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65"/>
  </p:notesMasterIdLst>
  <p:sldIdLst>
    <p:sldId id="299" r:id="rId5"/>
    <p:sldId id="257" r:id="rId6"/>
    <p:sldId id="256" r:id="rId7"/>
    <p:sldId id="294" r:id="rId8"/>
    <p:sldId id="383" r:id="rId9"/>
    <p:sldId id="296" r:id="rId10"/>
    <p:sldId id="297" r:id="rId11"/>
    <p:sldId id="300" r:id="rId12"/>
    <p:sldId id="301" r:id="rId13"/>
    <p:sldId id="268" r:id="rId14"/>
    <p:sldId id="263" r:id="rId15"/>
    <p:sldId id="260" r:id="rId16"/>
    <p:sldId id="262" r:id="rId17"/>
    <p:sldId id="272" r:id="rId18"/>
    <p:sldId id="302" r:id="rId19"/>
    <p:sldId id="271" r:id="rId20"/>
    <p:sldId id="331" r:id="rId21"/>
    <p:sldId id="275" r:id="rId22"/>
    <p:sldId id="286" r:id="rId23"/>
    <p:sldId id="329" r:id="rId24"/>
    <p:sldId id="289" r:id="rId25"/>
    <p:sldId id="330" r:id="rId26"/>
    <p:sldId id="333" r:id="rId27"/>
    <p:sldId id="335" r:id="rId28"/>
    <p:sldId id="307" r:id="rId29"/>
    <p:sldId id="310" r:id="rId30"/>
    <p:sldId id="342" r:id="rId31"/>
    <p:sldId id="341" r:id="rId32"/>
    <p:sldId id="291" r:id="rId33"/>
    <p:sldId id="340" r:id="rId34"/>
    <p:sldId id="308" r:id="rId35"/>
    <p:sldId id="368" r:id="rId36"/>
    <p:sldId id="318" r:id="rId37"/>
    <p:sldId id="319" r:id="rId38"/>
    <p:sldId id="379" r:id="rId39"/>
    <p:sldId id="320" r:id="rId40"/>
    <p:sldId id="321" r:id="rId41"/>
    <p:sldId id="380" r:id="rId42"/>
    <p:sldId id="324" r:id="rId43"/>
    <p:sldId id="325" r:id="rId44"/>
    <p:sldId id="365" r:id="rId45"/>
    <p:sldId id="326" r:id="rId46"/>
    <p:sldId id="369" r:id="rId47"/>
    <p:sldId id="327" r:id="rId48"/>
    <p:sldId id="370" r:id="rId49"/>
    <p:sldId id="278" r:id="rId50"/>
    <p:sldId id="371" r:id="rId51"/>
    <p:sldId id="372" r:id="rId52"/>
    <p:sldId id="373" r:id="rId53"/>
    <p:sldId id="374" r:id="rId54"/>
    <p:sldId id="309" r:id="rId55"/>
    <p:sldId id="375" r:id="rId56"/>
    <p:sldId id="384" r:id="rId57"/>
    <p:sldId id="385" r:id="rId58"/>
    <p:sldId id="386" r:id="rId59"/>
    <p:sldId id="376" r:id="rId60"/>
    <p:sldId id="387" r:id="rId61"/>
    <p:sldId id="367" r:id="rId62"/>
    <p:sldId id="377" r:id="rId63"/>
    <p:sldId id="292" r:id="rId6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DAE87"/>
    <a:srgbClr val="486D52"/>
    <a:srgbClr val="E9D7C0"/>
    <a:srgbClr val="7CA7CE"/>
    <a:srgbClr val="4D643F"/>
    <a:srgbClr val="557046"/>
    <a:srgbClr val="D2A514"/>
    <a:srgbClr val="7E4D61"/>
    <a:srgbClr val="3F4B69"/>
    <a:srgbClr val="CB584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3937" autoAdjust="0"/>
    <p:restoredTop sz="96197" autoAdjust="0"/>
  </p:normalViewPr>
  <p:slideViewPr>
    <p:cSldViewPr snapToGrid="0" showGuides="1">
      <p:cViewPr varScale="1">
        <p:scale>
          <a:sx n="71" d="100"/>
          <a:sy n="71" d="100"/>
        </p:scale>
        <p:origin x="77" y="28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presProps" Target="presProps.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PH"/>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C88B552-A319-442C-BE08-3B9317F91D56}" type="datetimeFigureOut">
              <a:rPr lang="en-PH" smtClean="0"/>
              <a:t>20/12/2022</a:t>
            </a:fld>
            <a:endParaRPr lang="en-PH"/>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PH"/>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PH"/>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81CADC3-140B-4C65-A2BD-3C8C48AF963E}" type="slidenum">
              <a:rPr lang="en-PH" smtClean="0"/>
              <a:t>‹#›</a:t>
            </a:fld>
            <a:endParaRPr lang="en-PH"/>
          </a:p>
        </p:txBody>
      </p:sp>
    </p:spTree>
    <p:extLst>
      <p:ext uri="{BB962C8B-B14F-4D97-AF65-F5344CB8AC3E}">
        <p14:creationId xmlns:p14="http://schemas.microsoft.com/office/powerpoint/2010/main" val="4901305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a:p>
        </p:txBody>
      </p:sp>
      <p:sp>
        <p:nvSpPr>
          <p:cNvPr id="4" name="Slide Number Placeholder 3"/>
          <p:cNvSpPr>
            <a:spLocks noGrp="1"/>
          </p:cNvSpPr>
          <p:nvPr>
            <p:ph type="sldNum" sz="quarter" idx="5"/>
          </p:nvPr>
        </p:nvSpPr>
        <p:spPr/>
        <p:txBody>
          <a:bodyPr/>
          <a:lstStyle/>
          <a:p>
            <a:fld id="{E81CADC3-140B-4C65-A2BD-3C8C48AF963E}" type="slidenum">
              <a:rPr lang="en-PH" smtClean="0"/>
              <a:t>3</a:t>
            </a:fld>
            <a:endParaRPr lang="en-PH"/>
          </a:p>
        </p:txBody>
      </p:sp>
    </p:spTree>
    <p:extLst>
      <p:ext uri="{BB962C8B-B14F-4D97-AF65-F5344CB8AC3E}">
        <p14:creationId xmlns:p14="http://schemas.microsoft.com/office/powerpoint/2010/main" val="14878986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en-US"/>
          </a:p>
        </p:txBody>
      </p:sp>
      <p:sp>
        <p:nvSpPr>
          <p:cNvPr id="4" name="Chỗ dành sẵn cho Số hiệu Bản chiếu 3"/>
          <p:cNvSpPr>
            <a:spLocks noGrp="1"/>
          </p:cNvSpPr>
          <p:nvPr>
            <p:ph type="sldNum" sz="quarter" idx="5"/>
          </p:nvPr>
        </p:nvSpPr>
        <p:spPr/>
        <p:txBody>
          <a:bodyPr/>
          <a:lstStyle/>
          <a:p>
            <a:fld id="{11F42AD6-B672-4D5F-B54C-BD6FBEFF3A53}" type="slidenum">
              <a:rPr lang="en-US" smtClean="0"/>
              <a:t>47</a:t>
            </a:fld>
            <a:endParaRPr lang="en-US"/>
          </a:p>
        </p:txBody>
      </p:sp>
    </p:spTree>
    <p:extLst>
      <p:ext uri="{BB962C8B-B14F-4D97-AF65-F5344CB8AC3E}">
        <p14:creationId xmlns:p14="http://schemas.microsoft.com/office/powerpoint/2010/main" val="33821232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en-US"/>
          </a:p>
        </p:txBody>
      </p:sp>
      <p:sp>
        <p:nvSpPr>
          <p:cNvPr id="4" name="Chỗ dành sẵn cho Số hiệu Bản chiếu 3"/>
          <p:cNvSpPr>
            <a:spLocks noGrp="1"/>
          </p:cNvSpPr>
          <p:nvPr>
            <p:ph type="sldNum" sz="quarter" idx="5"/>
          </p:nvPr>
        </p:nvSpPr>
        <p:spPr/>
        <p:txBody>
          <a:bodyPr/>
          <a:lstStyle/>
          <a:p>
            <a:fld id="{11F42AD6-B672-4D5F-B54C-BD6FBEFF3A53}" type="slidenum">
              <a:rPr lang="en-US" smtClean="0"/>
              <a:t>48</a:t>
            </a:fld>
            <a:endParaRPr lang="en-US"/>
          </a:p>
        </p:txBody>
      </p:sp>
    </p:spTree>
    <p:extLst>
      <p:ext uri="{BB962C8B-B14F-4D97-AF65-F5344CB8AC3E}">
        <p14:creationId xmlns:p14="http://schemas.microsoft.com/office/powerpoint/2010/main" val="40036415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en-US"/>
          </a:p>
        </p:txBody>
      </p:sp>
      <p:sp>
        <p:nvSpPr>
          <p:cNvPr id="4" name="Chỗ dành sẵn cho Số hiệu Bản chiếu 3"/>
          <p:cNvSpPr>
            <a:spLocks noGrp="1"/>
          </p:cNvSpPr>
          <p:nvPr>
            <p:ph type="sldNum" sz="quarter" idx="5"/>
          </p:nvPr>
        </p:nvSpPr>
        <p:spPr/>
        <p:txBody>
          <a:bodyPr/>
          <a:lstStyle/>
          <a:p>
            <a:fld id="{11F42AD6-B672-4D5F-B54C-BD6FBEFF3A53}" type="slidenum">
              <a:rPr lang="en-US" smtClean="0"/>
              <a:t>49</a:t>
            </a:fld>
            <a:endParaRPr lang="en-US"/>
          </a:p>
        </p:txBody>
      </p:sp>
    </p:spTree>
    <p:extLst>
      <p:ext uri="{BB962C8B-B14F-4D97-AF65-F5344CB8AC3E}">
        <p14:creationId xmlns:p14="http://schemas.microsoft.com/office/powerpoint/2010/main" val="40374320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en-US"/>
          </a:p>
        </p:txBody>
      </p:sp>
      <p:sp>
        <p:nvSpPr>
          <p:cNvPr id="4" name="Chỗ dành sẵn cho Số hiệu Bản chiếu 3"/>
          <p:cNvSpPr>
            <a:spLocks noGrp="1"/>
          </p:cNvSpPr>
          <p:nvPr>
            <p:ph type="sldNum" sz="quarter" idx="5"/>
          </p:nvPr>
        </p:nvSpPr>
        <p:spPr/>
        <p:txBody>
          <a:bodyPr/>
          <a:lstStyle/>
          <a:p>
            <a:fld id="{11F42AD6-B672-4D5F-B54C-BD6FBEFF3A53}" type="slidenum">
              <a:rPr lang="en-US" smtClean="0"/>
              <a:t>50</a:t>
            </a:fld>
            <a:endParaRPr lang="en-US"/>
          </a:p>
        </p:txBody>
      </p:sp>
    </p:spTree>
    <p:extLst>
      <p:ext uri="{BB962C8B-B14F-4D97-AF65-F5344CB8AC3E}">
        <p14:creationId xmlns:p14="http://schemas.microsoft.com/office/powerpoint/2010/main" val="24056941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en-US"/>
          </a:p>
        </p:txBody>
      </p:sp>
      <p:sp>
        <p:nvSpPr>
          <p:cNvPr id="4" name="Chỗ dành sẵn cho Số hiệu Bản chiếu 3"/>
          <p:cNvSpPr>
            <a:spLocks noGrp="1"/>
          </p:cNvSpPr>
          <p:nvPr>
            <p:ph type="sldNum" sz="quarter" idx="5"/>
          </p:nvPr>
        </p:nvSpPr>
        <p:spPr/>
        <p:txBody>
          <a:bodyPr/>
          <a:lstStyle/>
          <a:p>
            <a:fld id="{11F42AD6-B672-4D5F-B54C-BD6FBEFF3A53}" type="slidenum">
              <a:rPr lang="en-US" smtClean="0"/>
              <a:t>51</a:t>
            </a:fld>
            <a:endParaRPr lang="en-US"/>
          </a:p>
        </p:txBody>
      </p:sp>
    </p:spTree>
    <p:extLst>
      <p:ext uri="{BB962C8B-B14F-4D97-AF65-F5344CB8AC3E}">
        <p14:creationId xmlns:p14="http://schemas.microsoft.com/office/powerpoint/2010/main" val="2488480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en-US"/>
          </a:p>
        </p:txBody>
      </p:sp>
      <p:sp>
        <p:nvSpPr>
          <p:cNvPr id="4" name="Chỗ dành sẵn cho Số hiệu Bản chiếu 3"/>
          <p:cNvSpPr>
            <a:spLocks noGrp="1"/>
          </p:cNvSpPr>
          <p:nvPr>
            <p:ph type="sldNum" sz="quarter" idx="5"/>
          </p:nvPr>
        </p:nvSpPr>
        <p:spPr/>
        <p:txBody>
          <a:bodyPr/>
          <a:lstStyle/>
          <a:p>
            <a:fld id="{11F42AD6-B672-4D5F-B54C-BD6FBEFF3A53}" type="slidenum">
              <a:rPr lang="en-US" smtClean="0"/>
              <a:t>52</a:t>
            </a:fld>
            <a:endParaRPr lang="en-US"/>
          </a:p>
        </p:txBody>
      </p:sp>
    </p:spTree>
    <p:extLst>
      <p:ext uri="{BB962C8B-B14F-4D97-AF65-F5344CB8AC3E}">
        <p14:creationId xmlns:p14="http://schemas.microsoft.com/office/powerpoint/2010/main" val="33280922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en-US"/>
          </a:p>
        </p:txBody>
      </p:sp>
      <p:sp>
        <p:nvSpPr>
          <p:cNvPr id="4" name="Chỗ dành sẵn cho Số hiệu Bản chiếu 3"/>
          <p:cNvSpPr>
            <a:spLocks noGrp="1"/>
          </p:cNvSpPr>
          <p:nvPr>
            <p:ph type="sldNum" sz="quarter" idx="5"/>
          </p:nvPr>
        </p:nvSpPr>
        <p:spPr/>
        <p:txBody>
          <a:bodyPr/>
          <a:lstStyle/>
          <a:p>
            <a:fld id="{11F42AD6-B672-4D5F-B54C-BD6FBEFF3A53}" type="slidenum">
              <a:rPr lang="en-US" smtClean="0"/>
              <a:t>56</a:t>
            </a:fld>
            <a:endParaRPr lang="en-US"/>
          </a:p>
        </p:txBody>
      </p:sp>
    </p:spTree>
    <p:extLst>
      <p:ext uri="{BB962C8B-B14F-4D97-AF65-F5344CB8AC3E}">
        <p14:creationId xmlns:p14="http://schemas.microsoft.com/office/powerpoint/2010/main" val="28821241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E81CADC3-140B-4C65-A2BD-3C8C48AF963E}" type="slidenum">
              <a:rPr lang="en-PH" smtClean="0"/>
              <a:t>18</a:t>
            </a:fld>
            <a:endParaRPr lang="en-PH"/>
          </a:p>
        </p:txBody>
      </p:sp>
    </p:spTree>
    <p:extLst>
      <p:ext uri="{BB962C8B-B14F-4D97-AF65-F5344CB8AC3E}">
        <p14:creationId xmlns:p14="http://schemas.microsoft.com/office/powerpoint/2010/main" val="7389823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81CADC3-140B-4C65-A2BD-3C8C48AF963E}" type="slidenum">
              <a:rPr lang="en-PH" smtClean="0"/>
              <a:t>21</a:t>
            </a:fld>
            <a:endParaRPr lang="en-PH"/>
          </a:p>
        </p:txBody>
      </p:sp>
    </p:spTree>
    <p:extLst>
      <p:ext uri="{BB962C8B-B14F-4D97-AF65-F5344CB8AC3E}">
        <p14:creationId xmlns:p14="http://schemas.microsoft.com/office/powerpoint/2010/main" val="12558329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81CADC3-140B-4C65-A2BD-3C8C48AF963E}" type="slidenum">
              <a:rPr kumimoji="0" lang="en-PH"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PH"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141830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81CADC3-140B-4C65-A2BD-3C8C48AF963E}" type="slidenum">
              <a:rPr kumimoji="0" lang="en-PH"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PH"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37668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81CADC3-140B-4C65-A2BD-3C8C48AF963E}" type="slidenum">
              <a:rPr kumimoji="0" lang="en-PH"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PH"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220186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81CADC3-140B-4C65-A2BD-3C8C48AF963E}" type="slidenum">
              <a:rPr lang="en-PH" smtClean="0"/>
              <a:t>32</a:t>
            </a:fld>
            <a:endParaRPr lang="en-PH"/>
          </a:p>
        </p:txBody>
      </p:sp>
    </p:spTree>
    <p:extLst>
      <p:ext uri="{BB962C8B-B14F-4D97-AF65-F5344CB8AC3E}">
        <p14:creationId xmlns:p14="http://schemas.microsoft.com/office/powerpoint/2010/main" val="1259288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81CADC3-140B-4C65-A2BD-3C8C48AF963E}" type="slidenum">
              <a:rPr kumimoji="0" lang="en-PH"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PH"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990949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en-US"/>
          </a:p>
        </p:txBody>
      </p:sp>
      <p:sp>
        <p:nvSpPr>
          <p:cNvPr id="4" name="Chỗ dành sẵn cho Số hiệu Bản chiếu 3"/>
          <p:cNvSpPr>
            <a:spLocks noGrp="1"/>
          </p:cNvSpPr>
          <p:nvPr>
            <p:ph type="sldNum" sz="quarter" idx="5"/>
          </p:nvPr>
        </p:nvSpPr>
        <p:spPr/>
        <p:txBody>
          <a:bodyPr/>
          <a:lstStyle/>
          <a:p>
            <a:fld id="{11F42AD6-B672-4D5F-B54C-BD6FBEFF3A53}" type="slidenum">
              <a:rPr lang="en-US" smtClean="0"/>
              <a:t>46</a:t>
            </a:fld>
            <a:endParaRPr lang="en-US"/>
          </a:p>
        </p:txBody>
      </p:sp>
    </p:spTree>
    <p:extLst>
      <p:ext uri="{BB962C8B-B14F-4D97-AF65-F5344CB8AC3E}">
        <p14:creationId xmlns:p14="http://schemas.microsoft.com/office/powerpoint/2010/main" val="5710969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A99EBC-1670-4B3E-8DC8-E9B77CEEB88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PH"/>
          </a:p>
        </p:txBody>
      </p:sp>
      <p:sp>
        <p:nvSpPr>
          <p:cNvPr id="3" name="Subtitle 2">
            <a:extLst>
              <a:ext uri="{FF2B5EF4-FFF2-40B4-BE49-F238E27FC236}">
                <a16:creationId xmlns:a16="http://schemas.microsoft.com/office/drawing/2014/main" id="{9F762C84-71A8-411A-A198-59B2783B9A7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PH"/>
          </a:p>
        </p:txBody>
      </p:sp>
      <p:sp>
        <p:nvSpPr>
          <p:cNvPr id="4" name="Date Placeholder 3">
            <a:extLst>
              <a:ext uri="{FF2B5EF4-FFF2-40B4-BE49-F238E27FC236}">
                <a16:creationId xmlns:a16="http://schemas.microsoft.com/office/drawing/2014/main" id="{DF301A6F-CC73-4764-867A-4A3EB5975489}"/>
              </a:ext>
            </a:extLst>
          </p:cNvPr>
          <p:cNvSpPr>
            <a:spLocks noGrp="1"/>
          </p:cNvSpPr>
          <p:nvPr>
            <p:ph type="dt" sz="half" idx="10"/>
          </p:nvPr>
        </p:nvSpPr>
        <p:spPr/>
        <p:txBody>
          <a:bodyPr/>
          <a:lstStyle/>
          <a:p>
            <a:fld id="{B8C61CAE-338D-4BA6-8C5C-3EA0E2786824}" type="datetimeFigureOut">
              <a:rPr lang="en-PH" smtClean="0"/>
              <a:t>20/12/2022</a:t>
            </a:fld>
            <a:endParaRPr lang="en-PH"/>
          </a:p>
        </p:txBody>
      </p:sp>
      <p:sp>
        <p:nvSpPr>
          <p:cNvPr id="5" name="Footer Placeholder 4">
            <a:extLst>
              <a:ext uri="{FF2B5EF4-FFF2-40B4-BE49-F238E27FC236}">
                <a16:creationId xmlns:a16="http://schemas.microsoft.com/office/drawing/2014/main" id="{BBCA71CC-90BD-474B-B54D-DFC4953E6FF8}"/>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B85FA9C2-D527-4399-A8D4-05CCD668D626}"/>
              </a:ext>
            </a:extLst>
          </p:cNvPr>
          <p:cNvSpPr>
            <a:spLocks noGrp="1"/>
          </p:cNvSpPr>
          <p:nvPr>
            <p:ph type="sldNum" sz="quarter" idx="12"/>
          </p:nvPr>
        </p:nvSpPr>
        <p:spPr/>
        <p:txBody>
          <a:bodyPr/>
          <a:lstStyle/>
          <a:p>
            <a:fld id="{E70FB624-565F-40F7-88A8-B9BFB7E81303}" type="slidenum">
              <a:rPr lang="en-PH" smtClean="0"/>
              <a:t>‹#›</a:t>
            </a:fld>
            <a:endParaRPr lang="en-PH"/>
          </a:p>
        </p:txBody>
      </p:sp>
    </p:spTree>
    <p:extLst>
      <p:ext uri="{BB962C8B-B14F-4D97-AF65-F5344CB8AC3E}">
        <p14:creationId xmlns:p14="http://schemas.microsoft.com/office/powerpoint/2010/main" val="32234330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53F875-050C-410B-83A3-80F8A2D9C2D2}"/>
              </a:ext>
            </a:extLst>
          </p:cNvPr>
          <p:cNvSpPr>
            <a:spLocks noGrp="1"/>
          </p:cNvSpPr>
          <p:nvPr>
            <p:ph type="title"/>
          </p:nvPr>
        </p:nvSpPr>
        <p:spPr/>
        <p:txBody>
          <a:bodyPr/>
          <a:lstStyle/>
          <a:p>
            <a:r>
              <a:rPr lang="en-US"/>
              <a:t>Click to edit Master title style</a:t>
            </a:r>
            <a:endParaRPr lang="en-PH"/>
          </a:p>
        </p:txBody>
      </p:sp>
      <p:sp>
        <p:nvSpPr>
          <p:cNvPr id="3" name="Vertical Text Placeholder 2">
            <a:extLst>
              <a:ext uri="{FF2B5EF4-FFF2-40B4-BE49-F238E27FC236}">
                <a16:creationId xmlns:a16="http://schemas.microsoft.com/office/drawing/2014/main" id="{744F2369-F2B4-4D36-83AB-C522C168626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3430B073-A6D2-47BD-8FB6-A347345BBD5C}"/>
              </a:ext>
            </a:extLst>
          </p:cNvPr>
          <p:cNvSpPr>
            <a:spLocks noGrp="1"/>
          </p:cNvSpPr>
          <p:nvPr>
            <p:ph type="dt" sz="half" idx="10"/>
          </p:nvPr>
        </p:nvSpPr>
        <p:spPr/>
        <p:txBody>
          <a:bodyPr/>
          <a:lstStyle/>
          <a:p>
            <a:fld id="{B8C61CAE-338D-4BA6-8C5C-3EA0E2786824}" type="datetimeFigureOut">
              <a:rPr lang="en-PH" smtClean="0"/>
              <a:t>20/12/2022</a:t>
            </a:fld>
            <a:endParaRPr lang="en-PH"/>
          </a:p>
        </p:txBody>
      </p:sp>
      <p:sp>
        <p:nvSpPr>
          <p:cNvPr id="5" name="Footer Placeholder 4">
            <a:extLst>
              <a:ext uri="{FF2B5EF4-FFF2-40B4-BE49-F238E27FC236}">
                <a16:creationId xmlns:a16="http://schemas.microsoft.com/office/drawing/2014/main" id="{B25A3BE0-2DC1-413E-BDA6-EDC9EA9C170E}"/>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4EC261BC-22F8-419B-B37A-C03AD79C856F}"/>
              </a:ext>
            </a:extLst>
          </p:cNvPr>
          <p:cNvSpPr>
            <a:spLocks noGrp="1"/>
          </p:cNvSpPr>
          <p:nvPr>
            <p:ph type="sldNum" sz="quarter" idx="12"/>
          </p:nvPr>
        </p:nvSpPr>
        <p:spPr/>
        <p:txBody>
          <a:bodyPr/>
          <a:lstStyle/>
          <a:p>
            <a:fld id="{E70FB624-565F-40F7-88A8-B9BFB7E81303}" type="slidenum">
              <a:rPr lang="en-PH" smtClean="0"/>
              <a:t>‹#›</a:t>
            </a:fld>
            <a:endParaRPr lang="en-PH"/>
          </a:p>
        </p:txBody>
      </p:sp>
    </p:spTree>
    <p:extLst>
      <p:ext uri="{BB962C8B-B14F-4D97-AF65-F5344CB8AC3E}">
        <p14:creationId xmlns:p14="http://schemas.microsoft.com/office/powerpoint/2010/main" val="33172504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E40F3D3-999A-4028-A4AC-1719B9428445}"/>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PH"/>
          </a:p>
        </p:txBody>
      </p:sp>
      <p:sp>
        <p:nvSpPr>
          <p:cNvPr id="3" name="Vertical Text Placeholder 2">
            <a:extLst>
              <a:ext uri="{FF2B5EF4-FFF2-40B4-BE49-F238E27FC236}">
                <a16:creationId xmlns:a16="http://schemas.microsoft.com/office/drawing/2014/main" id="{77309E6C-44C1-4B83-BA00-3D59AFD6671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4AF1D808-0BAE-44C9-B2CA-81092F08B495}"/>
              </a:ext>
            </a:extLst>
          </p:cNvPr>
          <p:cNvSpPr>
            <a:spLocks noGrp="1"/>
          </p:cNvSpPr>
          <p:nvPr>
            <p:ph type="dt" sz="half" idx="10"/>
          </p:nvPr>
        </p:nvSpPr>
        <p:spPr/>
        <p:txBody>
          <a:bodyPr/>
          <a:lstStyle/>
          <a:p>
            <a:fld id="{B8C61CAE-338D-4BA6-8C5C-3EA0E2786824}" type="datetimeFigureOut">
              <a:rPr lang="en-PH" smtClean="0"/>
              <a:t>20/12/2022</a:t>
            </a:fld>
            <a:endParaRPr lang="en-PH"/>
          </a:p>
        </p:txBody>
      </p:sp>
      <p:sp>
        <p:nvSpPr>
          <p:cNvPr id="5" name="Footer Placeholder 4">
            <a:extLst>
              <a:ext uri="{FF2B5EF4-FFF2-40B4-BE49-F238E27FC236}">
                <a16:creationId xmlns:a16="http://schemas.microsoft.com/office/drawing/2014/main" id="{27A888B4-6B8B-47AE-AF25-64BE2C044728}"/>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A4AA9589-C3F7-4754-B2A1-E7B4BE604E2A}"/>
              </a:ext>
            </a:extLst>
          </p:cNvPr>
          <p:cNvSpPr>
            <a:spLocks noGrp="1"/>
          </p:cNvSpPr>
          <p:nvPr>
            <p:ph type="sldNum" sz="quarter" idx="12"/>
          </p:nvPr>
        </p:nvSpPr>
        <p:spPr/>
        <p:txBody>
          <a:bodyPr/>
          <a:lstStyle/>
          <a:p>
            <a:fld id="{E70FB624-565F-40F7-88A8-B9BFB7E81303}" type="slidenum">
              <a:rPr lang="en-PH" smtClean="0"/>
              <a:t>‹#›</a:t>
            </a:fld>
            <a:endParaRPr lang="en-PH"/>
          </a:p>
        </p:txBody>
      </p:sp>
    </p:spTree>
    <p:extLst>
      <p:ext uri="{BB962C8B-B14F-4D97-AF65-F5344CB8AC3E}">
        <p14:creationId xmlns:p14="http://schemas.microsoft.com/office/powerpoint/2010/main" val="35097890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8A5B5F-5F87-46C0-B973-26C07E696813}"/>
              </a:ext>
            </a:extLst>
          </p:cNvPr>
          <p:cNvSpPr>
            <a:spLocks noGrp="1"/>
          </p:cNvSpPr>
          <p:nvPr>
            <p:ph type="title"/>
          </p:nvPr>
        </p:nvSpPr>
        <p:spPr/>
        <p:txBody>
          <a:bodyPr/>
          <a:lstStyle/>
          <a:p>
            <a:r>
              <a:rPr lang="en-US"/>
              <a:t>Click to edit Master title style</a:t>
            </a:r>
            <a:endParaRPr lang="en-PH"/>
          </a:p>
        </p:txBody>
      </p:sp>
      <p:sp>
        <p:nvSpPr>
          <p:cNvPr id="3" name="Content Placeholder 2">
            <a:extLst>
              <a:ext uri="{FF2B5EF4-FFF2-40B4-BE49-F238E27FC236}">
                <a16:creationId xmlns:a16="http://schemas.microsoft.com/office/drawing/2014/main" id="{2F45F4F4-C460-4D27-A15D-E780FC86BA6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591B064F-C065-4688-8FDC-E2561CA2C889}"/>
              </a:ext>
            </a:extLst>
          </p:cNvPr>
          <p:cNvSpPr>
            <a:spLocks noGrp="1"/>
          </p:cNvSpPr>
          <p:nvPr>
            <p:ph type="dt" sz="half" idx="10"/>
          </p:nvPr>
        </p:nvSpPr>
        <p:spPr/>
        <p:txBody>
          <a:bodyPr/>
          <a:lstStyle/>
          <a:p>
            <a:fld id="{B8C61CAE-338D-4BA6-8C5C-3EA0E2786824}" type="datetimeFigureOut">
              <a:rPr lang="en-PH" smtClean="0"/>
              <a:t>20/12/2022</a:t>
            </a:fld>
            <a:endParaRPr lang="en-PH"/>
          </a:p>
        </p:txBody>
      </p:sp>
      <p:sp>
        <p:nvSpPr>
          <p:cNvPr id="5" name="Footer Placeholder 4">
            <a:extLst>
              <a:ext uri="{FF2B5EF4-FFF2-40B4-BE49-F238E27FC236}">
                <a16:creationId xmlns:a16="http://schemas.microsoft.com/office/drawing/2014/main" id="{AF603947-AC31-4EDD-94DF-AB3858526E4C}"/>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4C506AD1-7C70-4C93-8E6A-64A1E1264E5E}"/>
              </a:ext>
            </a:extLst>
          </p:cNvPr>
          <p:cNvSpPr>
            <a:spLocks noGrp="1"/>
          </p:cNvSpPr>
          <p:nvPr>
            <p:ph type="sldNum" sz="quarter" idx="12"/>
          </p:nvPr>
        </p:nvSpPr>
        <p:spPr/>
        <p:txBody>
          <a:bodyPr/>
          <a:lstStyle/>
          <a:p>
            <a:fld id="{E70FB624-565F-40F7-88A8-B9BFB7E81303}" type="slidenum">
              <a:rPr lang="en-PH" smtClean="0"/>
              <a:t>‹#›</a:t>
            </a:fld>
            <a:endParaRPr lang="en-PH"/>
          </a:p>
        </p:txBody>
      </p:sp>
    </p:spTree>
    <p:extLst>
      <p:ext uri="{BB962C8B-B14F-4D97-AF65-F5344CB8AC3E}">
        <p14:creationId xmlns:p14="http://schemas.microsoft.com/office/powerpoint/2010/main" val="4886195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BB758E-9C19-4FA8-8F08-4319297AB8D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PH"/>
          </a:p>
        </p:txBody>
      </p:sp>
      <p:sp>
        <p:nvSpPr>
          <p:cNvPr id="3" name="Text Placeholder 2">
            <a:extLst>
              <a:ext uri="{FF2B5EF4-FFF2-40B4-BE49-F238E27FC236}">
                <a16:creationId xmlns:a16="http://schemas.microsoft.com/office/drawing/2014/main" id="{F255215B-9F74-44A8-97D8-D5D1DFBDAEF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41D5896-9500-41EE-A60A-C0B31E97DE53}"/>
              </a:ext>
            </a:extLst>
          </p:cNvPr>
          <p:cNvSpPr>
            <a:spLocks noGrp="1"/>
          </p:cNvSpPr>
          <p:nvPr>
            <p:ph type="dt" sz="half" idx="10"/>
          </p:nvPr>
        </p:nvSpPr>
        <p:spPr/>
        <p:txBody>
          <a:bodyPr/>
          <a:lstStyle/>
          <a:p>
            <a:fld id="{B8C61CAE-338D-4BA6-8C5C-3EA0E2786824}" type="datetimeFigureOut">
              <a:rPr lang="en-PH" smtClean="0"/>
              <a:t>20/12/2022</a:t>
            </a:fld>
            <a:endParaRPr lang="en-PH"/>
          </a:p>
        </p:txBody>
      </p:sp>
      <p:sp>
        <p:nvSpPr>
          <p:cNvPr id="5" name="Footer Placeholder 4">
            <a:extLst>
              <a:ext uri="{FF2B5EF4-FFF2-40B4-BE49-F238E27FC236}">
                <a16:creationId xmlns:a16="http://schemas.microsoft.com/office/drawing/2014/main" id="{B556BF00-238A-4B6C-B04A-9D1115617AD2}"/>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09318F22-00F8-47C1-81D4-0D1B7856CDD9}"/>
              </a:ext>
            </a:extLst>
          </p:cNvPr>
          <p:cNvSpPr>
            <a:spLocks noGrp="1"/>
          </p:cNvSpPr>
          <p:nvPr>
            <p:ph type="sldNum" sz="quarter" idx="12"/>
          </p:nvPr>
        </p:nvSpPr>
        <p:spPr/>
        <p:txBody>
          <a:bodyPr/>
          <a:lstStyle/>
          <a:p>
            <a:fld id="{E70FB624-565F-40F7-88A8-B9BFB7E81303}" type="slidenum">
              <a:rPr lang="en-PH" smtClean="0"/>
              <a:t>‹#›</a:t>
            </a:fld>
            <a:endParaRPr lang="en-PH"/>
          </a:p>
        </p:txBody>
      </p:sp>
    </p:spTree>
    <p:extLst>
      <p:ext uri="{BB962C8B-B14F-4D97-AF65-F5344CB8AC3E}">
        <p14:creationId xmlns:p14="http://schemas.microsoft.com/office/powerpoint/2010/main" val="11956920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1347AB-716E-47C5-BACC-7B848412572D}"/>
              </a:ext>
            </a:extLst>
          </p:cNvPr>
          <p:cNvSpPr>
            <a:spLocks noGrp="1"/>
          </p:cNvSpPr>
          <p:nvPr>
            <p:ph type="title"/>
          </p:nvPr>
        </p:nvSpPr>
        <p:spPr/>
        <p:txBody>
          <a:bodyPr/>
          <a:lstStyle/>
          <a:p>
            <a:r>
              <a:rPr lang="en-US"/>
              <a:t>Click to edit Master title style</a:t>
            </a:r>
            <a:endParaRPr lang="en-PH"/>
          </a:p>
        </p:txBody>
      </p:sp>
      <p:sp>
        <p:nvSpPr>
          <p:cNvPr id="3" name="Content Placeholder 2">
            <a:extLst>
              <a:ext uri="{FF2B5EF4-FFF2-40B4-BE49-F238E27FC236}">
                <a16:creationId xmlns:a16="http://schemas.microsoft.com/office/drawing/2014/main" id="{9279B736-2783-4882-9601-586CB7F5901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Content Placeholder 3">
            <a:extLst>
              <a:ext uri="{FF2B5EF4-FFF2-40B4-BE49-F238E27FC236}">
                <a16:creationId xmlns:a16="http://schemas.microsoft.com/office/drawing/2014/main" id="{02515B0D-62B8-4A0B-85A5-E42F43A4111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5" name="Date Placeholder 4">
            <a:extLst>
              <a:ext uri="{FF2B5EF4-FFF2-40B4-BE49-F238E27FC236}">
                <a16:creationId xmlns:a16="http://schemas.microsoft.com/office/drawing/2014/main" id="{9553BBC9-D2EB-4F1A-85BB-94341B73F959}"/>
              </a:ext>
            </a:extLst>
          </p:cNvPr>
          <p:cNvSpPr>
            <a:spLocks noGrp="1"/>
          </p:cNvSpPr>
          <p:nvPr>
            <p:ph type="dt" sz="half" idx="10"/>
          </p:nvPr>
        </p:nvSpPr>
        <p:spPr/>
        <p:txBody>
          <a:bodyPr/>
          <a:lstStyle/>
          <a:p>
            <a:fld id="{B8C61CAE-338D-4BA6-8C5C-3EA0E2786824}" type="datetimeFigureOut">
              <a:rPr lang="en-PH" smtClean="0"/>
              <a:t>20/12/2022</a:t>
            </a:fld>
            <a:endParaRPr lang="en-PH"/>
          </a:p>
        </p:txBody>
      </p:sp>
      <p:sp>
        <p:nvSpPr>
          <p:cNvPr id="6" name="Footer Placeholder 5">
            <a:extLst>
              <a:ext uri="{FF2B5EF4-FFF2-40B4-BE49-F238E27FC236}">
                <a16:creationId xmlns:a16="http://schemas.microsoft.com/office/drawing/2014/main" id="{F366B168-4D9F-4A0E-868F-73BD562119CE}"/>
              </a:ext>
            </a:extLst>
          </p:cNvPr>
          <p:cNvSpPr>
            <a:spLocks noGrp="1"/>
          </p:cNvSpPr>
          <p:nvPr>
            <p:ph type="ftr" sz="quarter" idx="11"/>
          </p:nvPr>
        </p:nvSpPr>
        <p:spPr/>
        <p:txBody>
          <a:bodyPr/>
          <a:lstStyle/>
          <a:p>
            <a:endParaRPr lang="en-PH"/>
          </a:p>
        </p:txBody>
      </p:sp>
      <p:sp>
        <p:nvSpPr>
          <p:cNvPr id="7" name="Slide Number Placeholder 6">
            <a:extLst>
              <a:ext uri="{FF2B5EF4-FFF2-40B4-BE49-F238E27FC236}">
                <a16:creationId xmlns:a16="http://schemas.microsoft.com/office/drawing/2014/main" id="{76ECEBDC-17BB-4FBD-B647-8560F69201E5}"/>
              </a:ext>
            </a:extLst>
          </p:cNvPr>
          <p:cNvSpPr>
            <a:spLocks noGrp="1"/>
          </p:cNvSpPr>
          <p:nvPr>
            <p:ph type="sldNum" sz="quarter" idx="12"/>
          </p:nvPr>
        </p:nvSpPr>
        <p:spPr/>
        <p:txBody>
          <a:bodyPr/>
          <a:lstStyle/>
          <a:p>
            <a:fld id="{E70FB624-565F-40F7-88A8-B9BFB7E81303}" type="slidenum">
              <a:rPr lang="en-PH" smtClean="0"/>
              <a:t>‹#›</a:t>
            </a:fld>
            <a:endParaRPr lang="en-PH"/>
          </a:p>
        </p:txBody>
      </p:sp>
    </p:spTree>
    <p:extLst>
      <p:ext uri="{BB962C8B-B14F-4D97-AF65-F5344CB8AC3E}">
        <p14:creationId xmlns:p14="http://schemas.microsoft.com/office/powerpoint/2010/main" val="12186131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5A0B11-74FE-4E87-87CF-B56ABD2B939D}"/>
              </a:ext>
            </a:extLst>
          </p:cNvPr>
          <p:cNvSpPr>
            <a:spLocks noGrp="1"/>
          </p:cNvSpPr>
          <p:nvPr>
            <p:ph type="title"/>
          </p:nvPr>
        </p:nvSpPr>
        <p:spPr>
          <a:xfrm>
            <a:off x="839788" y="365125"/>
            <a:ext cx="10515600" cy="1325563"/>
          </a:xfrm>
        </p:spPr>
        <p:txBody>
          <a:bodyPr/>
          <a:lstStyle/>
          <a:p>
            <a:r>
              <a:rPr lang="en-US"/>
              <a:t>Click to edit Master title style</a:t>
            </a:r>
            <a:endParaRPr lang="en-PH"/>
          </a:p>
        </p:txBody>
      </p:sp>
      <p:sp>
        <p:nvSpPr>
          <p:cNvPr id="3" name="Text Placeholder 2">
            <a:extLst>
              <a:ext uri="{FF2B5EF4-FFF2-40B4-BE49-F238E27FC236}">
                <a16:creationId xmlns:a16="http://schemas.microsoft.com/office/drawing/2014/main" id="{068CDC28-5EEF-4DD6-AA2E-64F9D616CD0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F8E8B88-CF12-4484-9109-971E9DB97C5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5" name="Text Placeholder 4">
            <a:extLst>
              <a:ext uri="{FF2B5EF4-FFF2-40B4-BE49-F238E27FC236}">
                <a16:creationId xmlns:a16="http://schemas.microsoft.com/office/drawing/2014/main" id="{22EA7EEA-3C74-456F-91A2-C3E745578A4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FFA2B2C-E1B2-4B32-A5DA-3E66CB8A401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7" name="Date Placeholder 6">
            <a:extLst>
              <a:ext uri="{FF2B5EF4-FFF2-40B4-BE49-F238E27FC236}">
                <a16:creationId xmlns:a16="http://schemas.microsoft.com/office/drawing/2014/main" id="{7F65732A-F94F-4ED3-87DC-66EB99B3C147}"/>
              </a:ext>
            </a:extLst>
          </p:cNvPr>
          <p:cNvSpPr>
            <a:spLocks noGrp="1"/>
          </p:cNvSpPr>
          <p:nvPr>
            <p:ph type="dt" sz="half" idx="10"/>
          </p:nvPr>
        </p:nvSpPr>
        <p:spPr/>
        <p:txBody>
          <a:bodyPr/>
          <a:lstStyle/>
          <a:p>
            <a:fld id="{B8C61CAE-338D-4BA6-8C5C-3EA0E2786824}" type="datetimeFigureOut">
              <a:rPr lang="en-PH" smtClean="0"/>
              <a:t>20/12/2022</a:t>
            </a:fld>
            <a:endParaRPr lang="en-PH"/>
          </a:p>
        </p:txBody>
      </p:sp>
      <p:sp>
        <p:nvSpPr>
          <p:cNvPr id="8" name="Footer Placeholder 7">
            <a:extLst>
              <a:ext uri="{FF2B5EF4-FFF2-40B4-BE49-F238E27FC236}">
                <a16:creationId xmlns:a16="http://schemas.microsoft.com/office/drawing/2014/main" id="{04706176-785B-4E70-9B24-037603CD699E}"/>
              </a:ext>
            </a:extLst>
          </p:cNvPr>
          <p:cNvSpPr>
            <a:spLocks noGrp="1"/>
          </p:cNvSpPr>
          <p:nvPr>
            <p:ph type="ftr" sz="quarter" idx="11"/>
          </p:nvPr>
        </p:nvSpPr>
        <p:spPr/>
        <p:txBody>
          <a:bodyPr/>
          <a:lstStyle/>
          <a:p>
            <a:endParaRPr lang="en-PH"/>
          </a:p>
        </p:txBody>
      </p:sp>
      <p:sp>
        <p:nvSpPr>
          <p:cNvPr id="9" name="Slide Number Placeholder 8">
            <a:extLst>
              <a:ext uri="{FF2B5EF4-FFF2-40B4-BE49-F238E27FC236}">
                <a16:creationId xmlns:a16="http://schemas.microsoft.com/office/drawing/2014/main" id="{AC1F7D21-DA46-4F30-9C51-27DEFF632C51}"/>
              </a:ext>
            </a:extLst>
          </p:cNvPr>
          <p:cNvSpPr>
            <a:spLocks noGrp="1"/>
          </p:cNvSpPr>
          <p:nvPr>
            <p:ph type="sldNum" sz="quarter" idx="12"/>
          </p:nvPr>
        </p:nvSpPr>
        <p:spPr/>
        <p:txBody>
          <a:bodyPr/>
          <a:lstStyle/>
          <a:p>
            <a:fld id="{E70FB624-565F-40F7-88A8-B9BFB7E81303}" type="slidenum">
              <a:rPr lang="en-PH" smtClean="0"/>
              <a:t>‹#›</a:t>
            </a:fld>
            <a:endParaRPr lang="en-PH"/>
          </a:p>
        </p:txBody>
      </p:sp>
    </p:spTree>
    <p:extLst>
      <p:ext uri="{BB962C8B-B14F-4D97-AF65-F5344CB8AC3E}">
        <p14:creationId xmlns:p14="http://schemas.microsoft.com/office/powerpoint/2010/main" val="3173993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7E7CD7-7DC7-4D1C-A416-616B347C8616}"/>
              </a:ext>
            </a:extLst>
          </p:cNvPr>
          <p:cNvSpPr>
            <a:spLocks noGrp="1"/>
          </p:cNvSpPr>
          <p:nvPr>
            <p:ph type="title"/>
          </p:nvPr>
        </p:nvSpPr>
        <p:spPr/>
        <p:txBody>
          <a:bodyPr/>
          <a:lstStyle/>
          <a:p>
            <a:r>
              <a:rPr lang="en-US"/>
              <a:t>Click to edit Master title style</a:t>
            </a:r>
            <a:endParaRPr lang="en-PH"/>
          </a:p>
        </p:txBody>
      </p:sp>
      <p:sp>
        <p:nvSpPr>
          <p:cNvPr id="3" name="Date Placeholder 2">
            <a:extLst>
              <a:ext uri="{FF2B5EF4-FFF2-40B4-BE49-F238E27FC236}">
                <a16:creationId xmlns:a16="http://schemas.microsoft.com/office/drawing/2014/main" id="{98839D33-E1F8-4AFF-AA14-F8B1D24CCA52}"/>
              </a:ext>
            </a:extLst>
          </p:cNvPr>
          <p:cNvSpPr>
            <a:spLocks noGrp="1"/>
          </p:cNvSpPr>
          <p:nvPr>
            <p:ph type="dt" sz="half" idx="10"/>
          </p:nvPr>
        </p:nvSpPr>
        <p:spPr/>
        <p:txBody>
          <a:bodyPr/>
          <a:lstStyle/>
          <a:p>
            <a:fld id="{B8C61CAE-338D-4BA6-8C5C-3EA0E2786824}" type="datetimeFigureOut">
              <a:rPr lang="en-PH" smtClean="0"/>
              <a:t>20/12/2022</a:t>
            </a:fld>
            <a:endParaRPr lang="en-PH"/>
          </a:p>
        </p:txBody>
      </p:sp>
      <p:sp>
        <p:nvSpPr>
          <p:cNvPr id="4" name="Footer Placeholder 3">
            <a:extLst>
              <a:ext uri="{FF2B5EF4-FFF2-40B4-BE49-F238E27FC236}">
                <a16:creationId xmlns:a16="http://schemas.microsoft.com/office/drawing/2014/main" id="{F473EC32-66EE-4F0C-8BB6-47D96380DF57}"/>
              </a:ext>
            </a:extLst>
          </p:cNvPr>
          <p:cNvSpPr>
            <a:spLocks noGrp="1"/>
          </p:cNvSpPr>
          <p:nvPr>
            <p:ph type="ftr" sz="quarter" idx="11"/>
          </p:nvPr>
        </p:nvSpPr>
        <p:spPr/>
        <p:txBody>
          <a:bodyPr/>
          <a:lstStyle/>
          <a:p>
            <a:endParaRPr lang="en-PH"/>
          </a:p>
        </p:txBody>
      </p:sp>
      <p:sp>
        <p:nvSpPr>
          <p:cNvPr id="5" name="Slide Number Placeholder 4">
            <a:extLst>
              <a:ext uri="{FF2B5EF4-FFF2-40B4-BE49-F238E27FC236}">
                <a16:creationId xmlns:a16="http://schemas.microsoft.com/office/drawing/2014/main" id="{F17D2DEB-AD84-42E3-BFD4-7776CBC3E335}"/>
              </a:ext>
            </a:extLst>
          </p:cNvPr>
          <p:cNvSpPr>
            <a:spLocks noGrp="1"/>
          </p:cNvSpPr>
          <p:nvPr>
            <p:ph type="sldNum" sz="quarter" idx="12"/>
          </p:nvPr>
        </p:nvSpPr>
        <p:spPr/>
        <p:txBody>
          <a:bodyPr/>
          <a:lstStyle/>
          <a:p>
            <a:fld id="{E70FB624-565F-40F7-88A8-B9BFB7E81303}" type="slidenum">
              <a:rPr lang="en-PH" smtClean="0"/>
              <a:t>‹#›</a:t>
            </a:fld>
            <a:endParaRPr lang="en-PH"/>
          </a:p>
        </p:txBody>
      </p:sp>
    </p:spTree>
    <p:extLst>
      <p:ext uri="{BB962C8B-B14F-4D97-AF65-F5344CB8AC3E}">
        <p14:creationId xmlns:p14="http://schemas.microsoft.com/office/powerpoint/2010/main" val="34269020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741CBC1-745C-43DB-911F-406112F2B442}"/>
              </a:ext>
            </a:extLst>
          </p:cNvPr>
          <p:cNvSpPr>
            <a:spLocks noGrp="1"/>
          </p:cNvSpPr>
          <p:nvPr>
            <p:ph type="dt" sz="half" idx="10"/>
          </p:nvPr>
        </p:nvSpPr>
        <p:spPr/>
        <p:txBody>
          <a:bodyPr/>
          <a:lstStyle/>
          <a:p>
            <a:fld id="{B8C61CAE-338D-4BA6-8C5C-3EA0E2786824}" type="datetimeFigureOut">
              <a:rPr lang="en-PH" smtClean="0"/>
              <a:t>20/12/2022</a:t>
            </a:fld>
            <a:endParaRPr lang="en-PH"/>
          </a:p>
        </p:txBody>
      </p:sp>
      <p:sp>
        <p:nvSpPr>
          <p:cNvPr id="3" name="Footer Placeholder 2">
            <a:extLst>
              <a:ext uri="{FF2B5EF4-FFF2-40B4-BE49-F238E27FC236}">
                <a16:creationId xmlns:a16="http://schemas.microsoft.com/office/drawing/2014/main" id="{1BE16C2E-9087-4DA3-9E43-0FCA2D707EEE}"/>
              </a:ext>
            </a:extLst>
          </p:cNvPr>
          <p:cNvSpPr>
            <a:spLocks noGrp="1"/>
          </p:cNvSpPr>
          <p:nvPr>
            <p:ph type="ftr" sz="quarter" idx="11"/>
          </p:nvPr>
        </p:nvSpPr>
        <p:spPr/>
        <p:txBody>
          <a:bodyPr/>
          <a:lstStyle/>
          <a:p>
            <a:endParaRPr lang="en-PH"/>
          </a:p>
        </p:txBody>
      </p:sp>
      <p:sp>
        <p:nvSpPr>
          <p:cNvPr id="4" name="Slide Number Placeholder 3">
            <a:extLst>
              <a:ext uri="{FF2B5EF4-FFF2-40B4-BE49-F238E27FC236}">
                <a16:creationId xmlns:a16="http://schemas.microsoft.com/office/drawing/2014/main" id="{7E729B04-F89B-48B1-B709-D749AC692CFA}"/>
              </a:ext>
            </a:extLst>
          </p:cNvPr>
          <p:cNvSpPr>
            <a:spLocks noGrp="1"/>
          </p:cNvSpPr>
          <p:nvPr>
            <p:ph type="sldNum" sz="quarter" idx="12"/>
          </p:nvPr>
        </p:nvSpPr>
        <p:spPr/>
        <p:txBody>
          <a:bodyPr/>
          <a:lstStyle/>
          <a:p>
            <a:fld id="{E70FB624-565F-40F7-88A8-B9BFB7E81303}" type="slidenum">
              <a:rPr lang="en-PH" smtClean="0"/>
              <a:t>‹#›</a:t>
            </a:fld>
            <a:endParaRPr lang="en-PH"/>
          </a:p>
        </p:txBody>
      </p:sp>
    </p:spTree>
    <p:extLst>
      <p:ext uri="{BB962C8B-B14F-4D97-AF65-F5344CB8AC3E}">
        <p14:creationId xmlns:p14="http://schemas.microsoft.com/office/powerpoint/2010/main" val="12313074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D3CD35-75C6-48B3-A694-6C3285E4452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PH"/>
          </a:p>
        </p:txBody>
      </p:sp>
      <p:sp>
        <p:nvSpPr>
          <p:cNvPr id="3" name="Content Placeholder 2">
            <a:extLst>
              <a:ext uri="{FF2B5EF4-FFF2-40B4-BE49-F238E27FC236}">
                <a16:creationId xmlns:a16="http://schemas.microsoft.com/office/drawing/2014/main" id="{F394D916-FEFE-42CC-8366-7D2F8CDE0F0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Text Placeholder 3">
            <a:extLst>
              <a:ext uri="{FF2B5EF4-FFF2-40B4-BE49-F238E27FC236}">
                <a16:creationId xmlns:a16="http://schemas.microsoft.com/office/drawing/2014/main" id="{56BFF5A7-80A7-4FFD-BE08-6D912C6F3EA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41EE238-A42B-4E7E-A3DA-353A5B15BD42}"/>
              </a:ext>
            </a:extLst>
          </p:cNvPr>
          <p:cNvSpPr>
            <a:spLocks noGrp="1"/>
          </p:cNvSpPr>
          <p:nvPr>
            <p:ph type="dt" sz="half" idx="10"/>
          </p:nvPr>
        </p:nvSpPr>
        <p:spPr/>
        <p:txBody>
          <a:bodyPr/>
          <a:lstStyle/>
          <a:p>
            <a:fld id="{B8C61CAE-338D-4BA6-8C5C-3EA0E2786824}" type="datetimeFigureOut">
              <a:rPr lang="en-PH" smtClean="0"/>
              <a:t>20/12/2022</a:t>
            </a:fld>
            <a:endParaRPr lang="en-PH"/>
          </a:p>
        </p:txBody>
      </p:sp>
      <p:sp>
        <p:nvSpPr>
          <p:cNvPr id="6" name="Footer Placeholder 5">
            <a:extLst>
              <a:ext uri="{FF2B5EF4-FFF2-40B4-BE49-F238E27FC236}">
                <a16:creationId xmlns:a16="http://schemas.microsoft.com/office/drawing/2014/main" id="{52FCC62E-F403-4480-AF70-D1706DC2D18A}"/>
              </a:ext>
            </a:extLst>
          </p:cNvPr>
          <p:cNvSpPr>
            <a:spLocks noGrp="1"/>
          </p:cNvSpPr>
          <p:nvPr>
            <p:ph type="ftr" sz="quarter" idx="11"/>
          </p:nvPr>
        </p:nvSpPr>
        <p:spPr/>
        <p:txBody>
          <a:bodyPr/>
          <a:lstStyle/>
          <a:p>
            <a:endParaRPr lang="en-PH"/>
          </a:p>
        </p:txBody>
      </p:sp>
      <p:sp>
        <p:nvSpPr>
          <p:cNvPr id="7" name="Slide Number Placeholder 6">
            <a:extLst>
              <a:ext uri="{FF2B5EF4-FFF2-40B4-BE49-F238E27FC236}">
                <a16:creationId xmlns:a16="http://schemas.microsoft.com/office/drawing/2014/main" id="{EA7A7357-4D33-4D66-8DB1-3253B8554C8D}"/>
              </a:ext>
            </a:extLst>
          </p:cNvPr>
          <p:cNvSpPr>
            <a:spLocks noGrp="1"/>
          </p:cNvSpPr>
          <p:nvPr>
            <p:ph type="sldNum" sz="quarter" idx="12"/>
          </p:nvPr>
        </p:nvSpPr>
        <p:spPr/>
        <p:txBody>
          <a:bodyPr/>
          <a:lstStyle/>
          <a:p>
            <a:fld id="{E70FB624-565F-40F7-88A8-B9BFB7E81303}" type="slidenum">
              <a:rPr lang="en-PH" smtClean="0"/>
              <a:t>‹#›</a:t>
            </a:fld>
            <a:endParaRPr lang="en-PH"/>
          </a:p>
        </p:txBody>
      </p:sp>
    </p:spTree>
    <p:extLst>
      <p:ext uri="{BB962C8B-B14F-4D97-AF65-F5344CB8AC3E}">
        <p14:creationId xmlns:p14="http://schemas.microsoft.com/office/powerpoint/2010/main" val="24249263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BC2145-5688-45B3-806A-00675A2C2AC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PH"/>
          </a:p>
        </p:txBody>
      </p:sp>
      <p:sp>
        <p:nvSpPr>
          <p:cNvPr id="3" name="Picture Placeholder 2">
            <a:extLst>
              <a:ext uri="{FF2B5EF4-FFF2-40B4-BE49-F238E27FC236}">
                <a16:creationId xmlns:a16="http://schemas.microsoft.com/office/drawing/2014/main" id="{73AE209D-A188-4BAC-9A9B-D494C0AF357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PH"/>
          </a:p>
        </p:txBody>
      </p:sp>
      <p:sp>
        <p:nvSpPr>
          <p:cNvPr id="4" name="Text Placeholder 3">
            <a:extLst>
              <a:ext uri="{FF2B5EF4-FFF2-40B4-BE49-F238E27FC236}">
                <a16:creationId xmlns:a16="http://schemas.microsoft.com/office/drawing/2014/main" id="{2A8789C0-2659-4C62-B1AD-383A324FFC3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8EE3D09-6681-49D6-BB7D-069A9A415985}"/>
              </a:ext>
            </a:extLst>
          </p:cNvPr>
          <p:cNvSpPr>
            <a:spLocks noGrp="1"/>
          </p:cNvSpPr>
          <p:nvPr>
            <p:ph type="dt" sz="half" idx="10"/>
          </p:nvPr>
        </p:nvSpPr>
        <p:spPr/>
        <p:txBody>
          <a:bodyPr/>
          <a:lstStyle/>
          <a:p>
            <a:fld id="{B8C61CAE-338D-4BA6-8C5C-3EA0E2786824}" type="datetimeFigureOut">
              <a:rPr lang="en-PH" smtClean="0"/>
              <a:t>20/12/2022</a:t>
            </a:fld>
            <a:endParaRPr lang="en-PH"/>
          </a:p>
        </p:txBody>
      </p:sp>
      <p:sp>
        <p:nvSpPr>
          <p:cNvPr id="6" name="Footer Placeholder 5">
            <a:extLst>
              <a:ext uri="{FF2B5EF4-FFF2-40B4-BE49-F238E27FC236}">
                <a16:creationId xmlns:a16="http://schemas.microsoft.com/office/drawing/2014/main" id="{63BF0FB4-6D3A-411D-A936-80D47517ED32}"/>
              </a:ext>
            </a:extLst>
          </p:cNvPr>
          <p:cNvSpPr>
            <a:spLocks noGrp="1"/>
          </p:cNvSpPr>
          <p:nvPr>
            <p:ph type="ftr" sz="quarter" idx="11"/>
          </p:nvPr>
        </p:nvSpPr>
        <p:spPr/>
        <p:txBody>
          <a:bodyPr/>
          <a:lstStyle/>
          <a:p>
            <a:endParaRPr lang="en-PH"/>
          </a:p>
        </p:txBody>
      </p:sp>
      <p:sp>
        <p:nvSpPr>
          <p:cNvPr id="7" name="Slide Number Placeholder 6">
            <a:extLst>
              <a:ext uri="{FF2B5EF4-FFF2-40B4-BE49-F238E27FC236}">
                <a16:creationId xmlns:a16="http://schemas.microsoft.com/office/drawing/2014/main" id="{2146274D-0060-4682-8821-FEC1BA0BE291}"/>
              </a:ext>
            </a:extLst>
          </p:cNvPr>
          <p:cNvSpPr>
            <a:spLocks noGrp="1"/>
          </p:cNvSpPr>
          <p:nvPr>
            <p:ph type="sldNum" sz="quarter" idx="12"/>
          </p:nvPr>
        </p:nvSpPr>
        <p:spPr/>
        <p:txBody>
          <a:bodyPr/>
          <a:lstStyle/>
          <a:p>
            <a:fld id="{E70FB624-565F-40F7-88A8-B9BFB7E81303}" type="slidenum">
              <a:rPr lang="en-PH" smtClean="0"/>
              <a:t>‹#›</a:t>
            </a:fld>
            <a:endParaRPr lang="en-PH"/>
          </a:p>
        </p:txBody>
      </p:sp>
    </p:spTree>
    <p:extLst>
      <p:ext uri="{BB962C8B-B14F-4D97-AF65-F5344CB8AC3E}">
        <p14:creationId xmlns:p14="http://schemas.microsoft.com/office/powerpoint/2010/main" val="6540086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2D3C5A0-7668-47E3-9326-49EBB479786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PH"/>
          </a:p>
        </p:txBody>
      </p:sp>
      <p:sp>
        <p:nvSpPr>
          <p:cNvPr id="3" name="Text Placeholder 2">
            <a:extLst>
              <a:ext uri="{FF2B5EF4-FFF2-40B4-BE49-F238E27FC236}">
                <a16:creationId xmlns:a16="http://schemas.microsoft.com/office/drawing/2014/main" id="{7A361B65-3B46-4D36-94C9-DD31C3668B1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8A662774-08FB-438F-88FF-0F091066D16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8C61CAE-338D-4BA6-8C5C-3EA0E2786824}" type="datetimeFigureOut">
              <a:rPr lang="en-PH" smtClean="0"/>
              <a:t>20/12/2022</a:t>
            </a:fld>
            <a:endParaRPr lang="en-PH"/>
          </a:p>
        </p:txBody>
      </p:sp>
      <p:sp>
        <p:nvSpPr>
          <p:cNvPr id="5" name="Footer Placeholder 4">
            <a:extLst>
              <a:ext uri="{FF2B5EF4-FFF2-40B4-BE49-F238E27FC236}">
                <a16:creationId xmlns:a16="http://schemas.microsoft.com/office/drawing/2014/main" id="{02928DD2-6D12-4FD3-9D22-8B4AAD8F395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PH"/>
          </a:p>
        </p:txBody>
      </p:sp>
      <p:sp>
        <p:nvSpPr>
          <p:cNvPr id="6" name="Slide Number Placeholder 5">
            <a:extLst>
              <a:ext uri="{FF2B5EF4-FFF2-40B4-BE49-F238E27FC236}">
                <a16:creationId xmlns:a16="http://schemas.microsoft.com/office/drawing/2014/main" id="{7ED5E507-C776-4817-AB7D-11B879DDCF8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70FB624-565F-40F7-88A8-B9BFB7E81303}" type="slidenum">
              <a:rPr lang="en-PH" smtClean="0"/>
              <a:t>‹#›</a:t>
            </a:fld>
            <a:endParaRPr lang="en-PH"/>
          </a:p>
        </p:txBody>
      </p:sp>
    </p:spTree>
    <p:extLst>
      <p:ext uri="{BB962C8B-B14F-4D97-AF65-F5344CB8AC3E}">
        <p14:creationId xmlns:p14="http://schemas.microsoft.com/office/powerpoint/2010/main" val="159000448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slide" Target="slide4.xml"/></Relationships>
</file>

<file path=ppt/slides/_rels/slide16.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 Id="rId9" Type="http://schemas.openxmlformats.org/officeDocument/2006/relationships/image" Target="../media/image15.png"/></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image" Target="../media/image21.png"/></Relationships>
</file>

<file path=ppt/slides/_rels/slide2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3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xml"/><Relationship Id="rId5" Type="http://schemas.openxmlformats.org/officeDocument/2006/relationships/image" Target="../media/image35.png"/><Relationship Id="rId4" Type="http://schemas.openxmlformats.org/officeDocument/2006/relationships/image" Target="../media/image3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39.png"/><Relationship Id="rId4" Type="http://schemas.openxmlformats.org/officeDocument/2006/relationships/image" Target="../media/image38.svg"/></Relationships>
</file>

<file path=ppt/slides/_rels/slide4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41.png"/><Relationship Id="rId4" Type="http://schemas.openxmlformats.org/officeDocument/2006/relationships/image" Target="../media/image38.svg"/></Relationships>
</file>

<file path=ppt/slides/_rels/slide4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42.png"/><Relationship Id="rId4" Type="http://schemas.openxmlformats.org/officeDocument/2006/relationships/image" Target="../media/image38.sv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image" Target="../media/image43.png"/><Relationship Id="rId4" Type="http://schemas.openxmlformats.org/officeDocument/2006/relationships/image" Target="../media/image38.svg"/></Relationships>
</file>

<file path=ppt/slides/_rels/slide5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44.png"/><Relationship Id="rId4" Type="http://schemas.openxmlformats.org/officeDocument/2006/relationships/image" Target="../media/image38.svg"/></Relationships>
</file>

<file path=ppt/slides/_rels/slide5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slide" Target="slide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slide" Target="slide14.xml"/><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slide" Target="slide60.xml"/><Relationship Id="rId5" Type="http://schemas.openxmlformats.org/officeDocument/2006/relationships/slide" Target="slide29.xml"/><Relationship Id="rId4" Type="http://schemas.openxmlformats.org/officeDocument/2006/relationships/slide" Target="slide18.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slide" Target="slide4.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val 9">
            <a:extLst>
              <a:ext uri="{FF2B5EF4-FFF2-40B4-BE49-F238E27FC236}">
                <a16:creationId xmlns:a16="http://schemas.microsoft.com/office/drawing/2014/main" id="{EB61D140-5867-492C-8AE8-AECE93DD2288}"/>
              </a:ext>
            </a:extLst>
          </p:cNvPr>
          <p:cNvSpPr/>
          <p:nvPr/>
        </p:nvSpPr>
        <p:spPr>
          <a:xfrm>
            <a:off x="5235388" y="-3566283"/>
            <a:ext cx="1739153" cy="1721224"/>
          </a:xfrm>
          <a:prstGeom prst="ellipse">
            <a:avLst/>
          </a:prstGeom>
          <a:solidFill>
            <a:srgbClr val="ADAE87"/>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399A5CBC-1A9B-4E26-B7B8-4A925F4143ED}"/>
              </a:ext>
            </a:extLst>
          </p:cNvPr>
          <p:cNvSpPr txBox="1"/>
          <p:nvPr/>
        </p:nvSpPr>
        <p:spPr>
          <a:xfrm>
            <a:off x="4043082" y="9957072"/>
            <a:ext cx="4105835" cy="769441"/>
          </a:xfrm>
          <a:prstGeom prst="rect">
            <a:avLst/>
          </a:prstGeom>
          <a:solidFill>
            <a:srgbClr val="ADAE87"/>
          </a:solidFill>
          <a:ln>
            <a:noFill/>
          </a:ln>
        </p:spPr>
        <p:txBody>
          <a:bodyPr wrap="square" rtlCol="0">
            <a:spAutoFit/>
          </a:bodyPr>
          <a:lstStyle/>
          <a:p>
            <a:pPr algn="ctr"/>
            <a:r>
              <a:rPr lang="en-US" sz="4400" b="1">
                <a:solidFill>
                  <a:schemeClr val="accent4">
                    <a:lumMod val="50000"/>
                  </a:schemeClr>
                </a:solidFill>
              </a:rPr>
              <a:t>Group Name</a:t>
            </a:r>
          </a:p>
        </p:txBody>
      </p:sp>
      <p:sp>
        <p:nvSpPr>
          <p:cNvPr id="12" name="TextBox 11">
            <a:extLst>
              <a:ext uri="{FF2B5EF4-FFF2-40B4-BE49-F238E27FC236}">
                <a16:creationId xmlns:a16="http://schemas.microsoft.com/office/drawing/2014/main" id="{556C1E6B-77AF-4737-8396-88018853DA48}"/>
              </a:ext>
            </a:extLst>
          </p:cNvPr>
          <p:cNvSpPr txBox="1"/>
          <p:nvPr/>
        </p:nvSpPr>
        <p:spPr>
          <a:xfrm>
            <a:off x="4137211" y="11338344"/>
            <a:ext cx="3917576" cy="369332"/>
          </a:xfrm>
          <a:prstGeom prst="rect">
            <a:avLst/>
          </a:prstGeom>
          <a:solidFill>
            <a:srgbClr val="ADAE87"/>
          </a:solidFill>
          <a:ln>
            <a:noFill/>
          </a:ln>
        </p:spPr>
        <p:txBody>
          <a:bodyPr wrap="square" rtlCol="0">
            <a:spAutoFit/>
          </a:bodyPr>
          <a:lstStyle/>
          <a:p>
            <a:pPr algn="ctr"/>
            <a:r>
              <a:rPr lang="en-US">
                <a:solidFill>
                  <a:schemeClr val="accent4">
                    <a:lumMod val="50000"/>
                  </a:schemeClr>
                </a:solidFill>
                <a:latin typeface="Arial" panose="020B0604020202020204" pitchFamily="34" charset="0"/>
                <a:cs typeface="Arial" panose="020B0604020202020204" pitchFamily="34" charset="0"/>
              </a:rPr>
              <a:t>Bộ Môn Thuyết trình </a:t>
            </a:r>
          </a:p>
        </p:txBody>
      </p:sp>
      <p:sp>
        <p:nvSpPr>
          <p:cNvPr id="13" name="Oval 12">
            <a:extLst>
              <a:ext uri="{FF2B5EF4-FFF2-40B4-BE49-F238E27FC236}">
                <a16:creationId xmlns:a16="http://schemas.microsoft.com/office/drawing/2014/main" id="{1E64ED2D-DEF1-456F-9353-86B7B43648F8}"/>
              </a:ext>
            </a:extLst>
          </p:cNvPr>
          <p:cNvSpPr/>
          <p:nvPr/>
        </p:nvSpPr>
        <p:spPr>
          <a:xfrm>
            <a:off x="-1967292" y="-1434273"/>
            <a:ext cx="1165412" cy="1138518"/>
          </a:xfrm>
          <a:prstGeom prst="ellipse">
            <a:avLst/>
          </a:prstGeom>
          <a:solidFill>
            <a:srgbClr val="ADAE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F872C419-9433-43E5-B157-96E1F40239E2}"/>
              </a:ext>
            </a:extLst>
          </p:cNvPr>
          <p:cNvSpPr/>
          <p:nvPr/>
        </p:nvSpPr>
        <p:spPr>
          <a:xfrm>
            <a:off x="17410602" y="7404013"/>
            <a:ext cx="878542" cy="815787"/>
          </a:xfrm>
          <a:prstGeom prst="ellipse">
            <a:avLst/>
          </a:prstGeom>
          <a:solidFill>
            <a:srgbClr val="ADAE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2D11A1D1-66AB-43F2-8EFA-06C17442444D}"/>
              </a:ext>
            </a:extLst>
          </p:cNvPr>
          <p:cNvSpPr/>
          <p:nvPr/>
        </p:nvSpPr>
        <p:spPr>
          <a:xfrm>
            <a:off x="4578176" y="9030097"/>
            <a:ext cx="878542" cy="815787"/>
          </a:xfrm>
          <a:prstGeom prst="ellipse">
            <a:avLst/>
          </a:prstGeom>
          <a:solidFill>
            <a:srgbClr val="ADAE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5006B545-E09B-4FFB-960A-D95BAA2A240C}"/>
              </a:ext>
            </a:extLst>
          </p:cNvPr>
          <p:cNvSpPr/>
          <p:nvPr/>
        </p:nvSpPr>
        <p:spPr>
          <a:xfrm>
            <a:off x="15943058" y="-2912034"/>
            <a:ext cx="878542" cy="815787"/>
          </a:xfrm>
          <a:prstGeom prst="ellipse">
            <a:avLst/>
          </a:prstGeom>
          <a:solidFill>
            <a:srgbClr val="ADAE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Star: 4 Points 16">
            <a:extLst>
              <a:ext uri="{FF2B5EF4-FFF2-40B4-BE49-F238E27FC236}">
                <a16:creationId xmlns:a16="http://schemas.microsoft.com/office/drawing/2014/main" id="{8B55D1D0-4BF6-406E-BDB9-90E48CB38FAD}"/>
              </a:ext>
            </a:extLst>
          </p:cNvPr>
          <p:cNvSpPr/>
          <p:nvPr/>
        </p:nvSpPr>
        <p:spPr>
          <a:xfrm>
            <a:off x="-2003150" y="8219800"/>
            <a:ext cx="618564" cy="636494"/>
          </a:xfrm>
          <a:prstGeom prst="star4">
            <a:avLst>
              <a:gd name="adj" fmla="val 12500"/>
            </a:avLst>
          </a:prstGeom>
          <a:solidFill>
            <a:srgbClr val="ADAE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Star: 4 Points 17">
            <a:extLst>
              <a:ext uri="{FF2B5EF4-FFF2-40B4-BE49-F238E27FC236}">
                <a16:creationId xmlns:a16="http://schemas.microsoft.com/office/drawing/2014/main" id="{71CB36DD-47A1-4DB9-812F-5796C6DFDEF1}"/>
              </a:ext>
            </a:extLst>
          </p:cNvPr>
          <p:cNvSpPr/>
          <p:nvPr/>
        </p:nvSpPr>
        <p:spPr>
          <a:xfrm>
            <a:off x="14121182" y="207854"/>
            <a:ext cx="618564" cy="636494"/>
          </a:xfrm>
          <a:prstGeom prst="star4">
            <a:avLst>
              <a:gd name="adj" fmla="val 12500"/>
            </a:avLst>
          </a:prstGeom>
          <a:solidFill>
            <a:srgbClr val="ADAE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Star: 5 Points 18">
            <a:extLst>
              <a:ext uri="{FF2B5EF4-FFF2-40B4-BE49-F238E27FC236}">
                <a16:creationId xmlns:a16="http://schemas.microsoft.com/office/drawing/2014/main" id="{6C8F1555-0997-4668-828E-8BB1A1BFF62A}"/>
              </a:ext>
            </a:extLst>
          </p:cNvPr>
          <p:cNvSpPr/>
          <p:nvPr/>
        </p:nvSpPr>
        <p:spPr>
          <a:xfrm>
            <a:off x="2343629" y="-2944491"/>
            <a:ext cx="770965" cy="769441"/>
          </a:xfrm>
          <a:prstGeom prst="star5">
            <a:avLst>
              <a:gd name="adj" fmla="val 27397"/>
              <a:gd name="hf" fmla="val 105146"/>
              <a:gd name="vf" fmla="val 110557"/>
            </a:avLst>
          </a:prstGeom>
          <a:solidFill>
            <a:srgbClr val="ADAE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Star: 5 Points 19">
            <a:extLst>
              <a:ext uri="{FF2B5EF4-FFF2-40B4-BE49-F238E27FC236}">
                <a16:creationId xmlns:a16="http://schemas.microsoft.com/office/drawing/2014/main" id="{C2651E56-D192-49A2-852C-E8397DB89967}"/>
              </a:ext>
            </a:extLst>
          </p:cNvPr>
          <p:cNvSpPr/>
          <p:nvPr/>
        </p:nvSpPr>
        <p:spPr>
          <a:xfrm>
            <a:off x="13968781" y="8832350"/>
            <a:ext cx="770965" cy="769441"/>
          </a:xfrm>
          <a:prstGeom prst="star5">
            <a:avLst>
              <a:gd name="adj" fmla="val 27397"/>
              <a:gd name="hf" fmla="val 105146"/>
              <a:gd name="vf" fmla="val 110557"/>
            </a:avLst>
          </a:prstGeom>
          <a:solidFill>
            <a:srgbClr val="ADAE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67664C57-E3E5-4029-86DB-68E97087AAE4}"/>
              </a:ext>
            </a:extLst>
          </p:cNvPr>
          <p:cNvSpPr/>
          <p:nvPr/>
        </p:nvSpPr>
        <p:spPr>
          <a:xfrm>
            <a:off x="9224680" y="9280563"/>
            <a:ext cx="878542" cy="815787"/>
          </a:xfrm>
          <a:prstGeom prst="ellipse">
            <a:avLst/>
          </a:prstGeom>
          <a:solidFill>
            <a:srgbClr val="ADAE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6F80CC6E-F71D-424E-AC88-7BCD4877DA3F}"/>
              </a:ext>
            </a:extLst>
          </p:cNvPr>
          <p:cNvSpPr/>
          <p:nvPr/>
        </p:nvSpPr>
        <p:spPr>
          <a:xfrm>
            <a:off x="-3440880" y="5085044"/>
            <a:ext cx="878542" cy="815787"/>
          </a:xfrm>
          <a:prstGeom prst="ellipse">
            <a:avLst/>
          </a:prstGeom>
          <a:solidFill>
            <a:srgbClr val="ADAE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Star: 5 Points 22">
            <a:extLst>
              <a:ext uri="{FF2B5EF4-FFF2-40B4-BE49-F238E27FC236}">
                <a16:creationId xmlns:a16="http://schemas.microsoft.com/office/drawing/2014/main" id="{84D9DFA4-B2B0-4E2E-82FD-C57971068C32}"/>
              </a:ext>
            </a:extLst>
          </p:cNvPr>
          <p:cNvSpPr/>
          <p:nvPr/>
        </p:nvSpPr>
        <p:spPr>
          <a:xfrm>
            <a:off x="9853327" y="-2459500"/>
            <a:ext cx="770965" cy="769441"/>
          </a:xfrm>
          <a:prstGeom prst="star5">
            <a:avLst>
              <a:gd name="adj" fmla="val 27397"/>
              <a:gd name="hf" fmla="val 105146"/>
              <a:gd name="vf" fmla="val 110557"/>
            </a:avLst>
          </a:prstGeom>
          <a:solidFill>
            <a:srgbClr val="ADAE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7BAA82F5-81E3-4FCE-A944-2877B7EFDA54}"/>
              </a:ext>
            </a:extLst>
          </p:cNvPr>
          <p:cNvSpPr/>
          <p:nvPr/>
        </p:nvSpPr>
        <p:spPr>
          <a:xfrm>
            <a:off x="15108191" y="3013910"/>
            <a:ext cx="878542" cy="815787"/>
          </a:xfrm>
          <a:prstGeom prst="ellipse">
            <a:avLst/>
          </a:prstGeom>
          <a:solidFill>
            <a:srgbClr val="ADAE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Star: 4 Points 24">
            <a:extLst>
              <a:ext uri="{FF2B5EF4-FFF2-40B4-BE49-F238E27FC236}">
                <a16:creationId xmlns:a16="http://schemas.microsoft.com/office/drawing/2014/main" id="{DEE732C1-D807-4698-BDED-CB31E7D2419F}"/>
              </a:ext>
            </a:extLst>
          </p:cNvPr>
          <p:cNvSpPr/>
          <p:nvPr/>
        </p:nvSpPr>
        <p:spPr>
          <a:xfrm>
            <a:off x="-3440880" y="2377416"/>
            <a:ext cx="618564" cy="636494"/>
          </a:xfrm>
          <a:prstGeom prst="star4">
            <a:avLst>
              <a:gd name="adj" fmla="val 12500"/>
            </a:avLst>
          </a:prstGeom>
          <a:solidFill>
            <a:srgbClr val="ADAE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Star: 4 Points 25">
            <a:extLst>
              <a:ext uri="{FF2B5EF4-FFF2-40B4-BE49-F238E27FC236}">
                <a16:creationId xmlns:a16="http://schemas.microsoft.com/office/drawing/2014/main" id="{9B58782B-AFA3-4673-AF5D-BF7CA9434610}"/>
              </a:ext>
            </a:extLst>
          </p:cNvPr>
          <p:cNvSpPr/>
          <p:nvPr/>
        </p:nvSpPr>
        <p:spPr>
          <a:xfrm>
            <a:off x="6367420" y="-2573071"/>
            <a:ext cx="618564" cy="636494"/>
          </a:xfrm>
          <a:prstGeom prst="star4">
            <a:avLst>
              <a:gd name="adj" fmla="val 12500"/>
            </a:avLst>
          </a:prstGeom>
          <a:solidFill>
            <a:srgbClr val="ADAE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tar: 5 Points 26">
            <a:extLst>
              <a:ext uri="{FF2B5EF4-FFF2-40B4-BE49-F238E27FC236}">
                <a16:creationId xmlns:a16="http://schemas.microsoft.com/office/drawing/2014/main" id="{3A17A5A8-FF01-479D-984B-D827C478025F}"/>
              </a:ext>
            </a:extLst>
          </p:cNvPr>
          <p:cNvSpPr/>
          <p:nvPr/>
        </p:nvSpPr>
        <p:spPr>
          <a:xfrm>
            <a:off x="-1662653" y="1769865"/>
            <a:ext cx="770965" cy="769441"/>
          </a:xfrm>
          <a:prstGeom prst="star5">
            <a:avLst>
              <a:gd name="adj" fmla="val 27397"/>
              <a:gd name="hf" fmla="val 105146"/>
              <a:gd name="vf" fmla="val 110557"/>
            </a:avLst>
          </a:prstGeom>
          <a:solidFill>
            <a:srgbClr val="ADAE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60092F34-7CE0-4C66-8373-D573527AE71F}"/>
              </a:ext>
            </a:extLst>
          </p:cNvPr>
          <p:cNvSpPr/>
          <p:nvPr/>
        </p:nvSpPr>
        <p:spPr>
          <a:xfrm>
            <a:off x="1465728" y="9845884"/>
            <a:ext cx="439271" cy="407893"/>
          </a:xfrm>
          <a:prstGeom prst="ellipse">
            <a:avLst/>
          </a:prstGeom>
          <a:solidFill>
            <a:srgbClr val="ADAE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6DDAF89F-8A87-8B45-A97F-D6802AF13B90}"/>
              </a:ext>
            </a:extLst>
          </p:cNvPr>
          <p:cNvSpPr/>
          <p:nvPr/>
        </p:nvSpPr>
        <p:spPr>
          <a:xfrm>
            <a:off x="0" y="0"/>
            <a:ext cx="12192000" cy="6858000"/>
          </a:xfrm>
          <a:prstGeom prst="rect">
            <a:avLst/>
          </a:prstGeom>
          <a:solidFill>
            <a:srgbClr val="E9D7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30" name="Picture 29" descr="Logo&#10;&#10;Description automatically generated">
            <a:extLst>
              <a:ext uri="{FF2B5EF4-FFF2-40B4-BE49-F238E27FC236}">
                <a16:creationId xmlns:a16="http://schemas.microsoft.com/office/drawing/2014/main" id="{1FF2C5DA-F0F3-3245-8BF0-7B089A004E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0735" y="-1763717"/>
            <a:ext cx="696171" cy="696171"/>
          </a:xfrm>
          <a:prstGeom prst="rect">
            <a:avLst/>
          </a:prstGeom>
        </p:spPr>
      </p:pic>
      <p:pic>
        <p:nvPicPr>
          <p:cNvPr id="31" name="Picture 2">
            <a:extLst>
              <a:ext uri="{FF2B5EF4-FFF2-40B4-BE49-F238E27FC236}">
                <a16:creationId xmlns:a16="http://schemas.microsoft.com/office/drawing/2014/main" id="{4D816A64-82B9-C64B-9433-E0287497FF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214" y="-1647229"/>
            <a:ext cx="1792942" cy="7822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3210813"/>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A9D18E"/>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898ACC04-04E9-AB45-B199-0EB7179BCA0C}"/>
              </a:ext>
            </a:extLst>
          </p:cNvPr>
          <p:cNvSpPr/>
          <p:nvPr/>
        </p:nvSpPr>
        <p:spPr>
          <a:xfrm>
            <a:off x="0" y="0"/>
            <a:ext cx="12192000" cy="6858000"/>
          </a:xfrm>
          <a:prstGeom prst="rect">
            <a:avLst/>
          </a:prstGeom>
          <a:solidFill>
            <a:srgbClr val="E9D7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latin typeface="Aachen" panose="02020500000000000000" pitchFamily="18" charset="77"/>
              <a:ea typeface="Aachen" panose="02020500000000000000" pitchFamily="18" charset="77"/>
              <a:cs typeface="Aachen" panose="02020500000000000000" pitchFamily="18" charset="77"/>
            </a:endParaRPr>
          </a:p>
        </p:txBody>
      </p:sp>
      <p:sp>
        <p:nvSpPr>
          <p:cNvPr id="33" name="TITLE 1">
            <a:extLst>
              <a:ext uri="{FF2B5EF4-FFF2-40B4-BE49-F238E27FC236}">
                <a16:creationId xmlns:a16="http://schemas.microsoft.com/office/drawing/2014/main" id="{BA327789-50D1-419D-9295-358F08C1B14F}"/>
              </a:ext>
            </a:extLst>
          </p:cNvPr>
          <p:cNvSpPr txBox="1"/>
          <p:nvPr/>
        </p:nvSpPr>
        <p:spPr>
          <a:xfrm>
            <a:off x="2369666" y="2364495"/>
            <a:ext cx="7456904" cy="2092881"/>
          </a:xfrm>
          <a:prstGeom prst="rect">
            <a:avLst/>
          </a:prstGeom>
          <a:noFill/>
        </p:spPr>
        <p:txBody>
          <a:bodyPr wrap="square" rtlCol="0">
            <a:spAutoFit/>
          </a:bodyPr>
          <a:lstStyle/>
          <a:p>
            <a:pPr algn="ctr"/>
            <a:r>
              <a:rPr lang="en-PH" sz="6500" b="1" spc="300" dirty="0">
                <a:ln>
                  <a:solidFill>
                    <a:schemeClr val="bg1"/>
                  </a:solidFill>
                </a:ln>
                <a:solidFill>
                  <a:srgbClr val="486D52"/>
                </a:solidFill>
                <a:effectLst>
                  <a:outerShdw blurRad="254000" sx="102000" sy="102000" algn="ctr" rotWithShape="0">
                    <a:prstClr val="black">
                      <a:alpha val="40000"/>
                    </a:prstClr>
                  </a:outerShdw>
                </a:effectLst>
                <a:latin typeface="Aachen" panose="02020500000000000000" pitchFamily="18" charset="77"/>
                <a:ea typeface="Aachen" panose="02020500000000000000" pitchFamily="18" charset="77"/>
                <a:cs typeface="Aachen" panose="02020500000000000000" pitchFamily="18" charset="77"/>
              </a:rPr>
              <a:t>TÍNH MỚI TRONG NGHIÊN CỨU NÀY</a:t>
            </a:r>
          </a:p>
        </p:txBody>
      </p:sp>
      <p:sp>
        <p:nvSpPr>
          <p:cNvPr id="61" name="BLUE TRANSITION (BOTTOM)">
            <a:extLst>
              <a:ext uri="{FF2B5EF4-FFF2-40B4-BE49-F238E27FC236}">
                <a16:creationId xmlns:a16="http://schemas.microsoft.com/office/drawing/2014/main" id="{C226BEFB-0BAB-4B15-976A-AE68F20D3D39}"/>
              </a:ext>
            </a:extLst>
          </p:cNvPr>
          <p:cNvSpPr/>
          <p:nvPr/>
        </p:nvSpPr>
        <p:spPr>
          <a:xfrm>
            <a:off x="-5545" y="6885143"/>
            <a:ext cx="12203091" cy="4237184"/>
          </a:xfrm>
          <a:custGeom>
            <a:avLst/>
            <a:gdLst>
              <a:gd name="connsiteX0" fmla="*/ 12203091 w 12203091"/>
              <a:gd name="connsiteY0" fmla="*/ 0 h 4237184"/>
              <a:gd name="connsiteX1" fmla="*/ 12203091 w 12203091"/>
              <a:gd name="connsiteY1" fmla="*/ 4237184 h 4237184"/>
              <a:gd name="connsiteX2" fmla="*/ 0 w 12203091"/>
              <a:gd name="connsiteY2" fmla="*/ 4237184 h 4237184"/>
              <a:gd name="connsiteX3" fmla="*/ 0 w 12203091"/>
              <a:gd name="connsiteY3" fmla="*/ 1539726 h 4237184"/>
              <a:gd name="connsiteX4" fmla="*/ 12203091 w 12203091"/>
              <a:gd name="connsiteY4" fmla="*/ 0 h 42371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03091" h="4237184">
                <a:moveTo>
                  <a:pt x="12203091" y="0"/>
                </a:moveTo>
                <a:lnTo>
                  <a:pt x="12203091" y="4237184"/>
                </a:lnTo>
                <a:lnTo>
                  <a:pt x="0" y="4237184"/>
                </a:lnTo>
                <a:lnTo>
                  <a:pt x="0" y="1539726"/>
                </a:lnTo>
                <a:lnTo>
                  <a:pt x="12203091" y="0"/>
                </a:lnTo>
                <a:close/>
              </a:path>
            </a:pathLst>
          </a:custGeom>
          <a:solidFill>
            <a:srgbClr val="3E74A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PH">
              <a:latin typeface="Aachen" panose="02020500000000000000" pitchFamily="18" charset="77"/>
              <a:ea typeface="Aachen" panose="02020500000000000000" pitchFamily="18" charset="77"/>
              <a:cs typeface="Aachen" panose="02020500000000000000" pitchFamily="18" charset="77"/>
            </a:endParaRPr>
          </a:p>
        </p:txBody>
      </p:sp>
      <p:sp>
        <p:nvSpPr>
          <p:cNvPr id="62" name="BLUE TRANSITION (TOP)">
            <a:extLst>
              <a:ext uri="{FF2B5EF4-FFF2-40B4-BE49-F238E27FC236}">
                <a16:creationId xmlns:a16="http://schemas.microsoft.com/office/drawing/2014/main" id="{BC107C8A-837F-422A-BE8E-A0BE7E6EB3AE}"/>
              </a:ext>
            </a:extLst>
          </p:cNvPr>
          <p:cNvSpPr/>
          <p:nvPr/>
        </p:nvSpPr>
        <p:spPr>
          <a:xfrm>
            <a:off x="-5545" y="-4188814"/>
            <a:ext cx="12203091" cy="4178984"/>
          </a:xfrm>
          <a:custGeom>
            <a:avLst/>
            <a:gdLst>
              <a:gd name="connsiteX0" fmla="*/ 0 w 12203091"/>
              <a:gd name="connsiteY0" fmla="*/ 0 h 4178984"/>
              <a:gd name="connsiteX1" fmla="*/ 12203091 w 12203091"/>
              <a:gd name="connsiteY1" fmla="*/ 0 h 4178984"/>
              <a:gd name="connsiteX2" fmla="*/ 12203091 w 12203091"/>
              <a:gd name="connsiteY2" fmla="*/ 2639258 h 4178984"/>
              <a:gd name="connsiteX3" fmla="*/ 0 w 12203091"/>
              <a:gd name="connsiteY3" fmla="*/ 4178984 h 4178984"/>
              <a:gd name="connsiteX4" fmla="*/ 0 w 12203091"/>
              <a:gd name="connsiteY4" fmla="*/ 0 h 41789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03091" h="4178984">
                <a:moveTo>
                  <a:pt x="0" y="0"/>
                </a:moveTo>
                <a:lnTo>
                  <a:pt x="12203091" y="0"/>
                </a:lnTo>
                <a:lnTo>
                  <a:pt x="12203091" y="2639258"/>
                </a:lnTo>
                <a:lnTo>
                  <a:pt x="0" y="4178984"/>
                </a:lnTo>
                <a:lnTo>
                  <a:pt x="0" y="0"/>
                </a:lnTo>
                <a:close/>
              </a:path>
            </a:pathLst>
          </a:custGeom>
          <a:solidFill>
            <a:srgbClr val="3E74A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PH">
              <a:latin typeface="Aachen" panose="02020500000000000000" pitchFamily="18" charset="77"/>
              <a:ea typeface="Aachen" panose="02020500000000000000" pitchFamily="18" charset="77"/>
              <a:cs typeface="Aachen" panose="02020500000000000000" pitchFamily="18" charset="77"/>
            </a:endParaRPr>
          </a:p>
        </p:txBody>
      </p:sp>
      <p:sp>
        <p:nvSpPr>
          <p:cNvPr id="55" name="YELLOW TRANSITION (BOTTOM)">
            <a:extLst>
              <a:ext uri="{FF2B5EF4-FFF2-40B4-BE49-F238E27FC236}">
                <a16:creationId xmlns:a16="http://schemas.microsoft.com/office/drawing/2014/main" id="{291A00E4-403F-4A14-A031-782E1D5F887A}"/>
              </a:ext>
            </a:extLst>
          </p:cNvPr>
          <p:cNvSpPr/>
          <p:nvPr/>
        </p:nvSpPr>
        <p:spPr>
          <a:xfrm>
            <a:off x="-5545" y="6885143"/>
            <a:ext cx="12203091" cy="4237184"/>
          </a:xfrm>
          <a:custGeom>
            <a:avLst/>
            <a:gdLst>
              <a:gd name="connsiteX0" fmla="*/ 12203091 w 12203091"/>
              <a:gd name="connsiteY0" fmla="*/ 0 h 4237184"/>
              <a:gd name="connsiteX1" fmla="*/ 12203091 w 12203091"/>
              <a:gd name="connsiteY1" fmla="*/ 4237184 h 4237184"/>
              <a:gd name="connsiteX2" fmla="*/ 0 w 12203091"/>
              <a:gd name="connsiteY2" fmla="*/ 4237184 h 4237184"/>
              <a:gd name="connsiteX3" fmla="*/ 0 w 12203091"/>
              <a:gd name="connsiteY3" fmla="*/ 1539726 h 4237184"/>
              <a:gd name="connsiteX4" fmla="*/ 12203091 w 12203091"/>
              <a:gd name="connsiteY4" fmla="*/ 0 h 42371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03091" h="4237184">
                <a:moveTo>
                  <a:pt x="12203091" y="0"/>
                </a:moveTo>
                <a:lnTo>
                  <a:pt x="12203091" y="4237184"/>
                </a:lnTo>
                <a:lnTo>
                  <a:pt x="0" y="4237184"/>
                </a:lnTo>
                <a:lnTo>
                  <a:pt x="0" y="1539726"/>
                </a:lnTo>
                <a:lnTo>
                  <a:pt x="12203091" y="0"/>
                </a:lnTo>
                <a:close/>
              </a:path>
            </a:pathLst>
          </a:custGeom>
          <a:solidFill>
            <a:srgbClr val="F1D1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PH">
              <a:latin typeface="Aachen" panose="02020500000000000000" pitchFamily="18" charset="77"/>
              <a:ea typeface="Aachen" panose="02020500000000000000" pitchFamily="18" charset="77"/>
              <a:cs typeface="Aachen" panose="02020500000000000000" pitchFamily="18" charset="77"/>
            </a:endParaRPr>
          </a:p>
        </p:txBody>
      </p:sp>
      <p:sp>
        <p:nvSpPr>
          <p:cNvPr id="56" name="YELLOW TRANSITION (TOP)">
            <a:extLst>
              <a:ext uri="{FF2B5EF4-FFF2-40B4-BE49-F238E27FC236}">
                <a16:creationId xmlns:a16="http://schemas.microsoft.com/office/drawing/2014/main" id="{A9087A56-95CD-4D3D-81C2-14AE8CB55281}"/>
              </a:ext>
            </a:extLst>
          </p:cNvPr>
          <p:cNvSpPr/>
          <p:nvPr/>
        </p:nvSpPr>
        <p:spPr>
          <a:xfrm>
            <a:off x="-5545" y="-4221822"/>
            <a:ext cx="12203091" cy="4178984"/>
          </a:xfrm>
          <a:custGeom>
            <a:avLst/>
            <a:gdLst>
              <a:gd name="connsiteX0" fmla="*/ 0 w 12203091"/>
              <a:gd name="connsiteY0" fmla="*/ 0 h 4178984"/>
              <a:gd name="connsiteX1" fmla="*/ 12203091 w 12203091"/>
              <a:gd name="connsiteY1" fmla="*/ 0 h 4178984"/>
              <a:gd name="connsiteX2" fmla="*/ 12203091 w 12203091"/>
              <a:gd name="connsiteY2" fmla="*/ 2639258 h 4178984"/>
              <a:gd name="connsiteX3" fmla="*/ 0 w 12203091"/>
              <a:gd name="connsiteY3" fmla="*/ 4178984 h 4178984"/>
              <a:gd name="connsiteX4" fmla="*/ 0 w 12203091"/>
              <a:gd name="connsiteY4" fmla="*/ 0 h 41789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03091" h="4178984">
                <a:moveTo>
                  <a:pt x="0" y="0"/>
                </a:moveTo>
                <a:lnTo>
                  <a:pt x="12203091" y="0"/>
                </a:lnTo>
                <a:lnTo>
                  <a:pt x="12203091" y="2639258"/>
                </a:lnTo>
                <a:lnTo>
                  <a:pt x="0" y="4178984"/>
                </a:lnTo>
                <a:lnTo>
                  <a:pt x="0" y="0"/>
                </a:lnTo>
                <a:close/>
              </a:path>
            </a:pathLst>
          </a:custGeom>
          <a:solidFill>
            <a:srgbClr val="F1D1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PH">
              <a:latin typeface="Aachen" panose="02020500000000000000" pitchFamily="18" charset="77"/>
              <a:ea typeface="Aachen" panose="02020500000000000000" pitchFamily="18" charset="77"/>
              <a:cs typeface="Aachen" panose="02020500000000000000" pitchFamily="18" charset="77"/>
            </a:endParaRPr>
          </a:p>
        </p:txBody>
      </p:sp>
      <p:sp>
        <p:nvSpPr>
          <p:cNvPr id="48" name="GREEN TRANSITION (BOTTOM)">
            <a:extLst>
              <a:ext uri="{FF2B5EF4-FFF2-40B4-BE49-F238E27FC236}">
                <a16:creationId xmlns:a16="http://schemas.microsoft.com/office/drawing/2014/main" id="{4C7249D0-272F-4BD1-9FCE-C5C0B2AA7C1F}"/>
              </a:ext>
            </a:extLst>
          </p:cNvPr>
          <p:cNvSpPr/>
          <p:nvPr/>
        </p:nvSpPr>
        <p:spPr>
          <a:xfrm>
            <a:off x="-5545" y="6899620"/>
            <a:ext cx="12203091" cy="4237184"/>
          </a:xfrm>
          <a:custGeom>
            <a:avLst/>
            <a:gdLst>
              <a:gd name="connsiteX0" fmla="*/ 12203091 w 12203091"/>
              <a:gd name="connsiteY0" fmla="*/ 0 h 4237184"/>
              <a:gd name="connsiteX1" fmla="*/ 12203091 w 12203091"/>
              <a:gd name="connsiteY1" fmla="*/ 4237184 h 4237184"/>
              <a:gd name="connsiteX2" fmla="*/ 0 w 12203091"/>
              <a:gd name="connsiteY2" fmla="*/ 4237184 h 4237184"/>
              <a:gd name="connsiteX3" fmla="*/ 0 w 12203091"/>
              <a:gd name="connsiteY3" fmla="*/ 1539726 h 4237184"/>
              <a:gd name="connsiteX4" fmla="*/ 12203091 w 12203091"/>
              <a:gd name="connsiteY4" fmla="*/ 0 h 42371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03091" h="4237184">
                <a:moveTo>
                  <a:pt x="12203091" y="0"/>
                </a:moveTo>
                <a:lnTo>
                  <a:pt x="12203091" y="4237184"/>
                </a:lnTo>
                <a:lnTo>
                  <a:pt x="0" y="4237184"/>
                </a:lnTo>
                <a:lnTo>
                  <a:pt x="0" y="1539726"/>
                </a:lnTo>
                <a:lnTo>
                  <a:pt x="12203091" y="0"/>
                </a:lnTo>
                <a:close/>
              </a:path>
            </a:pathLst>
          </a:custGeom>
          <a:solidFill>
            <a:srgbClr val="A9D18E"/>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PH">
              <a:latin typeface="Aachen" panose="02020500000000000000" pitchFamily="18" charset="77"/>
              <a:ea typeface="Aachen" panose="02020500000000000000" pitchFamily="18" charset="77"/>
              <a:cs typeface="Aachen" panose="02020500000000000000" pitchFamily="18" charset="77"/>
            </a:endParaRPr>
          </a:p>
        </p:txBody>
      </p:sp>
      <p:sp>
        <p:nvSpPr>
          <p:cNvPr id="47" name="GREEN TRANSITION (TOP)">
            <a:extLst>
              <a:ext uri="{FF2B5EF4-FFF2-40B4-BE49-F238E27FC236}">
                <a16:creationId xmlns:a16="http://schemas.microsoft.com/office/drawing/2014/main" id="{79C08DE2-9C7F-47A4-B7ED-773556C16E4D}"/>
              </a:ext>
            </a:extLst>
          </p:cNvPr>
          <p:cNvSpPr/>
          <p:nvPr/>
        </p:nvSpPr>
        <p:spPr>
          <a:xfrm>
            <a:off x="-5545" y="-4209624"/>
            <a:ext cx="12203091" cy="4178984"/>
          </a:xfrm>
          <a:custGeom>
            <a:avLst/>
            <a:gdLst>
              <a:gd name="connsiteX0" fmla="*/ 0 w 12203091"/>
              <a:gd name="connsiteY0" fmla="*/ 0 h 4178984"/>
              <a:gd name="connsiteX1" fmla="*/ 12203091 w 12203091"/>
              <a:gd name="connsiteY1" fmla="*/ 0 h 4178984"/>
              <a:gd name="connsiteX2" fmla="*/ 12203091 w 12203091"/>
              <a:gd name="connsiteY2" fmla="*/ 2639258 h 4178984"/>
              <a:gd name="connsiteX3" fmla="*/ 0 w 12203091"/>
              <a:gd name="connsiteY3" fmla="*/ 4178984 h 4178984"/>
              <a:gd name="connsiteX4" fmla="*/ 0 w 12203091"/>
              <a:gd name="connsiteY4" fmla="*/ 0 h 41789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03091" h="4178984">
                <a:moveTo>
                  <a:pt x="0" y="0"/>
                </a:moveTo>
                <a:lnTo>
                  <a:pt x="12203091" y="0"/>
                </a:lnTo>
                <a:lnTo>
                  <a:pt x="12203091" y="2639258"/>
                </a:lnTo>
                <a:lnTo>
                  <a:pt x="0" y="4178984"/>
                </a:lnTo>
                <a:lnTo>
                  <a:pt x="0" y="0"/>
                </a:lnTo>
                <a:close/>
              </a:path>
            </a:pathLst>
          </a:custGeom>
          <a:solidFill>
            <a:srgbClr val="A9D18E"/>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PH">
              <a:latin typeface="Aachen" panose="02020500000000000000" pitchFamily="18" charset="77"/>
              <a:ea typeface="Aachen" panose="02020500000000000000" pitchFamily="18" charset="77"/>
              <a:cs typeface="Aachen" panose="02020500000000000000" pitchFamily="18" charset="77"/>
            </a:endParaRPr>
          </a:p>
        </p:txBody>
      </p:sp>
      <p:sp>
        <p:nvSpPr>
          <p:cNvPr id="43" name="GREEN TRIANGLE (BOTTOM)">
            <a:extLst>
              <a:ext uri="{FF2B5EF4-FFF2-40B4-BE49-F238E27FC236}">
                <a16:creationId xmlns:a16="http://schemas.microsoft.com/office/drawing/2014/main" id="{45253502-658B-4396-84A4-FD94CE2A7953}"/>
              </a:ext>
            </a:extLst>
          </p:cNvPr>
          <p:cNvSpPr/>
          <p:nvPr/>
        </p:nvSpPr>
        <p:spPr>
          <a:xfrm rot="10800000">
            <a:off x="349705" y="5384400"/>
            <a:ext cx="11857622" cy="1730679"/>
          </a:xfrm>
          <a:custGeom>
            <a:avLst/>
            <a:gdLst>
              <a:gd name="connsiteX0" fmla="*/ 0 w 11857622"/>
              <a:gd name="connsiteY0" fmla="*/ 0 h 1730679"/>
              <a:gd name="connsiteX1" fmla="*/ 10510 w 11857622"/>
              <a:gd name="connsiteY1" fmla="*/ 0 h 1730679"/>
              <a:gd name="connsiteX2" fmla="*/ 10510 w 11857622"/>
              <a:gd name="connsiteY2" fmla="*/ 242237 h 1730679"/>
              <a:gd name="connsiteX3" fmla="*/ 11857622 w 11857622"/>
              <a:gd name="connsiteY3" fmla="*/ 242237 h 1730679"/>
              <a:gd name="connsiteX4" fmla="*/ 0 w 11857622"/>
              <a:gd name="connsiteY4" fmla="*/ 1730679 h 17306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57622" h="1730679">
                <a:moveTo>
                  <a:pt x="0" y="0"/>
                </a:moveTo>
                <a:lnTo>
                  <a:pt x="10510" y="0"/>
                </a:lnTo>
                <a:lnTo>
                  <a:pt x="10510" y="242237"/>
                </a:lnTo>
                <a:lnTo>
                  <a:pt x="11857622" y="242237"/>
                </a:lnTo>
                <a:lnTo>
                  <a:pt x="0" y="1730679"/>
                </a:lnTo>
                <a:close/>
              </a:path>
            </a:pathLst>
          </a:custGeom>
          <a:solidFill>
            <a:srgbClr val="ADAE8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PH">
              <a:latin typeface="Aachen" panose="02020500000000000000" pitchFamily="18" charset="77"/>
              <a:ea typeface="Aachen" panose="02020500000000000000" pitchFamily="18" charset="77"/>
              <a:cs typeface="Aachen" panose="02020500000000000000" pitchFamily="18" charset="77"/>
            </a:endParaRPr>
          </a:p>
        </p:txBody>
      </p:sp>
      <p:sp>
        <p:nvSpPr>
          <p:cNvPr id="42" name="GREEN TRIANGLE (TOP)">
            <a:extLst>
              <a:ext uri="{FF2B5EF4-FFF2-40B4-BE49-F238E27FC236}">
                <a16:creationId xmlns:a16="http://schemas.microsoft.com/office/drawing/2014/main" id="{FCA3E367-DFF1-439D-B056-65C9DAE1C9CC}"/>
              </a:ext>
            </a:extLst>
          </p:cNvPr>
          <p:cNvSpPr/>
          <p:nvPr/>
        </p:nvSpPr>
        <p:spPr>
          <a:xfrm>
            <a:off x="-10511" y="-260679"/>
            <a:ext cx="11857622" cy="1730679"/>
          </a:xfrm>
          <a:custGeom>
            <a:avLst/>
            <a:gdLst>
              <a:gd name="connsiteX0" fmla="*/ 0 w 11857622"/>
              <a:gd name="connsiteY0" fmla="*/ 0 h 1730679"/>
              <a:gd name="connsiteX1" fmla="*/ 10510 w 11857622"/>
              <a:gd name="connsiteY1" fmla="*/ 0 h 1730679"/>
              <a:gd name="connsiteX2" fmla="*/ 10510 w 11857622"/>
              <a:gd name="connsiteY2" fmla="*/ 242237 h 1730679"/>
              <a:gd name="connsiteX3" fmla="*/ 11857622 w 11857622"/>
              <a:gd name="connsiteY3" fmla="*/ 242237 h 1730679"/>
              <a:gd name="connsiteX4" fmla="*/ 0 w 11857622"/>
              <a:gd name="connsiteY4" fmla="*/ 1730679 h 17306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57622" h="1730679">
                <a:moveTo>
                  <a:pt x="0" y="0"/>
                </a:moveTo>
                <a:lnTo>
                  <a:pt x="10510" y="0"/>
                </a:lnTo>
                <a:lnTo>
                  <a:pt x="10510" y="242237"/>
                </a:lnTo>
                <a:lnTo>
                  <a:pt x="11857622" y="242237"/>
                </a:lnTo>
                <a:lnTo>
                  <a:pt x="0" y="1730679"/>
                </a:lnTo>
                <a:close/>
              </a:path>
            </a:pathLst>
          </a:custGeom>
          <a:solidFill>
            <a:srgbClr val="ADAE8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PH">
              <a:latin typeface="Aachen" panose="02020500000000000000" pitchFamily="18" charset="77"/>
              <a:ea typeface="Aachen" panose="02020500000000000000" pitchFamily="18" charset="77"/>
              <a:cs typeface="Aachen" panose="02020500000000000000" pitchFamily="18" charset="77"/>
            </a:endParaRPr>
          </a:p>
        </p:txBody>
      </p:sp>
      <p:grpSp>
        <p:nvGrpSpPr>
          <p:cNvPr id="27" name="YELLOW ARROW TITLE">
            <a:extLst>
              <a:ext uri="{FF2B5EF4-FFF2-40B4-BE49-F238E27FC236}">
                <a16:creationId xmlns:a16="http://schemas.microsoft.com/office/drawing/2014/main" id="{5250BC18-AE28-476B-B0FC-18CFD514DD4C}"/>
              </a:ext>
            </a:extLst>
          </p:cNvPr>
          <p:cNvGrpSpPr/>
          <p:nvPr/>
        </p:nvGrpSpPr>
        <p:grpSpPr>
          <a:xfrm>
            <a:off x="11353982" y="-3192679"/>
            <a:ext cx="15489305" cy="3066140"/>
            <a:chOff x="-1542809" y="-1621909"/>
            <a:chExt cx="15489305" cy="3066140"/>
          </a:xfrm>
        </p:grpSpPr>
        <p:sp>
          <p:nvSpPr>
            <p:cNvPr id="28" name="Arrow: Up 27">
              <a:extLst>
                <a:ext uri="{FF2B5EF4-FFF2-40B4-BE49-F238E27FC236}">
                  <a16:creationId xmlns:a16="http://schemas.microsoft.com/office/drawing/2014/main" id="{1289856C-5424-4673-8FC7-E5058FF87714}"/>
                </a:ext>
              </a:extLst>
            </p:cNvPr>
            <p:cNvSpPr/>
            <p:nvPr/>
          </p:nvSpPr>
          <p:spPr>
            <a:xfrm rot="15773629">
              <a:off x="4668774" y="-7833492"/>
              <a:ext cx="3066140" cy="15489305"/>
            </a:xfrm>
            <a:prstGeom prst="upArrow">
              <a:avLst>
                <a:gd name="adj1" fmla="val 50000"/>
                <a:gd name="adj2" fmla="val 40052"/>
              </a:avLst>
            </a:prstGeom>
            <a:solidFill>
              <a:srgbClr val="F2D5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latin typeface="Aachen" panose="02020500000000000000" pitchFamily="18" charset="77"/>
                <a:ea typeface="Aachen" panose="02020500000000000000" pitchFamily="18" charset="77"/>
                <a:cs typeface="Aachen" panose="02020500000000000000" pitchFamily="18" charset="77"/>
              </a:endParaRPr>
            </a:p>
          </p:txBody>
        </p:sp>
        <p:sp>
          <p:nvSpPr>
            <p:cNvPr id="29" name="TextBox 28">
              <a:extLst>
                <a:ext uri="{FF2B5EF4-FFF2-40B4-BE49-F238E27FC236}">
                  <a16:creationId xmlns:a16="http://schemas.microsoft.com/office/drawing/2014/main" id="{D161902E-53F4-4DF7-8A39-5164B056838C}"/>
                </a:ext>
              </a:extLst>
            </p:cNvPr>
            <p:cNvSpPr txBox="1"/>
            <p:nvPr/>
          </p:nvSpPr>
          <p:spPr>
            <a:xfrm rot="21165214">
              <a:off x="-212022" y="-855453"/>
              <a:ext cx="13977662" cy="1400010"/>
            </a:xfrm>
            <a:prstGeom prst="rect">
              <a:avLst/>
            </a:prstGeom>
            <a:noFill/>
          </p:spPr>
          <p:txBody>
            <a:bodyPr wrap="square" rtlCol="0">
              <a:prstTxWarp prst="textPlain">
                <a:avLst/>
              </a:prstTxWarp>
              <a:spAutoFit/>
            </a:bodyPr>
            <a:lstStyle/>
            <a:p>
              <a:r>
                <a:rPr lang="en-PH" b="1" spc="300">
                  <a:solidFill>
                    <a:schemeClr val="bg1"/>
                  </a:solidFill>
                  <a:latin typeface="Aachen" panose="02020500000000000000" pitchFamily="18" charset="77"/>
                  <a:ea typeface="Aachen" panose="02020500000000000000" pitchFamily="18" charset="77"/>
                  <a:cs typeface="Aachen" panose="02020500000000000000" pitchFamily="18" charset="77"/>
                </a:rPr>
                <a:t>TÍNH MỚI</a:t>
              </a:r>
              <a:endParaRPr lang="en-PH" b="1" spc="300" dirty="0">
                <a:solidFill>
                  <a:schemeClr val="bg1"/>
                </a:solidFill>
                <a:latin typeface="Aachen" panose="02020500000000000000" pitchFamily="18" charset="77"/>
                <a:ea typeface="Aachen" panose="02020500000000000000" pitchFamily="18" charset="77"/>
                <a:cs typeface="Aachen" panose="02020500000000000000" pitchFamily="18" charset="77"/>
              </a:endParaRPr>
            </a:p>
          </p:txBody>
        </p:sp>
      </p:grpSp>
      <p:grpSp>
        <p:nvGrpSpPr>
          <p:cNvPr id="30" name="Group 29">
            <a:extLst>
              <a:ext uri="{FF2B5EF4-FFF2-40B4-BE49-F238E27FC236}">
                <a16:creationId xmlns:a16="http://schemas.microsoft.com/office/drawing/2014/main" id="{606C105E-32B8-4F9C-927E-CED0102DEDEA}"/>
              </a:ext>
            </a:extLst>
          </p:cNvPr>
          <p:cNvGrpSpPr/>
          <p:nvPr/>
        </p:nvGrpSpPr>
        <p:grpSpPr>
          <a:xfrm>
            <a:off x="-14442866" y="7142223"/>
            <a:ext cx="15480000" cy="3066140"/>
            <a:chOff x="-1740159" y="5444053"/>
            <a:chExt cx="15480000" cy="3066140"/>
          </a:xfrm>
        </p:grpSpPr>
        <p:sp>
          <p:nvSpPr>
            <p:cNvPr id="31" name="Arrow: Up 30">
              <a:extLst>
                <a:ext uri="{FF2B5EF4-FFF2-40B4-BE49-F238E27FC236}">
                  <a16:creationId xmlns:a16="http://schemas.microsoft.com/office/drawing/2014/main" id="{3031FA44-55D7-4912-B8AC-EB557664D419}"/>
                </a:ext>
              </a:extLst>
            </p:cNvPr>
            <p:cNvSpPr/>
            <p:nvPr/>
          </p:nvSpPr>
          <p:spPr>
            <a:xfrm rot="4964768" flipH="1">
              <a:off x="4466771" y="-762877"/>
              <a:ext cx="3066140" cy="15480000"/>
            </a:xfrm>
            <a:prstGeom prst="upArrow">
              <a:avLst>
                <a:gd name="adj1" fmla="val 50000"/>
                <a:gd name="adj2" fmla="val 40052"/>
              </a:avLst>
            </a:prstGeom>
            <a:solidFill>
              <a:srgbClr val="7FA9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latin typeface="Aachen" panose="02020500000000000000" pitchFamily="18" charset="77"/>
                <a:ea typeface="Aachen" panose="02020500000000000000" pitchFamily="18" charset="77"/>
                <a:cs typeface="Aachen" panose="02020500000000000000" pitchFamily="18" charset="77"/>
              </a:endParaRPr>
            </a:p>
          </p:txBody>
        </p:sp>
        <p:sp>
          <p:nvSpPr>
            <p:cNvPr id="32" name="TextBox 31">
              <a:extLst>
                <a:ext uri="{FF2B5EF4-FFF2-40B4-BE49-F238E27FC236}">
                  <a16:creationId xmlns:a16="http://schemas.microsoft.com/office/drawing/2014/main" id="{F193B36D-9ADC-48CB-AF1D-587B6414C07E}"/>
                </a:ext>
              </a:extLst>
            </p:cNvPr>
            <p:cNvSpPr txBox="1"/>
            <p:nvPr/>
          </p:nvSpPr>
          <p:spPr>
            <a:xfrm rot="21165214">
              <a:off x="-1562861" y="6332949"/>
              <a:ext cx="13944937" cy="1400010"/>
            </a:xfrm>
            <a:prstGeom prst="rect">
              <a:avLst/>
            </a:prstGeom>
            <a:noFill/>
          </p:spPr>
          <p:txBody>
            <a:bodyPr wrap="square" rtlCol="0">
              <a:prstTxWarp prst="textPlain">
                <a:avLst/>
              </a:prstTxWarp>
              <a:spAutoFit/>
            </a:bodyPr>
            <a:lstStyle/>
            <a:p>
              <a:r>
                <a:rPr lang="en-PH" b="1" spc="300">
                  <a:solidFill>
                    <a:schemeClr val="bg1"/>
                  </a:solidFill>
                  <a:latin typeface="Aachen" panose="02020500000000000000" pitchFamily="18" charset="77"/>
                  <a:ea typeface="Aachen" panose="02020500000000000000" pitchFamily="18" charset="77"/>
                  <a:cs typeface="Aachen" panose="02020500000000000000" pitchFamily="18" charset="77"/>
                </a:rPr>
                <a:t>TÍNH MỚI</a:t>
              </a:r>
              <a:endParaRPr lang="en-PH" b="1" spc="300" dirty="0">
                <a:solidFill>
                  <a:schemeClr val="bg1"/>
                </a:solidFill>
                <a:latin typeface="Aachen" panose="02020500000000000000" pitchFamily="18" charset="77"/>
                <a:ea typeface="Aachen" panose="02020500000000000000" pitchFamily="18" charset="77"/>
                <a:cs typeface="Aachen" panose="02020500000000000000" pitchFamily="18" charset="77"/>
              </a:endParaRPr>
            </a:p>
          </p:txBody>
        </p:sp>
      </p:grpSp>
      <p:sp>
        <p:nvSpPr>
          <p:cNvPr id="4" name="WHITE BORDER">
            <a:extLst>
              <a:ext uri="{FF2B5EF4-FFF2-40B4-BE49-F238E27FC236}">
                <a16:creationId xmlns:a16="http://schemas.microsoft.com/office/drawing/2014/main" id="{752A794D-A7CB-454B-9775-E81B330035BF}"/>
              </a:ext>
            </a:extLst>
          </p:cNvPr>
          <p:cNvSpPr/>
          <p:nvPr/>
        </p:nvSpPr>
        <p:spPr>
          <a:xfrm>
            <a:off x="-10510" y="1458000"/>
            <a:ext cx="144000" cy="540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latin typeface="Aachen" panose="02020500000000000000" pitchFamily="18" charset="77"/>
              <a:ea typeface="Aachen" panose="02020500000000000000" pitchFamily="18" charset="77"/>
              <a:cs typeface="Aachen" panose="02020500000000000000" pitchFamily="18" charset="77"/>
            </a:endParaRPr>
          </a:p>
        </p:txBody>
      </p:sp>
      <p:sp>
        <p:nvSpPr>
          <p:cNvPr id="6" name="WHITE BORDER">
            <a:extLst>
              <a:ext uri="{FF2B5EF4-FFF2-40B4-BE49-F238E27FC236}">
                <a16:creationId xmlns:a16="http://schemas.microsoft.com/office/drawing/2014/main" id="{27122CBE-EB1F-4649-BC62-384943FDCC23}"/>
              </a:ext>
            </a:extLst>
          </p:cNvPr>
          <p:cNvSpPr/>
          <p:nvPr/>
        </p:nvSpPr>
        <p:spPr>
          <a:xfrm rot="21167903">
            <a:off x="-121452" y="680091"/>
            <a:ext cx="12645109" cy="1142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latin typeface="Aachen" panose="02020500000000000000" pitchFamily="18" charset="77"/>
              <a:ea typeface="Aachen" panose="02020500000000000000" pitchFamily="18" charset="77"/>
              <a:cs typeface="Aachen" panose="02020500000000000000" pitchFamily="18" charset="77"/>
            </a:endParaRPr>
          </a:p>
        </p:txBody>
      </p:sp>
      <p:sp>
        <p:nvSpPr>
          <p:cNvPr id="12" name="WHITE BORDER">
            <a:extLst>
              <a:ext uri="{FF2B5EF4-FFF2-40B4-BE49-F238E27FC236}">
                <a16:creationId xmlns:a16="http://schemas.microsoft.com/office/drawing/2014/main" id="{2E5B5EBE-1403-4FDE-851D-F233534BB364}"/>
              </a:ext>
            </a:extLst>
          </p:cNvPr>
          <p:cNvSpPr/>
          <p:nvPr/>
        </p:nvSpPr>
        <p:spPr>
          <a:xfrm>
            <a:off x="12062747" y="0"/>
            <a:ext cx="144000" cy="540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latin typeface="Aachen" panose="02020500000000000000" pitchFamily="18" charset="77"/>
              <a:ea typeface="Aachen" panose="02020500000000000000" pitchFamily="18" charset="77"/>
              <a:cs typeface="Aachen" panose="02020500000000000000" pitchFamily="18" charset="77"/>
            </a:endParaRPr>
          </a:p>
        </p:txBody>
      </p:sp>
      <p:sp>
        <p:nvSpPr>
          <p:cNvPr id="15" name="WHITE BORDER">
            <a:extLst>
              <a:ext uri="{FF2B5EF4-FFF2-40B4-BE49-F238E27FC236}">
                <a16:creationId xmlns:a16="http://schemas.microsoft.com/office/drawing/2014/main" id="{B6383E31-8060-48CB-8E66-318CBF452ECB}"/>
              </a:ext>
            </a:extLst>
          </p:cNvPr>
          <p:cNvSpPr/>
          <p:nvPr/>
        </p:nvSpPr>
        <p:spPr>
          <a:xfrm rot="21167903">
            <a:off x="-121453" y="6063612"/>
            <a:ext cx="12645109" cy="1142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latin typeface="Aachen" panose="02020500000000000000" pitchFamily="18" charset="77"/>
              <a:ea typeface="Aachen" panose="02020500000000000000" pitchFamily="18" charset="77"/>
              <a:cs typeface="Aachen" panose="02020500000000000000" pitchFamily="18" charset="77"/>
            </a:endParaRPr>
          </a:p>
        </p:txBody>
      </p:sp>
    </p:spTree>
    <p:extLst>
      <p:ext uri="{BB962C8B-B14F-4D97-AF65-F5344CB8AC3E}">
        <p14:creationId xmlns:p14="http://schemas.microsoft.com/office/powerpoint/2010/main" val="883286903"/>
      </p:ext>
    </p:extLst>
  </p:cSld>
  <p:clrMapOvr>
    <a:masterClrMapping/>
  </p:clrMapOvr>
  <p:transition spd="slow" advTm="4436">
    <p:cover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type="lt">
                                    <p:tmPct val="10000"/>
                                  </p:iterate>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par>
                                <p:cTn id="8" presetID="35" presetClass="path" presetSubtype="0" accel="50000" decel="50000" fill="hold" nodeType="withEffect">
                                  <p:stCondLst>
                                    <p:cond delay="0"/>
                                  </p:stCondLst>
                                  <p:childTnLst>
                                    <p:animMotion origin="layout" path="M 3.75E-6 -1.85185E-6 L -1.11745 0.24746 " pathEditMode="relative" rAng="0" ptsTypes="AA">
                                      <p:cBhvr>
                                        <p:cTn id="9" dur="750" fill="hold"/>
                                        <p:tgtEl>
                                          <p:spTgt spid="27"/>
                                        </p:tgtEl>
                                        <p:attrNameLst>
                                          <p:attrName>ppt_x</p:attrName>
                                          <p:attrName>ppt_y</p:attrName>
                                        </p:attrNameLst>
                                      </p:cBhvr>
                                      <p:rCtr x="-55872" y="12384"/>
                                    </p:animMotion>
                                  </p:childTnLst>
                                </p:cTn>
                              </p:par>
                              <p:par>
                                <p:cTn id="10" presetID="42" presetClass="path" presetSubtype="0" fill="hold" nodeType="withEffect">
                                  <p:stCondLst>
                                    <p:cond delay="750"/>
                                  </p:stCondLst>
                                  <p:childTnLst>
                                    <p:animMotion origin="layout" path="M -1.11745 0.24746 L -1.24948 0.27685 " pathEditMode="relative" rAng="0" ptsTypes="AA">
                                      <p:cBhvr>
                                        <p:cTn id="11" dur="10000" fill="hold"/>
                                        <p:tgtEl>
                                          <p:spTgt spid="27"/>
                                        </p:tgtEl>
                                        <p:attrNameLst>
                                          <p:attrName>ppt_x</p:attrName>
                                          <p:attrName>ppt_y</p:attrName>
                                        </p:attrNameLst>
                                      </p:cBhvr>
                                      <p:rCtr x="-6602" y="1458"/>
                                    </p:animMotion>
                                  </p:childTnLst>
                                </p:cTn>
                              </p:par>
                              <p:par>
                                <p:cTn id="12" presetID="63" presetClass="path" presetSubtype="0" accel="50000" decel="50000" fill="hold" nodeType="withEffect">
                                  <p:stCondLst>
                                    <p:cond delay="0"/>
                                  </p:stCondLst>
                                  <p:childTnLst>
                                    <p:animMotion origin="layout" path="M -4.16667E-7 -4.81481E-6 L 1.04974 -0.24837 " pathEditMode="relative" rAng="0" ptsTypes="AA">
                                      <p:cBhvr>
                                        <p:cTn id="13" dur="750" fill="hold"/>
                                        <p:tgtEl>
                                          <p:spTgt spid="30"/>
                                        </p:tgtEl>
                                        <p:attrNameLst>
                                          <p:attrName>ppt_x</p:attrName>
                                          <p:attrName>ppt_y</p:attrName>
                                        </p:attrNameLst>
                                      </p:cBhvr>
                                      <p:rCtr x="52487" y="-12431"/>
                                    </p:animMotion>
                                  </p:childTnLst>
                                </p:cTn>
                              </p:par>
                              <p:par>
                                <p:cTn id="14" presetID="42" presetClass="path" presetSubtype="0" fill="hold" nodeType="withEffect">
                                  <p:stCondLst>
                                    <p:cond delay="1000"/>
                                  </p:stCondLst>
                                  <p:childTnLst>
                                    <p:animMotion origin="layout" path="M 1.04974 -0.24837 L 1.18854 -0.28148 " pathEditMode="relative" rAng="0" ptsTypes="AA">
                                      <p:cBhvr>
                                        <p:cTn id="15" dur="10000" fill="hold"/>
                                        <p:tgtEl>
                                          <p:spTgt spid="30"/>
                                        </p:tgtEl>
                                        <p:attrNameLst>
                                          <p:attrName>ppt_x</p:attrName>
                                          <p:attrName>ppt_y</p:attrName>
                                        </p:attrNameLst>
                                      </p:cBhvr>
                                      <p:rCtr x="6940" y="-1667"/>
                                    </p:animMotion>
                                  </p:childTnLst>
                                </p:cTn>
                              </p:par>
                              <p:par>
                                <p:cTn id="16" presetID="22" presetClass="entr" presetSubtype="2"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wipe(right)">
                                      <p:cBhvr>
                                        <p:cTn id="18" dur="250"/>
                                        <p:tgtEl>
                                          <p:spTgt spid="6"/>
                                        </p:tgtEl>
                                      </p:cBhvr>
                                    </p:animEffect>
                                  </p:childTnLst>
                                </p:cTn>
                              </p:par>
                              <p:par>
                                <p:cTn id="19" presetID="22" presetClass="entr" presetSubtype="1" fill="hold" grpId="0" nodeType="withEffect">
                                  <p:stCondLst>
                                    <p:cond delay="250"/>
                                  </p:stCondLst>
                                  <p:childTnLst>
                                    <p:set>
                                      <p:cBhvr>
                                        <p:cTn id="20" dur="1" fill="hold">
                                          <p:stCondLst>
                                            <p:cond delay="0"/>
                                          </p:stCondLst>
                                        </p:cTn>
                                        <p:tgtEl>
                                          <p:spTgt spid="4"/>
                                        </p:tgtEl>
                                        <p:attrNameLst>
                                          <p:attrName>style.visibility</p:attrName>
                                        </p:attrNameLst>
                                      </p:cBhvr>
                                      <p:to>
                                        <p:strVal val="visible"/>
                                      </p:to>
                                    </p:set>
                                    <p:animEffect transition="in" filter="wipe(up)">
                                      <p:cBhvr>
                                        <p:cTn id="21" dur="250"/>
                                        <p:tgtEl>
                                          <p:spTgt spid="4"/>
                                        </p:tgtEl>
                                      </p:cBhvr>
                                    </p:animEffect>
                                  </p:childTnLst>
                                </p:cTn>
                              </p:par>
                              <p:par>
                                <p:cTn id="22" presetID="22" presetClass="entr" presetSubtype="4" fill="hold" grpId="0" nodeType="withEffect">
                                  <p:stCondLst>
                                    <p:cond delay="500"/>
                                  </p:stCondLst>
                                  <p:childTnLst>
                                    <p:set>
                                      <p:cBhvr>
                                        <p:cTn id="23" dur="1" fill="hold">
                                          <p:stCondLst>
                                            <p:cond delay="0"/>
                                          </p:stCondLst>
                                        </p:cTn>
                                        <p:tgtEl>
                                          <p:spTgt spid="15"/>
                                        </p:tgtEl>
                                        <p:attrNameLst>
                                          <p:attrName>style.visibility</p:attrName>
                                        </p:attrNameLst>
                                      </p:cBhvr>
                                      <p:to>
                                        <p:strVal val="visible"/>
                                      </p:to>
                                    </p:set>
                                    <p:animEffect transition="in" filter="wipe(down)">
                                      <p:cBhvr>
                                        <p:cTn id="24" dur="250"/>
                                        <p:tgtEl>
                                          <p:spTgt spid="15"/>
                                        </p:tgtEl>
                                      </p:cBhvr>
                                    </p:animEffect>
                                  </p:childTnLst>
                                </p:cTn>
                              </p:par>
                              <p:par>
                                <p:cTn id="25" presetID="22" presetClass="entr" presetSubtype="4" fill="hold" grpId="0" nodeType="withEffect">
                                  <p:stCondLst>
                                    <p:cond delay="750"/>
                                  </p:stCondLst>
                                  <p:childTnLst>
                                    <p:set>
                                      <p:cBhvr>
                                        <p:cTn id="26" dur="1" fill="hold">
                                          <p:stCondLst>
                                            <p:cond delay="0"/>
                                          </p:stCondLst>
                                        </p:cTn>
                                        <p:tgtEl>
                                          <p:spTgt spid="12"/>
                                        </p:tgtEl>
                                        <p:attrNameLst>
                                          <p:attrName>style.visibility</p:attrName>
                                        </p:attrNameLst>
                                      </p:cBhvr>
                                      <p:to>
                                        <p:strVal val="visible"/>
                                      </p:to>
                                    </p:set>
                                    <p:animEffect transition="in" filter="wipe(down)">
                                      <p:cBhvr>
                                        <p:cTn id="27" dur="250"/>
                                        <p:tgtEl>
                                          <p:spTgt spid="12"/>
                                        </p:tgtEl>
                                      </p:cBhvr>
                                    </p:animEffect>
                                  </p:childTnLst>
                                </p:cTn>
                              </p:par>
                              <p:par>
                                <p:cTn id="28" presetID="42" presetClass="path" presetSubtype="0" accel="50000" decel="50000" fill="hold" grpId="0" nodeType="withEffect">
                                  <p:stCondLst>
                                    <p:cond delay="0"/>
                                  </p:stCondLst>
                                  <p:childTnLst>
                                    <p:animMotion origin="layout" path="M 0 0.61459 L 0 3.33333E-6 " pathEditMode="relative" rAng="0" ptsTypes="AA">
                                      <p:cBhvr>
                                        <p:cTn id="29" dur="1000" fill="hold"/>
                                        <p:tgtEl>
                                          <p:spTgt spid="47"/>
                                        </p:tgtEl>
                                        <p:attrNameLst>
                                          <p:attrName>ppt_x</p:attrName>
                                          <p:attrName>ppt_y</p:attrName>
                                        </p:attrNameLst>
                                      </p:cBhvr>
                                      <p:rCtr x="0" y="-30995"/>
                                    </p:animMotion>
                                  </p:childTnLst>
                                </p:cTn>
                              </p:par>
                              <p:par>
                                <p:cTn id="30" presetID="42" presetClass="path" presetSubtype="0" accel="50000" decel="50000" fill="hold" grpId="0" nodeType="withEffect">
                                  <p:stCondLst>
                                    <p:cond delay="0"/>
                                  </p:stCondLst>
                                  <p:childTnLst>
                                    <p:animMotion origin="layout" path="M 0 -0.62245 L 0 -4.44444E-6 " pathEditMode="relative" rAng="0" ptsTypes="AA">
                                      <p:cBhvr>
                                        <p:cTn id="31" dur="1000" fill="hold"/>
                                        <p:tgtEl>
                                          <p:spTgt spid="48"/>
                                        </p:tgtEl>
                                        <p:attrNameLst>
                                          <p:attrName>ppt_x</p:attrName>
                                          <p:attrName>ppt_y</p:attrName>
                                        </p:attrNameLst>
                                      </p:cBhvr>
                                      <p:rCtr x="0" y="31343"/>
                                    </p:animMotion>
                                  </p:childTnLst>
                                </p:cTn>
                              </p:par>
                              <p:par>
                                <p:cTn id="32" presetID="42" presetClass="path" presetSubtype="0" accel="50000" decel="50000" fill="hold" grpId="0" nodeType="withEffect">
                                  <p:stCondLst>
                                    <p:cond delay="150"/>
                                  </p:stCondLst>
                                  <p:childTnLst>
                                    <p:animMotion origin="layout" path="M 0 0.61458 L 0 -3.7037E-7 " pathEditMode="relative" rAng="0" ptsTypes="AA">
                                      <p:cBhvr>
                                        <p:cTn id="33" dur="1000" fill="hold"/>
                                        <p:tgtEl>
                                          <p:spTgt spid="56"/>
                                        </p:tgtEl>
                                        <p:attrNameLst>
                                          <p:attrName>ppt_x</p:attrName>
                                          <p:attrName>ppt_y</p:attrName>
                                        </p:attrNameLst>
                                      </p:cBhvr>
                                      <p:rCtr x="0" y="-30718"/>
                                    </p:animMotion>
                                  </p:childTnLst>
                                </p:cTn>
                              </p:par>
                              <p:par>
                                <p:cTn id="34" presetID="42" presetClass="path" presetSubtype="0" accel="50000" decel="50000" fill="hold" grpId="0" nodeType="withEffect">
                                  <p:stCondLst>
                                    <p:cond delay="150"/>
                                  </p:stCondLst>
                                  <p:childTnLst>
                                    <p:animMotion origin="layout" path="M 0 -0.62245 L 0 -1.48148E-6 " pathEditMode="relative" rAng="0" ptsTypes="AA">
                                      <p:cBhvr>
                                        <p:cTn id="35" dur="1000" fill="hold"/>
                                        <p:tgtEl>
                                          <p:spTgt spid="55"/>
                                        </p:tgtEl>
                                        <p:attrNameLst>
                                          <p:attrName>ppt_x</p:attrName>
                                          <p:attrName>ppt_y</p:attrName>
                                        </p:attrNameLst>
                                      </p:cBhvr>
                                      <p:rCtr x="0" y="31111"/>
                                    </p:animMotion>
                                  </p:childTnLst>
                                </p:cTn>
                              </p:par>
                              <p:par>
                                <p:cTn id="36" presetID="42" presetClass="path" presetSubtype="0" accel="50000" decel="50000" fill="hold" grpId="0" nodeType="withEffect">
                                  <p:stCondLst>
                                    <p:cond delay="300"/>
                                  </p:stCondLst>
                                  <p:childTnLst>
                                    <p:animMotion origin="layout" path="M 0 0.61458 L 0 -1.48148E-6 " pathEditMode="relative" rAng="0" ptsTypes="AA">
                                      <p:cBhvr>
                                        <p:cTn id="37" dur="1000" fill="hold"/>
                                        <p:tgtEl>
                                          <p:spTgt spid="62"/>
                                        </p:tgtEl>
                                        <p:attrNameLst>
                                          <p:attrName>ppt_x</p:attrName>
                                          <p:attrName>ppt_y</p:attrName>
                                        </p:attrNameLst>
                                      </p:cBhvr>
                                      <p:rCtr x="0" y="-30741"/>
                                    </p:animMotion>
                                  </p:childTnLst>
                                </p:cTn>
                              </p:par>
                              <p:par>
                                <p:cTn id="38" presetID="42" presetClass="path" presetSubtype="0" accel="50000" decel="50000" fill="hold" grpId="0" nodeType="withEffect">
                                  <p:stCondLst>
                                    <p:cond delay="300"/>
                                  </p:stCondLst>
                                  <p:childTnLst>
                                    <p:animMotion origin="layout" path="M 0 -0.62245 L 0 -1.48148E-6 " pathEditMode="relative" rAng="0" ptsTypes="AA">
                                      <p:cBhvr>
                                        <p:cTn id="39" dur="1000" fill="hold"/>
                                        <p:tgtEl>
                                          <p:spTgt spid="61"/>
                                        </p:tgtEl>
                                        <p:attrNameLst>
                                          <p:attrName>ppt_x</p:attrName>
                                          <p:attrName>ppt_y</p:attrName>
                                        </p:attrNameLst>
                                      </p:cBhvr>
                                      <p:rCtr x="0" y="3111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61" grpId="0" animBg="1"/>
      <p:bldP spid="62" grpId="0" animBg="1"/>
      <p:bldP spid="55" grpId="0" animBg="1"/>
      <p:bldP spid="56" grpId="0" animBg="1"/>
      <p:bldP spid="48" grpId="0" animBg="1"/>
      <p:bldP spid="47" grpId="0" animBg="1"/>
      <p:bldP spid="4" grpId="0" animBg="1"/>
      <p:bldP spid="6" grpId="0" animBg="1"/>
      <p:bldP spid="12" grpId="0" animBg="1"/>
      <p:bldP spid="1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6">
            <a:lumMod val="40000"/>
            <a:lumOff val="60000"/>
          </a:schemeClr>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45279B29-5316-C145-9F7F-D28ABE910FC0}"/>
              </a:ext>
            </a:extLst>
          </p:cNvPr>
          <p:cNvSpPr/>
          <p:nvPr/>
        </p:nvSpPr>
        <p:spPr>
          <a:xfrm>
            <a:off x="-2509" y="0"/>
            <a:ext cx="12192000" cy="6858000"/>
          </a:xfrm>
          <a:prstGeom prst="rect">
            <a:avLst/>
          </a:prstGeom>
          <a:solidFill>
            <a:srgbClr val="E9D7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latin typeface="#9Slide03 AmpleSoft" panose="02000000000000000000" pitchFamily="2" charset="77"/>
            </a:endParaRPr>
          </a:p>
        </p:txBody>
      </p:sp>
      <p:grpSp>
        <p:nvGrpSpPr>
          <p:cNvPr id="50" name="APP WINDOW (BACK)">
            <a:extLst>
              <a:ext uri="{FF2B5EF4-FFF2-40B4-BE49-F238E27FC236}">
                <a16:creationId xmlns:a16="http://schemas.microsoft.com/office/drawing/2014/main" id="{AB581045-901B-4F09-B4E3-69F1B4F18797}"/>
              </a:ext>
            </a:extLst>
          </p:cNvPr>
          <p:cNvGrpSpPr/>
          <p:nvPr/>
        </p:nvGrpSpPr>
        <p:grpSpPr>
          <a:xfrm>
            <a:off x="186896" y="170557"/>
            <a:ext cx="11502887" cy="6188765"/>
            <a:chOff x="344557" y="334618"/>
            <a:chExt cx="11502887" cy="6188765"/>
          </a:xfrm>
        </p:grpSpPr>
        <p:sp>
          <p:nvSpPr>
            <p:cNvPr id="51" name="Rectangle 50">
              <a:extLst>
                <a:ext uri="{FF2B5EF4-FFF2-40B4-BE49-F238E27FC236}">
                  <a16:creationId xmlns:a16="http://schemas.microsoft.com/office/drawing/2014/main" id="{8AAE5236-4093-409C-8321-2466E834C203}"/>
                </a:ext>
              </a:extLst>
            </p:cNvPr>
            <p:cNvSpPr/>
            <p:nvPr/>
          </p:nvSpPr>
          <p:spPr>
            <a:xfrm>
              <a:off x="344557" y="334618"/>
              <a:ext cx="11502887" cy="618876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latin typeface="#9Slide03 AmpleSoft" panose="02000000000000000000" pitchFamily="2" charset="77"/>
              </a:endParaRPr>
            </a:p>
          </p:txBody>
        </p:sp>
        <p:sp>
          <p:nvSpPr>
            <p:cNvPr id="52" name="Rectangle 51">
              <a:extLst>
                <a:ext uri="{FF2B5EF4-FFF2-40B4-BE49-F238E27FC236}">
                  <a16:creationId xmlns:a16="http://schemas.microsoft.com/office/drawing/2014/main" id="{A72F20B3-DA11-43FE-A149-73F2BC0942DA}"/>
                </a:ext>
              </a:extLst>
            </p:cNvPr>
            <p:cNvSpPr/>
            <p:nvPr/>
          </p:nvSpPr>
          <p:spPr>
            <a:xfrm>
              <a:off x="344557" y="334618"/>
              <a:ext cx="11502886" cy="434008"/>
            </a:xfrm>
            <a:prstGeom prst="rect">
              <a:avLst/>
            </a:prstGeom>
            <a:solidFill>
              <a:srgbClr val="3E74A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latin typeface="#9Slide03 AmpleSoft" panose="02000000000000000000" pitchFamily="2" charset="77"/>
              </a:endParaRPr>
            </a:p>
          </p:txBody>
        </p:sp>
        <p:grpSp>
          <p:nvGrpSpPr>
            <p:cNvPr id="53" name="Group 52">
              <a:extLst>
                <a:ext uri="{FF2B5EF4-FFF2-40B4-BE49-F238E27FC236}">
                  <a16:creationId xmlns:a16="http://schemas.microsoft.com/office/drawing/2014/main" id="{BC1B7F42-9B4F-4E47-9669-4003BF9D93BB}"/>
                </a:ext>
              </a:extLst>
            </p:cNvPr>
            <p:cNvGrpSpPr/>
            <p:nvPr/>
          </p:nvGrpSpPr>
          <p:grpSpPr>
            <a:xfrm>
              <a:off x="486382" y="464073"/>
              <a:ext cx="175098" cy="175098"/>
              <a:chOff x="2256816" y="1157591"/>
              <a:chExt cx="447474" cy="447473"/>
            </a:xfrm>
          </p:grpSpPr>
          <p:cxnSp>
            <p:nvCxnSpPr>
              <p:cNvPr id="57" name="Straight Connector 56">
                <a:extLst>
                  <a:ext uri="{FF2B5EF4-FFF2-40B4-BE49-F238E27FC236}">
                    <a16:creationId xmlns:a16="http://schemas.microsoft.com/office/drawing/2014/main" id="{F671F7D4-4D5E-4033-8C6F-32F51ACF92B4}"/>
                  </a:ext>
                </a:extLst>
              </p:cNvPr>
              <p:cNvCxnSpPr/>
              <p:nvPr/>
            </p:nvCxnSpPr>
            <p:spPr>
              <a:xfrm>
                <a:off x="2256817" y="1157591"/>
                <a:ext cx="447473" cy="44747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45D554FD-B0ED-4543-84BA-8347C8A91FFB}"/>
                  </a:ext>
                </a:extLst>
              </p:cNvPr>
              <p:cNvCxnSpPr>
                <a:cxnSpLocks/>
              </p:cNvCxnSpPr>
              <p:nvPr/>
            </p:nvCxnSpPr>
            <p:spPr>
              <a:xfrm flipH="1">
                <a:off x="2256816" y="1157591"/>
                <a:ext cx="447473" cy="44747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54" name="Straight Connector 53">
              <a:extLst>
                <a:ext uri="{FF2B5EF4-FFF2-40B4-BE49-F238E27FC236}">
                  <a16:creationId xmlns:a16="http://schemas.microsoft.com/office/drawing/2014/main" id="{BBBD9EFE-145E-4812-AC1E-94390709A34F}"/>
                </a:ext>
              </a:extLst>
            </p:cNvPr>
            <p:cNvCxnSpPr>
              <a:cxnSpLocks/>
            </p:cNvCxnSpPr>
            <p:nvPr/>
          </p:nvCxnSpPr>
          <p:spPr>
            <a:xfrm>
              <a:off x="784698" y="334618"/>
              <a:ext cx="0" cy="43400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FC7E3916-22D2-4D4C-AE70-0EA453B33D97}"/>
                </a:ext>
              </a:extLst>
            </p:cNvPr>
            <p:cNvCxnSpPr>
              <a:cxnSpLocks/>
            </p:cNvCxnSpPr>
            <p:nvPr/>
          </p:nvCxnSpPr>
          <p:spPr>
            <a:xfrm>
              <a:off x="1222443" y="334618"/>
              <a:ext cx="0" cy="43400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6" name="Oval 55">
              <a:extLst>
                <a:ext uri="{FF2B5EF4-FFF2-40B4-BE49-F238E27FC236}">
                  <a16:creationId xmlns:a16="http://schemas.microsoft.com/office/drawing/2014/main" id="{828A2C12-12D2-4965-8D44-CFBD6F1CCBFA}"/>
                </a:ext>
              </a:extLst>
            </p:cNvPr>
            <p:cNvSpPr/>
            <p:nvPr/>
          </p:nvSpPr>
          <p:spPr>
            <a:xfrm>
              <a:off x="896569" y="439754"/>
              <a:ext cx="223736" cy="22373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latin typeface="#9Slide03 AmpleSoft" panose="02000000000000000000" pitchFamily="2" charset="77"/>
              </a:endParaRPr>
            </a:p>
          </p:txBody>
        </p:sp>
      </p:grpSp>
      <p:grpSp>
        <p:nvGrpSpPr>
          <p:cNvPr id="59" name="APP WINDOW (MID)">
            <a:extLst>
              <a:ext uri="{FF2B5EF4-FFF2-40B4-BE49-F238E27FC236}">
                <a16:creationId xmlns:a16="http://schemas.microsoft.com/office/drawing/2014/main" id="{BE6D2CB3-EF92-4F39-B289-EE5782E63B75}"/>
              </a:ext>
            </a:extLst>
          </p:cNvPr>
          <p:cNvGrpSpPr/>
          <p:nvPr/>
        </p:nvGrpSpPr>
        <p:grpSpPr>
          <a:xfrm>
            <a:off x="268423" y="244386"/>
            <a:ext cx="11502887" cy="6188765"/>
            <a:chOff x="344557" y="334618"/>
            <a:chExt cx="11502887" cy="6188765"/>
          </a:xfrm>
        </p:grpSpPr>
        <p:sp>
          <p:nvSpPr>
            <p:cNvPr id="60" name="Rectangle 59">
              <a:extLst>
                <a:ext uri="{FF2B5EF4-FFF2-40B4-BE49-F238E27FC236}">
                  <a16:creationId xmlns:a16="http://schemas.microsoft.com/office/drawing/2014/main" id="{48D0613E-646A-4EE6-B7DF-3DFD43F53178}"/>
                </a:ext>
              </a:extLst>
            </p:cNvPr>
            <p:cNvSpPr/>
            <p:nvPr/>
          </p:nvSpPr>
          <p:spPr>
            <a:xfrm>
              <a:off x="344557" y="334618"/>
              <a:ext cx="11502887" cy="618876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latin typeface="#9Slide03 AmpleSoft" panose="02000000000000000000" pitchFamily="2" charset="77"/>
              </a:endParaRPr>
            </a:p>
          </p:txBody>
        </p:sp>
        <p:sp>
          <p:nvSpPr>
            <p:cNvPr id="61" name="Rectangle 60">
              <a:extLst>
                <a:ext uri="{FF2B5EF4-FFF2-40B4-BE49-F238E27FC236}">
                  <a16:creationId xmlns:a16="http://schemas.microsoft.com/office/drawing/2014/main" id="{F92C22C4-4A07-4CDB-88EB-45C7554608D9}"/>
                </a:ext>
              </a:extLst>
            </p:cNvPr>
            <p:cNvSpPr/>
            <p:nvPr/>
          </p:nvSpPr>
          <p:spPr>
            <a:xfrm>
              <a:off x="344557" y="334618"/>
              <a:ext cx="11502886" cy="434008"/>
            </a:xfrm>
            <a:prstGeom prst="rect">
              <a:avLst/>
            </a:prstGeom>
            <a:solidFill>
              <a:srgbClr val="3E74A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latin typeface="#9Slide03 AmpleSoft" panose="02000000000000000000" pitchFamily="2" charset="77"/>
              </a:endParaRPr>
            </a:p>
          </p:txBody>
        </p:sp>
        <p:grpSp>
          <p:nvGrpSpPr>
            <p:cNvPr id="62" name="Group 61">
              <a:extLst>
                <a:ext uri="{FF2B5EF4-FFF2-40B4-BE49-F238E27FC236}">
                  <a16:creationId xmlns:a16="http://schemas.microsoft.com/office/drawing/2014/main" id="{B1B9B6D0-8ED1-4CF6-ABA2-F6DE2BB22343}"/>
                </a:ext>
              </a:extLst>
            </p:cNvPr>
            <p:cNvGrpSpPr/>
            <p:nvPr/>
          </p:nvGrpSpPr>
          <p:grpSpPr>
            <a:xfrm>
              <a:off x="486382" y="464073"/>
              <a:ext cx="175098" cy="175098"/>
              <a:chOff x="2256816" y="1157591"/>
              <a:chExt cx="447474" cy="447473"/>
            </a:xfrm>
          </p:grpSpPr>
          <p:cxnSp>
            <p:nvCxnSpPr>
              <p:cNvPr id="66" name="Straight Connector 65">
                <a:extLst>
                  <a:ext uri="{FF2B5EF4-FFF2-40B4-BE49-F238E27FC236}">
                    <a16:creationId xmlns:a16="http://schemas.microsoft.com/office/drawing/2014/main" id="{1F541EB8-85AD-4507-BFBE-7B5903DCF0AA}"/>
                  </a:ext>
                </a:extLst>
              </p:cNvPr>
              <p:cNvCxnSpPr/>
              <p:nvPr/>
            </p:nvCxnSpPr>
            <p:spPr>
              <a:xfrm>
                <a:off x="2256817" y="1157591"/>
                <a:ext cx="447473" cy="44747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C0911DE6-D9FE-4E8C-B476-6C6E12028F34}"/>
                  </a:ext>
                </a:extLst>
              </p:cNvPr>
              <p:cNvCxnSpPr>
                <a:cxnSpLocks/>
              </p:cNvCxnSpPr>
              <p:nvPr/>
            </p:nvCxnSpPr>
            <p:spPr>
              <a:xfrm flipH="1">
                <a:off x="2256816" y="1157591"/>
                <a:ext cx="447473" cy="44747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63" name="Straight Connector 62">
              <a:extLst>
                <a:ext uri="{FF2B5EF4-FFF2-40B4-BE49-F238E27FC236}">
                  <a16:creationId xmlns:a16="http://schemas.microsoft.com/office/drawing/2014/main" id="{95D9F86B-2703-4E9D-B4B8-E44AC52866EC}"/>
                </a:ext>
              </a:extLst>
            </p:cNvPr>
            <p:cNvCxnSpPr>
              <a:cxnSpLocks/>
            </p:cNvCxnSpPr>
            <p:nvPr/>
          </p:nvCxnSpPr>
          <p:spPr>
            <a:xfrm>
              <a:off x="784698" y="334618"/>
              <a:ext cx="0" cy="43400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67ADF673-6117-469B-9EFE-D4B7384E22AB}"/>
                </a:ext>
              </a:extLst>
            </p:cNvPr>
            <p:cNvCxnSpPr>
              <a:cxnSpLocks/>
            </p:cNvCxnSpPr>
            <p:nvPr/>
          </p:nvCxnSpPr>
          <p:spPr>
            <a:xfrm>
              <a:off x="1222443" y="334618"/>
              <a:ext cx="0" cy="43400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5" name="Oval 64">
              <a:extLst>
                <a:ext uri="{FF2B5EF4-FFF2-40B4-BE49-F238E27FC236}">
                  <a16:creationId xmlns:a16="http://schemas.microsoft.com/office/drawing/2014/main" id="{525BCC7F-3F5E-46DB-9F10-CDEE1E543BDA}"/>
                </a:ext>
              </a:extLst>
            </p:cNvPr>
            <p:cNvSpPr/>
            <p:nvPr/>
          </p:nvSpPr>
          <p:spPr>
            <a:xfrm>
              <a:off x="896569" y="439754"/>
              <a:ext cx="223736" cy="22373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latin typeface="#9Slide03 AmpleSoft" panose="02000000000000000000" pitchFamily="2" charset="77"/>
              </a:endParaRPr>
            </a:p>
          </p:txBody>
        </p:sp>
      </p:grpSp>
      <p:grpSp>
        <p:nvGrpSpPr>
          <p:cNvPr id="117" name="APP WINDOW (FRONT)">
            <a:extLst>
              <a:ext uri="{FF2B5EF4-FFF2-40B4-BE49-F238E27FC236}">
                <a16:creationId xmlns:a16="http://schemas.microsoft.com/office/drawing/2014/main" id="{6011B916-5263-463B-B098-D0676F366B0B}"/>
              </a:ext>
            </a:extLst>
          </p:cNvPr>
          <p:cNvGrpSpPr/>
          <p:nvPr/>
        </p:nvGrpSpPr>
        <p:grpSpPr>
          <a:xfrm>
            <a:off x="344557" y="334618"/>
            <a:ext cx="11502887" cy="6188765"/>
            <a:chOff x="344557" y="334618"/>
            <a:chExt cx="11502887" cy="6188765"/>
          </a:xfrm>
        </p:grpSpPr>
        <p:sp>
          <p:nvSpPr>
            <p:cNvPr id="2" name="Rectangle 1">
              <a:extLst>
                <a:ext uri="{FF2B5EF4-FFF2-40B4-BE49-F238E27FC236}">
                  <a16:creationId xmlns:a16="http://schemas.microsoft.com/office/drawing/2014/main" id="{E8D96545-D438-45C6-9792-A2E3255EA706}"/>
                </a:ext>
              </a:extLst>
            </p:cNvPr>
            <p:cNvSpPr/>
            <p:nvPr/>
          </p:nvSpPr>
          <p:spPr>
            <a:xfrm>
              <a:off x="344557" y="334618"/>
              <a:ext cx="11502887" cy="618876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latin typeface="#9Slide03 AmpleSoft" panose="02000000000000000000" pitchFamily="2" charset="77"/>
              </a:endParaRPr>
            </a:p>
          </p:txBody>
        </p:sp>
        <p:sp>
          <p:nvSpPr>
            <p:cNvPr id="3" name="Rectangle 2">
              <a:extLst>
                <a:ext uri="{FF2B5EF4-FFF2-40B4-BE49-F238E27FC236}">
                  <a16:creationId xmlns:a16="http://schemas.microsoft.com/office/drawing/2014/main" id="{8E0B17B4-F867-41CB-B4D9-27544E4FF73D}"/>
                </a:ext>
              </a:extLst>
            </p:cNvPr>
            <p:cNvSpPr/>
            <p:nvPr/>
          </p:nvSpPr>
          <p:spPr>
            <a:xfrm>
              <a:off x="344557" y="334618"/>
              <a:ext cx="11502886" cy="434008"/>
            </a:xfrm>
            <a:prstGeom prst="rect">
              <a:avLst/>
            </a:prstGeom>
            <a:solidFill>
              <a:srgbClr val="3E74A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latin typeface="#9Slide03 AmpleSoft" panose="02000000000000000000" pitchFamily="2" charset="77"/>
              </a:endParaRPr>
            </a:p>
          </p:txBody>
        </p:sp>
        <p:grpSp>
          <p:nvGrpSpPr>
            <p:cNvPr id="7" name="Group 6">
              <a:extLst>
                <a:ext uri="{FF2B5EF4-FFF2-40B4-BE49-F238E27FC236}">
                  <a16:creationId xmlns:a16="http://schemas.microsoft.com/office/drawing/2014/main" id="{FE018F68-B971-4320-9671-838E92A8ED74}"/>
                </a:ext>
              </a:extLst>
            </p:cNvPr>
            <p:cNvGrpSpPr/>
            <p:nvPr/>
          </p:nvGrpSpPr>
          <p:grpSpPr>
            <a:xfrm>
              <a:off x="486382" y="464073"/>
              <a:ext cx="175098" cy="175098"/>
              <a:chOff x="2256816" y="1157591"/>
              <a:chExt cx="447474" cy="447473"/>
            </a:xfrm>
          </p:grpSpPr>
          <p:cxnSp>
            <p:nvCxnSpPr>
              <p:cNvPr id="5" name="Straight Connector 4">
                <a:extLst>
                  <a:ext uri="{FF2B5EF4-FFF2-40B4-BE49-F238E27FC236}">
                    <a16:creationId xmlns:a16="http://schemas.microsoft.com/office/drawing/2014/main" id="{897600B1-0FBE-4995-B18D-72A2ABF80F64}"/>
                  </a:ext>
                </a:extLst>
              </p:cNvPr>
              <p:cNvCxnSpPr/>
              <p:nvPr/>
            </p:nvCxnSpPr>
            <p:spPr>
              <a:xfrm>
                <a:off x="2256817" y="1157591"/>
                <a:ext cx="447473" cy="44747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99CB5AF0-D22C-4BFA-87B3-ED924B60FC8C}"/>
                  </a:ext>
                </a:extLst>
              </p:cNvPr>
              <p:cNvCxnSpPr>
                <a:cxnSpLocks/>
              </p:cNvCxnSpPr>
              <p:nvPr/>
            </p:nvCxnSpPr>
            <p:spPr>
              <a:xfrm flipH="1">
                <a:off x="2256816" y="1157591"/>
                <a:ext cx="447473" cy="44747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9" name="Straight Connector 8">
              <a:extLst>
                <a:ext uri="{FF2B5EF4-FFF2-40B4-BE49-F238E27FC236}">
                  <a16:creationId xmlns:a16="http://schemas.microsoft.com/office/drawing/2014/main" id="{FF0E7D5C-FE9A-4A23-AEE5-AE29D6278E20}"/>
                </a:ext>
              </a:extLst>
            </p:cNvPr>
            <p:cNvCxnSpPr>
              <a:cxnSpLocks/>
            </p:cNvCxnSpPr>
            <p:nvPr/>
          </p:nvCxnSpPr>
          <p:spPr>
            <a:xfrm>
              <a:off x="784698" y="334618"/>
              <a:ext cx="0" cy="43400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E5FA185-E128-413B-A534-990B221C662C}"/>
                </a:ext>
              </a:extLst>
            </p:cNvPr>
            <p:cNvCxnSpPr>
              <a:cxnSpLocks/>
            </p:cNvCxnSpPr>
            <p:nvPr/>
          </p:nvCxnSpPr>
          <p:spPr>
            <a:xfrm>
              <a:off x="1222443" y="334618"/>
              <a:ext cx="0" cy="43400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9E99B5A7-CB6A-4DFE-BC64-023DD48068DE}"/>
                </a:ext>
              </a:extLst>
            </p:cNvPr>
            <p:cNvSpPr/>
            <p:nvPr/>
          </p:nvSpPr>
          <p:spPr>
            <a:xfrm>
              <a:off x="896569" y="439754"/>
              <a:ext cx="223736" cy="22373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latin typeface="#9Slide03 AmpleSoft" panose="02000000000000000000" pitchFamily="2" charset="77"/>
              </a:endParaRPr>
            </a:p>
          </p:txBody>
        </p:sp>
      </p:grpSp>
      <p:sp>
        <p:nvSpPr>
          <p:cNvPr id="12" name="RIGHT HAND">
            <a:extLst>
              <a:ext uri="{FF2B5EF4-FFF2-40B4-BE49-F238E27FC236}">
                <a16:creationId xmlns:a16="http://schemas.microsoft.com/office/drawing/2014/main" id="{1B5E57BF-CBBB-4556-BE8A-B5A7AF59A122}"/>
              </a:ext>
            </a:extLst>
          </p:cNvPr>
          <p:cNvSpPr/>
          <p:nvPr/>
        </p:nvSpPr>
        <p:spPr>
          <a:xfrm rot="220563" flipH="1">
            <a:off x="9824159" y="6623628"/>
            <a:ext cx="790308" cy="220814"/>
          </a:xfrm>
          <a:custGeom>
            <a:avLst/>
            <a:gdLst>
              <a:gd name="connsiteX0" fmla="*/ 0 w 423755"/>
              <a:gd name="connsiteY0" fmla="*/ 31654 h 118398"/>
              <a:gd name="connsiteX1" fmla="*/ 136148 w 423755"/>
              <a:gd name="connsiteY1" fmla="*/ 55674 h 118398"/>
              <a:gd name="connsiteX2" fmla="*/ 298966 w 423755"/>
              <a:gd name="connsiteY2" fmla="*/ 947 h 118398"/>
              <a:gd name="connsiteX3" fmla="*/ 417729 w 423755"/>
              <a:gd name="connsiteY3" fmla="*/ 54336 h 118398"/>
              <a:gd name="connsiteX4" fmla="*/ 392398 w 423755"/>
              <a:gd name="connsiteY4" fmla="*/ 65009 h 118398"/>
              <a:gd name="connsiteX5" fmla="*/ 284384 w 423755"/>
              <a:gd name="connsiteY5" fmla="*/ 36977 h 118398"/>
              <a:gd name="connsiteX6" fmla="*/ 357782 w 423755"/>
              <a:gd name="connsiteY6" fmla="*/ 62335 h 118398"/>
              <a:gd name="connsiteX7" fmla="*/ 122904 w 423755"/>
              <a:gd name="connsiteY7" fmla="*/ 118399 h 118398"/>
              <a:gd name="connsiteX8" fmla="*/ 6789 w 423755"/>
              <a:gd name="connsiteY8" fmla="*/ 109063 h 118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3755" h="118398">
                <a:moveTo>
                  <a:pt x="0" y="31654"/>
                </a:moveTo>
                <a:cubicBezTo>
                  <a:pt x="0" y="31654"/>
                  <a:pt x="129462" y="57011"/>
                  <a:pt x="136148" y="55674"/>
                </a:cubicBezTo>
                <a:cubicBezTo>
                  <a:pt x="142835" y="54336"/>
                  <a:pt x="284281" y="-8388"/>
                  <a:pt x="298966" y="947"/>
                </a:cubicBezTo>
                <a:cubicBezTo>
                  <a:pt x="313651" y="10283"/>
                  <a:pt x="399058" y="46338"/>
                  <a:pt x="417729" y="54336"/>
                </a:cubicBezTo>
                <a:cubicBezTo>
                  <a:pt x="436400" y="62335"/>
                  <a:pt x="407057" y="65009"/>
                  <a:pt x="392398" y="65009"/>
                </a:cubicBezTo>
                <a:cubicBezTo>
                  <a:pt x="377739" y="65009"/>
                  <a:pt x="293617" y="30316"/>
                  <a:pt x="284384" y="36977"/>
                </a:cubicBezTo>
                <a:cubicBezTo>
                  <a:pt x="275152" y="43638"/>
                  <a:pt x="357782" y="57011"/>
                  <a:pt x="357782" y="62335"/>
                </a:cubicBezTo>
                <a:cubicBezTo>
                  <a:pt x="357782" y="67658"/>
                  <a:pt x="136251" y="118399"/>
                  <a:pt x="122904" y="118399"/>
                </a:cubicBezTo>
                <a:cubicBezTo>
                  <a:pt x="109556" y="118399"/>
                  <a:pt x="6789" y="109063"/>
                  <a:pt x="6789" y="109063"/>
                </a:cubicBezTo>
                <a:close/>
              </a:path>
            </a:pathLst>
          </a:custGeom>
          <a:solidFill>
            <a:srgbClr val="F8BDBC"/>
          </a:solidFill>
          <a:ln w="2572" cap="flat">
            <a:noFill/>
            <a:prstDash val="solid"/>
            <a:miter/>
          </a:ln>
        </p:spPr>
        <p:txBody>
          <a:bodyPr rtlCol="0" anchor="ctr"/>
          <a:lstStyle/>
          <a:p>
            <a:endParaRPr lang="en-PH">
              <a:latin typeface="#9Slide03 AmpleSoft" panose="02000000000000000000" pitchFamily="2" charset="77"/>
            </a:endParaRPr>
          </a:p>
        </p:txBody>
      </p:sp>
      <p:sp>
        <p:nvSpPr>
          <p:cNvPr id="14" name="GIRL HAIR">
            <a:extLst>
              <a:ext uri="{FF2B5EF4-FFF2-40B4-BE49-F238E27FC236}">
                <a16:creationId xmlns:a16="http://schemas.microsoft.com/office/drawing/2014/main" id="{678B6B4A-C10B-4542-A7C5-462B8E2A1A17}"/>
              </a:ext>
            </a:extLst>
          </p:cNvPr>
          <p:cNvSpPr/>
          <p:nvPr/>
        </p:nvSpPr>
        <p:spPr>
          <a:xfrm rot="21373771" flipH="1">
            <a:off x="10454609" y="4475108"/>
            <a:ext cx="1610681" cy="1730535"/>
          </a:xfrm>
          <a:custGeom>
            <a:avLst/>
            <a:gdLst>
              <a:gd name="connsiteX0" fmla="*/ 860389 w 863630"/>
              <a:gd name="connsiteY0" fmla="*/ 196250 h 927895"/>
              <a:gd name="connsiteX1" fmla="*/ 796326 w 863630"/>
              <a:gd name="connsiteY1" fmla="*/ 572600 h 927895"/>
              <a:gd name="connsiteX2" fmla="*/ 530073 w 863630"/>
              <a:gd name="connsiteY2" fmla="*/ 632676 h 927895"/>
              <a:gd name="connsiteX3" fmla="*/ 236456 w 863630"/>
              <a:gd name="connsiteY3" fmla="*/ 927604 h 927895"/>
              <a:gd name="connsiteX4" fmla="*/ 137701 w 863630"/>
              <a:gd name="connsiteY4" fmla="*/ 481843 h 927895"/>
              <a:gd name="connsiteX5" fmla="*/ 478021 w 863630"/>
              <a:gd name="connsiteY5" fmla="*/ 146872 h 927895"/>
              <a:gd name="connsiteX6" fmla="*/ 792340 w 863630"/>
              <a:gd name="connsiteY6" fmla="*/ 68125 h 927895"/>
              <a:gd name="connsiteX7" fmla="*/ 860389 w 863630"/>
              <a:gd name="connsiteY7" fmla="*/ 196250 h 927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63630" h="927895">
                <a:moveTo>
                  <a:pt x="860389" y="196250"/>
                </a:moveTo>
                <a:cubicBezTo>
                  <a:pt x="868412" y="388437"/>
                  <a:pt x="866407" y="492541"/>
                  <a:pt x="796326" y="572600"/>
                </a:cubicBezTo>
                <a:cubicBezTo>
                  <a:pt x="726246" y="652658"/>
                  <a:pt x="530073" y="632676"/>
                  <a:pt x="530073" y="632676"/>
                </a:cubicBezTo>
                <a:cubicBezTo>
                  <a:pt x="530073" y="632676"/>
                  <a:pt x="510734" y="915568"/>
                  <a:pt x="236456" y="927604"/>
                </a:cubicBezTo>
                <a:cubicBezTo>
                  <a:pt x="-37821" y="939640"/>
                  <a:pt x="-77169" y="575274"/>
                  <a:pt x="137701" y="481843"/>
                </a:cubicBezTo>
                <a:cubicBezTo>
                  <a:pt x="342232" y="392912"/>
                  <a:pt x="407298" y="367066"/>
                  <a:pt x="478021" y="146872"/>
                </a:cubicBezTo>
                <a:cubicBezTo>
                  <a:pt x="542675" y="-54264"/>
                  <a:pt x="744274" y="-15945"/>
                  <a:pt x="792340" y="68125"/>
                </a:cubicBezTo>
                <a:cubicBezTo>
                  <a:pt x="840406" y="152196"/>
                  <a:pt x="860389" y="196250"/>
                  <a:pt x="860389" y="196250"/>
                </a:cubicBezTo>
                <a:close/>
              </a:path>
            </a:pathLst>
          </a:custGeom>
          <a:solidFill>
            <a:srgbClr val="303C60"/>
          </a:solidFill>
          <a:ln w="2572" cap="flat">
            <a:noFill/>
            <a:prstDash val="solid"/>
            <a:miter/>
          </a:ln>
        </p:spPr>
        <p:txBody>
          <a:bodyPr rtlCol="0" anchor="ctr"/>
          <a:lstStyle/>
          <a:p>
            <a:endParaRPr lang="en-PH">
              <a:latin typeface="#9Slide03 AmpleSoft" panose="02000000000000000000" pitchFamily="2" charset="77"/>
            </a:endParaRPr>
          </a:p>
        </p:txBody>
      </p:sp>
      <p:sp>
        <p:nvSpPr>
          <p:cNvPr id="15" name="SHIRT SLEEVE">
            <a:extLst>
              <a:ext uri="{FF2B5EF4-FFF2-40B4-BE49-F238E27FC236}">
                <a16:creationId xmlns:a16="http://schemas.microsoft.com/office/drawing/2014/main" id="{A8FBB2E6-7B5C-4CD2-978D-8CB82E01EC0D}"/>
              </a:ext>
            </a:extLst>
          </p:cNvPr>
          <p:cNvSpPr/>
          <p:nvPr/>
        </p:nvSpPr>
        <p:spPr>
          <a:xfrm flipH="1">
            <a:off x="10581636" y="5364050"/>
            <a:ext cx="233174" cy="306174"/>
          </a:xfrm>
          <a:custGeom>
            <a:avLst/>
            <a:gdLst>
              <a:gd name="connsiteX0" fmla="*/ 0 w 125025"/>
              <a:gd name="connsiteY0" fmla="*/ 0 h 164167"/>
              <a:gd name="connsiteX1" fmla="*/ 124113 w 125025"/>
              <a:gd name="connsiteY1" fmla="*/ 152119 h 164167"/>
              <a:gd name="connsiteX2" fmla="*/ 0 w 125025"/>
              <a:gd name="connsiteY2" fmla="*/ 0 h 164167"/>
            </a:gdLst>
            <a:ahLst/>
            <a:cxnLst>
              <a:cxn ang="0">
                <a:pos x="connsiteX0" y="connsiteY0"/>
              </a:cxn>
              <a:cxn ang="0">
                <a:pos x="connsiteX1" y="connsiteY1"/>
              </a:cxn>
              <a:cxn ang="0">
                <a:pos x="connsiteX2" y="connsiteY2"/>
              </a:cxn>
            </a:cxnLst>
            <a:rect l="l" t="t" r="r" b="b"/>
            <a:pathLst>
              <a:path w="125025" h="164167">
                <a:moveTo>
                  <a:pt x="0" y="0"/>
                </a:moveTo>
                <a:cubicBezTo>
                  <a:pt x="69720" y="13682"/>
                  <a:pt x="110765" y="87440"/>
                  <a:pt x="124113" y="152119"/>
                </a:cubicBezTo>
                <a:cubicBezTo>
                  <a:pt x="137460" y="216799"/>
                  <a:pt x="0" y="0"/>
                  <a:pt x="0" y="0"/>
                </a:cubicBezTo>
                <a:close/>
              </a:path>
            </a:pathLst>
          </a:custGeom>
          <a:solidFill>
            <a:srgbClr val="3E74A6"/>
          </a:solidFill>
          <a:ln w="2572" cap="flat">
            <a:noFill/>
            <a:prstDash val="solid"/>
            <a:miter/>
          </a:ln>
        </p:spPr>
        <p:txBody>
          <a:bodyPr rtlCol="0" anchor="ctr"/>
          <a:lstStyle/>
          <a:p>
            <a:endParaRPr lang="en-PH">
              <a:latin typeface="#9Slide03 AmpleSoft" panose="02000000000000000000" pitchFamily="2" charset="77"/>
            </a:endParaRPr>
          </a:p>
        </p:txBody>
      </p:sp>
      <p:grpSp>
        <p:nvGrpSpPr>
          <p:cNvPr id="16" name="GIRL BODY">
            <a:extLst>
              <a:ext uri="{FF2B5EF4-FFF2-40B4-BE49-F238E27FC236}">
                <a16:creationId xmlns:a16="http://schemas.microsoft.com/office/drawing/2014/main" id="{89523DE9-4FFF-4844-A2F2-299073F9FFE7}"/>
              </a:ext>
            </a:extLst>
          </p:cNvPr>
          <p:cNvGrpSpPr/>
          <p:nvPr/>
        </p:nvGrpSpPr>
        <p:grpSpPr>
          <a:xfrm flipH="1">
            <a:off x="10479300" y="5239472"/>
            <a:ext cx="1020140" cy="1731775"/>
            <a:chOff x="-78867" y="1285736"/>
            <a:chExt cx="546988" cy="928560"/>
          </a:xfrm>
        </p:grpSpPr>
        <p:sp>
          <p:nvSpPr>
            <p:cNvPr id="17" name="Freeform: Shape 16">
              <a:extLst>
                <a:ext uri="{FF2B5EF4-FFF2-40B4-BE49-F238E27FC236}">
                  <a16:creationId xmlns:a16="http://schemas.microsoft.com/office/drawing/2014/main" id="{6039D692-27CF-494B-B432-6D49B8EDD236}"/>
                </a:ext>
              </a:extLst>
            </p:cNvPr>
            <p:cNvSpPr/>
            <p:nvPr/>
          </p:nvSpPr>
          <p:spPr>
            <a:xfrm>
              <a:off x="-60755" y="1285736"/>
              <a:ext cx="528876" cy="928560"/>
            </a:xfrm>
            <a:custGeom>
              <a:avLst/>
              <a:gdLst>
                <a:gd name="connsiteX0" fmla="*/ 232197 w 528876"/>
                <a:gd name="connsiteY0" fmla="*/ 17086 h 928560"/>
                <a:gd name="connsiteX1" fmla="*/ 25994 w 528876"/>
                <a:gd name="connsiteY1" fmla="*/ 151228 h 928560"/>
                <a:gd name="connsiteX2" fmla="*/ 76040 w 528876"/>
                <a:gd name="connsiteY2" fmla="*/ 845884 h 928560"/>
                <a:gd name="connsiteX3" fmla="*/ 516478 w 528876"/>
                <a:gd name="connsiteY3" fmla="*/ 861906 h 928560"/>
                <a:gd name="connsiteX4" fmla="*/ 524527 w 528876"/>
                <a:gd name="connsiteY4" fmla="*/ 475526 h 928560"/>
                <a:gd name="connsiteX5" fmla="*/ 401752 w 528876"/>
                <a:gd name="connsiteY5" fmla="*/ 123865 h 928560"/>
                <a:gd name="connsiteX6" fmla="*/ 232197 w 528876"/>
                <a:gd name="connsiteY6" fmla="*/ 17086 h 928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8876" h="928560">
                  <a:moveTo>
                    <a:pt x="232197" y="17086"/>
                  </a:moveTo>
                  <a:cubicBezTo>
                    <a:pt x="232197" y="17086"/>
                    <a:pt x="98054" y="107097"/>
                    <a:pt x="25994" y="151228"/>
                  </a:cubicBezTo>
                  <a:cubicBezTo>
                    <a:pt x="-46067" y="195360"/>
                    <a:pt x="52020" y="669719"/>
                    <a:pt x="76040" y="845884"/>
                  </a:cubicBezTo>
                  <a:cubicBezTo>
                    <a:pt x="100060" y="1022049"/>
                    <a:pt x="516478" y="861906"/>
                    <a:pt x="516478" y="861906"/>
                  </a:cubicBezTo>
                  <a:cubicBezTo>
                    <a:pt x="516478" y="861906"/>
                    <a:pt x="488523" y="713773"/>
                    <a:pt x="524527" y="475526"/>
                  </a:cubicBezTo>
                  <a:cubicBezTo>
                    <a:pt x="550245" y="304890"/>
                    <a:pt x="455785" y="197931"/>
                    <a:pt x="401752" y="123865"/>
                  </a:cubicBezTo>
                  <a:cubicBezTo>
                    <a:pt x="265269" y="-63075"/>
                    <a:pt x="232197" y="17086"/>
                    <a:pt x="232197" y="17086"/>
                  </a:cubicBezTo>
                  <a:close/>
                </a:path>
              </a:pathLst>
            </a:custGeom>
            <a:solidFill>
              <a:srgbClr val="6B9BC7"/>
            </a:solidFill>
            <a:ln w="2572" cap="flat">
              <a:noFill/>
              <a:prstDash val="solid"/>
              <a:miter/>
            </a:ln>
          </p:spPr>
          <p:txBody>
            <a:bodyPr rtlCol="0" anchor="ctr"/>
            <a:lstStyle/>
            <a:p>
              <a:endParaRPr lang="en-PH" dirty="0">
                <a:latin typeface="#9Slide03 AmpleSoft" panose="02000000000000000000" pitchFamily="2" charset="77"/>
              </a:endParaRPr>
            </a:p>
          </p:txBody>
        </p:sp>
        <p:sp>
          <p:nvSpPr>
            <p:cNvPr id="18" name="Freeform: Shape 17">
              <a:extLst>
                <a:ext uri="{FF2B5EF4-FFF2-40B4-BE49-F238E27FC236}">
                  <a16:creationId xmlns:a16="http://schemas.microsoft.com/office/drawing/2014/main" id="{2F2F547E-00AD-4711-8F25-DCFFFEA12EEE}"/>
                </a:ext>
              </a:extLst>
            </p:cNvPr>
            <p:cNvSpPr/>
            <p:nvPr/>
          </p:nvSpPr>
          <p:spPr>
            <a:xfrm>
              <a:off x="-78867" y="1438971"/>
              <a:ext cx="526694" cy="749520"/>
            </a:xfrm>
            <a:custGeom>
              <a:avLst/>
              <a:gdLst>
                <a:gd name="connsiteX0" fmla="*/ 118301 w 526694"/>
                <a:gd name="connsiteY0" fmla="*/ 0 h 749520"/>
                <a:gd name="connsiteX1" fmla="*/ 286467 w 526694"/>
                <a:gd name="connsiteY1" fmla="*/ 350324 h 749520"/>
                <a:gd name="connsiteX2" fmla="*/ 240433 w 526694"/>
                <a:gd name="connsiteY2" fmla="*/ 520496 h 749520"/>
                <a:gd name="connsiteX3" fmla="*/ 526694 w 526694"/>
                <a:gd name="connsiteY3" fmla="*/ 498456 h 749520"/>
                <a:gd name="connsiteX4" fmla="*/ 524637 w 526694"/>
                <a:gd name="connsiteY4" fmla="*/ 608579 h 749520"/>
                <a:gd name="connsiteX5" fmla="*/ 182234 w 526694"/>
                <a:gd name="connsiteY5" fmla="*/ 740690 h 749520"/>
                <a:gd name="connsiteX6" fmla="*/ 0 w 526694"/>
                <a:gd name="connsiteY6" fmla="*/ 736729 h 749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6694" h="749520">
                  <a:moveTo>
                    <a:pt x="118301" y="0"/>
                  </a:moveTo>
                  <a:cubicBezTo>
                    <a:pt x="272451" y="188175"/>
                    <a:pt x="324555" y="223356"/>
                    <a:pt x="286467" y="350324"/>
                  </a:cubicBezTo>
                  <a:cubicBezTo>
                    <a:pt x="256429" y="450416"/>
                    <a:pt x="246425" y="486446"/>
                    <a:pt x="240433" y="520496"/>
                  </a:cubicBezTo>
                  <a:cubicBezTo>
                    <a:pt x="234441" y="554546"/>
                    <a:pt x="526694" y="498456"/>
                    <a:pt x="526694" y="498456"/>
                  </a:cubicBezTo>
                  <a:lnTo>
                    <a:pt x="524637" y="608579"/>
                  </a:lnTo>
                  <a:cubicBezTo>
                    <a:pt x="524637" y="608579"/>
                    <a:pt x="294337" y="718727"/>
                    <a:pt x="182234" y="740690"/>
                  </a:cubicBezTo>
                  <a:cubicBezTo>
                    <a:pt x="70132" y="762652"/>
                    <a:pt x="0" y="736729"/>
                    <a:pt x="0" y="736729"/>
                  </a:cubicBezTo>
                  <a:close/>
                </a:path>
              </a:pathLst>
            </a:custGeom>
            <a:solidFill>
              <a:srgbClr val="3E74A6"/>
            </a:solidFill>
            <a:ln w="2572" cap="flat">
              <a:noFill/>
              <a:prstDash val="solid"/>
              <a:miter/>
            </a:ln>
          </p:spPr>
          <p:txBody>
            <a:bodyPr rtlCol="0" anchor="ctr"/>
            <a:lstStyle/>
            <a:p>
              <a:endParaRPr lang="en-PH">
                <a:latin typeface="#9Slide03 AmpleSoft" panose="02000000000000000000" pitchFamily="2" charset="77"/>
              </a:endParaRPr>
            </a:p>
          </p:txBody>
        </p:sp>
      </p:grpSp>
      <p:sp>
        <p:nvSpPr>
          <p:cNvPr id="19" name="NECK">
            <a:extLst>
              <a:ext uri="{FF2B5EF4-FFF2-40B4-BE49-F238E27FC236}">
                <a16:creationId xmlns:a16="http://schemas.microsoft.com/office/drawing/2014/main" id="{0484F986-6986-4E89-B59A-3B94C00584D1}"/>
              </a:ext>
            </a:extLst>
          </p:cNvPr>
          <p:cNvSpPr/>
          <p:nvPr/>
        </p:nvSpPr>
        <p:spPr>
          <a:xfrm flipH="1">
            <a:off x="10736583" y="4917893"/>
            <a:ext cx="333441" cy="694502"/>
          </a:xfrm>
          <a:custGeom>
            <a:avLst/>
            <a:gdLst>
              <a:gd name="connsiteX0" fmla="*/ 69437 w 178787"/>
              <a:gd name="connsiteY0" fmla="*/ 0 h 372385"/>
              <a:gd name="connsiteX1" fmla="*/ 0 w 178787"/>
              <a:gd name="connsiteY1" fmla="*/ 205534 h 372385"/>
              <a:gd name="connsiteX2" fmla="*/ 140083 w 178787"/>
              <a:gd name="connsiteY2" fmla="*/ 365677 h 372385"/>
              <a:gd name="connsiteX3" fmla="*/ 132085 w 178787"/>
              <a:gd name="connsiteY3" fmla="*/ 225542 h 372385"/>
              <a:gd name="connsiteX4" fmla="*/ 178788 w 178787"/>
              <a:gd name="connsiteY4" fmla="*/ 58713 h 3723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787" h="372385">
                <a:moveTo>
                  <a:pt x="69437" y="0"/>
                </a:moveTo>
                <a:lnTo>
                  <a:pt x="0" y="205534"/>
                </a:lnTo>
                <a:cubicBezTo>
                  <a:pt x="0" y="205534"/>
                  <a:pt x="76124" y="411737"/>
                  <a:pt x="140083" y="365677"/>
                </a:cubicBezTo>
                <a:cubicBezTo>
                  <a:pt x="161969" y="349964"/>
                  <a:pt x="132085" y="225542"/>
                  <a:pt x="132085" y="225542"/>
                </a:cubicBezTo>
                <a:lnTo>
                  <a:pt x="178788" y="58713"/>
                </a:lnTo>
                <a:close/>
              </a:path>
            </a:pathLst>
          </a:custGeom>
          <a:solidFill>
            <a:srgbClr val="F8BDBC"/>
          </a:solidFill>
          <a:ln w="2572" cap="flat">
            <a:noFill/>
            <a:prstDash val="solid"/>
            <a:miter/>
          </a:ln>
        </p:spPr>
        <p:txBody>
          <a:bodyPr rtlCol="0" anchor="ctr"/>
          <a:lstStyle/>
          <a:p>
            <a:endParaRPr lang="en-PH">
              <a:latin typeface="#9Slide03 AmpleSoft" panose="02000000000000000000" pitchFamily="2" charset="77"/>
            </a:endParaRPr>
          </a:p>
        </p:txBody>
      </p:sp>
      <p:sp>
        <p:nvSpPr>
          <p:cNvPr id="20" name="NECK SHADOW">
            <a:extLst>
              <a:ext uri="{FF2B5EF4-FFF2-40B4-BE49-F238E27FC236}">
                <a16:creationId xmlns:a16="http://schemas.microsoft.com/office/drawing/2014/main" id="{89F15B74-6202-404A-9CAA-BB55687AD112}"/>
              </a:ext>
            </a:extLst>
          </p:cNvPr>
          <p:cNvSpPr/>
          <p:nvPr/>
        </p:nvSpPr>
        <p:spPr>
          <a:xfrm flipH="1">
            <a:off x="10736438" y="4917893"/>
            <a:ext cx="235811" cy="547875"/>
          </a:xfrm>
          <a:custGeom>
            <a:avLst/>
            <a:gdLst>
              <a:gd name="connsiteX0" fmla="*/ 79736 w 126439"/>
              <a:gd name="connsiteY0" fmla="*/ 225542 h 293765"/>
              <a:gd name="connsiteX1" fmla="*/ 126439 w 126439"/>
              <a:gd name="connsiteY1" fmla="*/ 58713 h 293765"/>
              <a:gd name="connsiteX2" fmla="*/ 17012 w 126439"/>
              <a:gd name="connsiteY2" fmla="*/ 0 h 293765"/>
              <a:gd name="connsiteX3" fmla="*/ 218 w 126439"/>
              <a:gd name="connsiteY3" fmla="*/ 49506 h 293765"/>
              <a:gd name="connsiteX4" fmla="*/ 67649 w 126439"/>
              <a:gd name="connsiteY4" fmla="*/ 290942 h 293765"/>
              <a:gd name="connsiteX5" fmla="*/ 90795 w 126439"/>
              <a:gd name="connsiteY5" fmla="*/ 282044 h 293765"/>
              <a:gd name="connsiteX6" fmla="*/ 79736 w 126439"/>
              <a:gd name="connsiteY6" fmla="*/ 225542 h 293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6439" h="293765">
                <a:moveTo>
                  <a:pt x="79736" y="225542"/>
                </a:moveTo>
                <a:lnTo>
                  <a:pt x="126439" y="58713"/>
                </a:lnTo>
                <a:lnTo>
                  <a:pt x="17012" y="0"/>
                </a:lnTo>
                <a:lnTo>
                  <a:pt x="218" y="49506"/>
                </a:lnTo>
                <a:cubicBezTo>
                  <a:pt x="-3408" y="215255"/>
                  <a:pt x="39026" y="270677"/>
                  <a:pt x="67649" y="290942"/>
                </a:cubicBezTo>
                <a:cubicBezTo>
                  <a:pt x="76573" y="297269"/>
                  <a:pt x="84263" y="292382"/>
                  <a:pt x="90795" y="282044"/>
                </a:cubicBezTo>
                <a:cubicBezTo>
                  <a:pt x="86089" y="252006"/>
                  <a:pt x="79736" y="225542"/>
                  <a:pt x="79736" y="225542"/>
                </a:cubicBezTo>
                <a:close/>
              </a:path>
            </a:pathLst>
          </a:custGeom>
          <a:solidFill>
            <a:srgbClr val="F5958C"/>
          </a:solidFill>
          <a:ln w="2572" cap="flat">
            <a:noFill/>
            <a:prstDash val="solid"/>
            <a:miter/>
          </a:ln>
        </p:spPr>
        <p:txBody>
          <a:bodyPr rtlCol="0" anchor="ctr"/>
          <a:lstStyle/>
          <a:p>
            <a:endParaRPr lang="en-PH">
              <a:latin typeface="#9Slide03 AmpleSoft" panose="02000000000000000000" pitchFamily="2" charset="77"/>
            </a:endParaRPr>
          </a:p>
        </p:txBody>
      </p:sp>
      <p:grpSp>
        <p:nvGrpSpPr>
          <p:cNvPr id="21" name="LEFT ARM">
            <a:extLst>
              <a:ext uri="{FF2B5EF4-FFF2-40B4-BE49-F238E27FC236}">
                <a16:creationId xmlns:a16="http://schemas.microsoft.com/office/drawing/2014/main" id="{E390415E-814D-434A-AD0F-42AC891A2B81}"/>
              </a:ext>
            </a:extLst>
          </p:cNvPr>
          <p:cNvGrpSpPr/>
          <p:nvPr/>
        </p:nvGrpSpPr>
        <p:grpSpPr>
          <a:xfrm>
            <a:off x="9909476" y="4987717"/>
            <a:ext cx="1756100" cy="2001745"/>
            <a:chOff x="5119796" y="1910103"/>
            <a:chExt cx="2054160" cy="2341499"/>
          </a:xfrm>
        </p:grpSpPr>
        <p:sp>
          <p:nvSpPr>
            <p:cNvPr id="22" name="Freeform: Shape 21">
              <a:extLst>
                <a:ext uri="{FF2B5EF4-FFF2-40B4-BE49-F238E27FC236}">
                  <a16:creationId xmlns:a16="http://schemas.microsoft.com/office/drawing/2014/main" id="{59715314-7247-4307-806D-F377703BE7AF}"/>
                </a:ext>
              </a:extLst>
            </p:cNvPr>
            <p:cNvSpPr/>
            <p:nvPr/>
          </p:nvSpPr>
          <p:spPr>
            <a:xfrm rot="407187" flipH="1">
              <a:off x="5119796" y="2604994"/>
              <a:ext cx="2054160" cy="1646608"/>
            </a:xfrm>
            <a:custGeom>
              <a:avLst/>
              <a:gdLst>
                <a:gd name="connsiteX0" fmla="*/ 387207 w 2054160"/>
                <a:gd name="connsiteY0" fmla="*/ 314 h 1646608"/>
                <a:gd name="connsiteX1" fmla="*/ 64046 w 2054160"/>
                <a:gd name="connsiteY1" fmla="*/ 777695 h 1646608"/>
                <a:gd name="connsiteX2" fmla="*/ 42222 w 2054160"/>
                <a:gd name="connsiteY2" fmla="*/ 1620606 h 1646608"/>
                <a:gd name="connsiteX3" fmla="*/ 1428064 w 2054160"/>
                <a:gd name="connsiteY3" fmla="*/ 1286724 h 1646608"/>
                <a:gd name="connsiteX4" fmla="*/ 1461119 w 2054160"/>
                <a:gd name="connsiteY4" fmla="*/ 1278803 h 1646608"/>
                <a:gd name="connsiteX5" fmla="*/ 1507411 w 2054160"/>
                <a:gd name="connsiteY5" fmla="*/ 1273742 h 1646608"/>
                <a:gd name="connsiteX6" fmla="*/ 1553278 w 2054160"/>
                <a:gd name="connsiteY6" fmla="*/ 1275564 h 1646608"/>
                <a:gd name="connsiteX7" fmla="*/ 1741115 w 2054160"/>
                <a:gd name="connsiteY7" fmla="*/ 1327964 h 1646608"/>
                <a:gd name="connsiteX8" fmla="*/ 1867744 w 2054160"/>
                <a:gd name="connsiteY8" fmla="*/ 1231915 h 1646608"/>
                <a:gd name="connsiteX9" fmla="*/ 1963850 w 2054160"/>
                <a:gd name="connsiteY9" fmla="*/ 1306140 h 1646608"/>
                <a:gd name="connsiteX10" fmla="*/ 2038076 w 2054160"/>
                <a:gd name="connsiteY10" fmla="*/ 1341093 h 1646608"/>
                <a:gd name="connsiteX11" fmla="*/ 1810966 w 2054160"/>
                <a:gd name="connsiteY11" fmla="*/ 1031007 h 1646608"/>
                <a:gd name="connsiteX12" fmla="*/ 1474676 w 2054160"/>
                <a:gd name="connsiteY12" fmla="*/ 1100913 h 1646608"/>
                <a:gd name="connsiteX13" fmla="*/ 1471012 w 2054160"/>
                <a:gd name="connsiteY13" fmla="*/ 1104081 h 1646608"/>
                <a:gd name="connsiteX14" fmla="*/ 378512 w 2054160"/>
                <a:gd name="connsiteY14" fmla="*/ 1271188 h 1646608"/>
                <a:gd name="connsiteX15" fmla="*/ 544467 w 2054160"/>
                <a:gd name="connsiteY15" fmla="*/ 445782 h 1646608"/>
                <a:gd name="connsiteX16" fmla="*/ 387207 w 2054160"/>
                <a:gd name="connsiteY16" fmla="*/ 314 h 1646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4160" h="1646608">
                  <a:moveTo>
                    <a:pt x="387207" y="314"/>
                  </a:moveTo>
                  <a:cubicBezTo>
                    <a:pt x="178164" y="23541"/>
                    <a:pt x="160153" y="306027"/>
                    <a:pt x="64046" y="777695"/>
                  </a:cubicBezTo>
                  <a:cubicBezTo>
                    <a:pt x="-32060" y="1249364"/>
                    <a:pt x="-3279" y="1560685"/>
                    <a:pt x="42222" y="1620606"/>
                  </a:cubicBezTo>
                  <a:cubicBezTo>
                    <a:pt x="137753" y="1746721"/>
                    <a:pt x="1089289" y="1377954"/>
                    <a:pt x="1428064" y="1286724"/>
                  </a:cubicBezTo>
                  <a:lnTo>
                    <a:pt x="1461119" y="1278803"/>
                  </a:lnTo>
                  <a:lnTo>
                    <a:pt x="1507411" y="1273742"/>
                  </a:lnTo>
                  <a:cubicBezTo>
                    <a:pt x="1524609" y="1272900"/>
                    <a:pt x="1540171" y="1273376"/>
                    <a:pt x="1553278" y="1275564"/>
                  </a:cubicBezTo>
                  <a:cubicBezTo>
                    <a:pt x="1658137" y="1293068"/>
                    <a:pt x="1680018" y="1362863"/>
                    <a:pt x="1741115" y="1327964"/>
                  </a:cubicBezTo>
                  <a:cubicBezTo>
                    <a:pt x="1802214" y="1293068"/>
                    <a:pt x="1867744" y="1231915"/>
                    <a:pt x="1867744" y="1231915"/>
                  </a:cubicBezTo>
                  <a:cubicBezTo>
                    <a:pt x="1901970" y="1253680"/>
                    <a:pt x="1934139" y="1278526"/>
                    <a:pt x="1963850" y="1306140"/>
                  </a:cubicBezTo>
                  <a:cubicBezTo>
                    <a:pt x="2016251" y="1354165"/>
                    <a:pt x="2086100" y="1402246"/>
                    <a:pt x="2038076" y="1341093"/>
                  </a:cubicBezTo>
                  <a:cubicBezTo>
                    <a:pt x="1990051" y="1279940"/>
                    <a:pt x="1845917" y="1061584"/>
                    <a:pt x="1810966" y="1031007"/>
                  </a:cubicBezTo>
                  <a:cubicBezTo>
                    <a:pt x="1776011" y="1000428"/>
                    <a:pt x="1596984" y="1070336"/>
                    <a:pt x="1474676" y="1100913"/>
                  </a:cubicBezTo>
                  <a:lnTo>
                    <a:pt x="1471012" y="1104081"/>
                  </a:lnTo>
                  <a:lnTo>
                    <a:pt x="378512" y="1271188"/>
                  </a:lnTo>
                  <a:cubicBezTo>
                    <a:pt x="378512" y="1271188"/>
                    <a:pt x="544467" y="725294"/>
                    <a:pt x="544467" y="445782"/>
                  </a:cubicBezTo>
                  <a:cubicBezTo>
                    <a:pt x="544467" y="166270"/>
                    <a:pt x="465866" y="-8438"/>
                    <a:pt x="387207" y="314"/>
                  </a:cubicBezTo>
                  <a:close/>
                </a:path>
              </a:pathLst>
            </a:custGeom>
            <a:solidFill>
              <a:srgbClr val="F8BDBC"/>
            </a:solidFill>
            <a:ln w="2572" cap="flat">
              <a:noFill/>
              <a:prstDash val="solid"/>
              <a:miter/>
            </a:ln>
          </p:spPr>
          <p:txBody>
            <a:bodyPr rtlCol="0" anchor="ctr"/>
            <a:lstStyle/>
            <a:p>
              <a:endParaRPr lang="en-PH">
                <a:latin typeface="#9Slide03 AmpleSoft" panose="02000000000000000000" pitchFamily="2" charset="77"/>
              </a:endParaRPr>
            </a:p>
          </p:txBody>
        </p:sp>
        <p:sp>
          <p:nvSpPr>
            <p:cNvPr id="23" name="Oval 22">
              <a:extLst>
                <a:ext uri="{FF2B5EF4-FFF2-40B4-BE49-F238E27FC236}">
                  <a16:creationId xmlns:a16="http://schemas.microsoft.com/office/drawing/2014/main" id="{81A0C90C-BA2B-40EE-BF32-EA7A9EAB32E2}"/>
                </a:ext>
              </a:extLst>
            </p:cNvPr>
            <p:cNvSpPr/>
            <p:nvPr/>
          </p:nvSpPr>
          <p:spPr>
            <a:xfrm>
              <a:off x="6608977" y="1910103"/>
              <a:ext cx="303628" cy="30362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latin typeface="#9Slide03 AmpleSoft" panose="02000000000000000000" pitchFamily="2" charset="77"/>
              </a:endParaRPr>
            </a:p>
          </p:txBody>
        </p:sp>
      </p:grpSp>
      <p:sp>
        <p:nvSpPr>
          <p:cNvPr id="24" name="SHIRT SLEEVE">
            <a:extLst>
              <a:ext uri="{FF2B5EF4-FFF2-40B4-BE49-F238E27FC236}">
                <a16:creationId xmlns:a16="http://schemas.microsoft.com/office/drawing/2014/main" id="{2ADDA652-A5E7-43B9-923E-5FB7D367624E}"/>
              </a:ext>
            </a:extLst>
          </p:cNvPr>
          <p:cNvSpPr/>
          <p:nvPr/>
        </p:nvSpPr>
        <p:spPr>
          <a:xfrm flipH="1">
            <a:off x="11150484" y="5477172"/>
            <a:ext cx="524753" cy="892609"/>
          </a:xfrm>
          <a:custGeom>
            <a:avLst/>
            <a:gdLst>
              <a:gd name="connsiteX0" fmla="*/ 183093 w 281367"/>
              <a:gd name="connsiteY0" fmla="*/ 1736 h 478607"/>
              <a:gd name="connsiteX1" fmla="*/ 62966 w 281367"/>
              <a:gd name="connsiteY1" fmla="*/ 129861 h 478607"/>
              <a:gd name="connsiteX2" fmla="*/ 241 w 281367"/>
              <a:gd name="connsiteY2" fmla="*/ 447498 h 478607"/>
              <a:gd name="connsiteX3" fmla="*/ 88324 w 281367"/>
              <a:gd name="connsiteY3" fmla="*/ 471518 h 478607"/>
              <a:gd name="connsiteX4" fmla="*/ 265775 w 281367"/>
              <a:gd name="connsiteY4" fmla="*/ 468946 h 478607"/>
              <a:gd name="connsiteX5" fmla="*/ 280459 w 281367"/>
              <a:gd name="connsiteY5" fmla="*/ 236717 h 478607"/>
              <a:gd name="connsiteX6" fmla="*/ 219123 w 281367"/>
              <a:gd name="connsiteY6" fmla="*/ 21847 h 478607"/>
              <a:gd name="connsiteX7" fmla="*/ 183093 w 281367"/>
              <a:gd name="connsiteY7" fmla="*/ 1736 h 478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1367" h="478607">
                <a:moveTo>
                  <a:pt x="183093" y="1736"/>
                </a:moveTo>
                <a:cubicBezTo>
                  <a:pt x="124354" y="4308"/>
                  <a:pt x="78988" y="53788"/>
                  <a:pt x="62966" y="129861"/>
                </a:cubicBezTo>
                <a:cubicBezTo>
                  <a:pt x="46944" y="205933"/>
                  <a:pt x="241" y="447498"/>
                  <a:pt x="241" y="447498"/>
                </a:cubicBezTo>
                <a:cubicBezTo>
                  <a:pt x="241" y="447498"/>
                  <a:pt x="-9094" y="454184"/>
                  <a:pt x="88324" y="471518"/>
                </a:cubicBezTo>
                <a:cubicBezTo>
                  <a:pt x="185742" y="488852"/>
                  <a:pt x="265775" y="468946"/>
                  <a:pt x="265775" y="468946"/>
                </a:cubicBezTo>
                <a:cubicBezTo>
                  <a:pt x="265775" y="468946"/>
                  <a:pt x="285809" y="331486"/>
                  <a:pt x="280459" y="236717"/>
                </a:cubicBezTo>
                <a:cubicBezTo>
                  <a:pt x="275110" y="141948"/>
                  <a:pt x="253713" y="52451"/>
                  <a:pt x="219123" y="21847"/>
                </a:cubicBezTo>
                <a:cubicBezTo>
                  <a:pt x="184533" y="-8757"/>
                  <a:pt x="183093" y="1736"/>
                  <a:pt x="183093" y="1736"/>
                </a:cubicBezTo>
                <a:close/>
              </a:path>
            </a:pathLst>
          </a:custGeom>
          <a:solidFill>
            <a:srgbClr val="6B9BC7"/>
          </a:solidFill>
          <a:ln w="2572" cap="flat">
            <a:noFill/>
            <a:prstDash val="solid"/>
            <a:miter/>
          </a:ln>
        </p:spPr>
        <p:txBody>
          <a:bodyPr rtlCol="0" anchor="ctr"/>
          <a:lstStyle/>
          <a:p>
            <a:endParaRPr lang="en-PH">
              <a:latin typeface="#9Slide03 AmpleSoft" panose="02000000000000000000" pitchFamily="2" charset="77"/>
            </a:endParaRPr>
          </a:p>
        </p:txBody>
      </p:sp>
      <p:sp>
        <p:nvSpPr>
          <p:cNvPr id="25" name="KEYBOARD">
            <a:extLst>
              <a:ext uri="{FF2B5EF4-FFF2-40B4-BE49-F238E27FC236}">
                <a16:creationId xmlns:a16="http://schemas.microsoft.com/office/drawing/2014/main" id="{551B27D4-2B02-4A0F-BD56-860F8453F38A}"/>
              </a:ext>
            </a:extLst>
          </p:cNvPr>
          <p:cNvSpPr/>
          <p:nvPr/>
        </p:nvSpPr>
        <p:spPr>
          <a:xfrm>
            <a:off x="9339703" y="6771595"/>
            <a:ext cx="1239831" cy="73738"/>
          </a:xfrm>
          <a:custGeom>
            <a:avLst/>
            <a:gdLst>
              <a:gd name="connsiteX0" fmla="*/ 721453 w 740715"/>
              <a:gd name="connsiteY0" fmla="*/ 0 h 44054"/>
              <a:gd name="connsiteX1" fmla="*/ 740715 w 740715"/>
              <a:gd name="connsiteY1" fmla="*/ 0 h 44054"/>
              <a:gd name="connsiteX2" fmla="*/ 740715 w 740715"/>
              <a:gd name="connsiteY2" fmla="*/ 44054 h 44054"/>
              <a:gd name="connsiteX3" fmla="*/ 721453 w 740715"/>
              <a:gd name="connsiteY3" fmla="*/ 44054 h 44054"/>
              <a:gd name="connsiteX4" fmla="*/ 19262 w 740715"/>
              <a:gd name="connsiteY4" fmla="*/ 44054 h 44054"/>
              <a:gd name="connsiteX5" fmla="*/ 0 w 740715"/>
              <a:gd name="connsiteY5" fmla="*/ 44054 h 44054"/>
              <a:gd name="connsiteX6" fmla="*/ 0 w 740715"/>
              <a:gd name="connsiteY6" fmla="*/ 0 h 44054"/>
              <a:gd name="connsiteX7" fmla="*/ 19262 w 740715"/>
              <a:gd name="connsiteY7" fmla="*/ 0 h 44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0715" h="44054">
                <a:moveTo>
                  <a:pt x="721453" y="0"/>
                </a:moveTo>
                <a:cubicBezTo>
                  <a:pt x="732092" y="0"/>
                  <a:pt x="740715" y="0"/>
                  <a:pt x="740715" y="0"/>
                </a:cubicBezTo>
                <a:lnTo>
                  <a:pt x="740715" y="44054"/>
                </a:lnTo>
                <a:cubicBezTo>
                  <a:pt x="740715" y="44054"/>
                  <a:pt x="732092" y="44054"/>
                  <a:pt x="721453" y="44054"/>
                </a:cubicBezTo>
                <a:lnTo>
                  <a:pt x="19262" y="44054"/>
                </a:lnTo>
                <a:cubicBezTo>
                  <a:pt x="8624" y="44054"/>
                  <a:pt x="0" y="44054"/>
                  <a:pt x="0" y="44054"/>
                </a:cubicBezTo>
                <a:lnTo>
                  <a:pt x="0" y="0"/>
                </a:lnTo>
                <a:cubicBezTo>
                  <a:pt x="0" y="0"/>
                  <a:pt x="8624" y="0"/>
                  <a:pt x="19262" y="0"/>
                </a:cubicBezTo>
                <a:close/>
              </a:path>
            </a:pathLst>
          </a:custGeom>
          <a:solidFill>
            <a:srgbClr val="3E74A6"/>
          </a:solidFill>
          <a:ln w="2572" cap="flat">
            <a:noFill/>
            <a:prstDash val="solid"/>
            <a:miter/>
          </a:ln>
        </p:spPr>
        <p:txBody>
          <a:bodyPr rtlCol="0" anchor="ctr"/>
          <a:lstStyle/>
          <a:p>
            <a:endParaRPr lang="en-PH" dirty="0">
              <a:latin typeface="#9Slide03 AmpleSoft" panose="02000000000000000000" pitchFamily="2" charset="77"/>
            </a:endParaRPr>
          </a:p>
        </p:txBody>
      </p:sp>
      <p:grpSp>
        <p:nvGrpSpPr>
          <p:cNvPr id="26" name="FACE">
            <a:extLst>
              <a:ext uri="{FF2B5EF4-FFF2-40B4-BE49-F238E27FC236}">
                <a16:creationId xmlns:a16="http://schemas.microsoft.com/office/drawing/2014/main" id="{4F885F31-9C96-48E8-9B1A-861F468584EA}"/>
              </a:ext>
            </a:extLst>
          </p:cNvPr>
          <p:cNvGrpSpPr/>
          <p:nvPr/>
        </p:nvGrpSpPr>
        <p:grpSpPr>
          <a:xfrm>
            <a:off x="10390671" y="4351137"/>
            <a:ext cx="1454006" cy="975425"/>
            <a:chOff x="6178156" y="2127885"/>
            <a:chExt cx="1454006" cy="975425"/>
          </a:xfrm>
        </p:grpSpPr>
        <p:grpSp>
          <p:nvGrpSpPr>
            <p:cNvPr id="27" name="Group 26">
              <a:extLst>
                <a:ext uri="{FF2B5EF4-FFF2-40B4-BE49-F238E27FC236}">
                  <a16:creationId xmlns:a16="http://schemas.microsoft.com/office/drawing/2014/main" id="{763F79BB-AB89-44CE-96FA-32D2B3970EA9}"/>
                </a:ext>
              </a:extLst>
            </p:cNvPr>
            <p:cNvGrpSpPr/>
            <p:nvPr/>
          </p:nvGrpSpPr>
          <p:grpSpPr>
            <a:xfrm>
              <a:off x="6178156" y="2327621"/>
              <a:ext cx="652140" cy="775689"/>
              <a:chOff x="6163286" y="2327089"/>
              <a:chExt cx="652140" cy="775689"/>
            </a:xfrm>
          </p:grpSpPr>
          <p:sp>
            <p:nvSpPr>
              <p:cNvPr id="29" name="Freeform: Shape 28">
                <a:extLst>
                  <a:ext uri="{FF2B5EF4-FFF2-40B4-BE49-F238E27FC236}">
                    <a16:creationId xmlns:a16="http://schemas.microsoft.com/office/drawing/2014/main" id="{12587B61-85B9-4928-A7FB-BD02D0E8448E}"/>
                  </a:ext>
                </a:extLst>
              </p:cNvPr>
              <p:cNvSpPr/>
              <p:nvPr/>
            </p:nvSpPr>
            <p:spPr>
              <a:xfrm rot="21373771" flipH="1">
                <a:off x="6265445" y="2453076"/>
                <a:ext cx="529467" cy="649702"/>
              </a:xfrm>
              <a:custGeom>
                <a:avLst/>
                <a:gdLst>
                  <a:gd name="connsiteX0" fmla="*/ 283896 w 283895"/>
                  <a:gd name="connsiteY0" fmla="*/ 152145 h 348363"/>
                  <a:gd name="connsiteX1" fmla="*/ 195813 w 283895"/>
                  <a:gd name="connsiteY1" fmla="*/ 348318 h 348363"/>
                  <a:gd name="connsiteX2" fmla="*/ 0 w 283895"/>
                  <a:gd name="connsiteY2" fmla="*/ 161660 h 348363"/>
                  <a:gd name="connsiteX3" fmla="*/ 140263 w 283895"/>
                  <a:gd name="connsiteY3" fmla="*/ 0 h 348363"/>
                  <a:gd name="connsiteX4" fmla="*/ 283896 w 283895"/>
                  <a:gd name="connsiteY4" fmla="*/ 152145 h 348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895" h="348363">
                    <a:moveTo>
                      <a:pt x="283896" y="152145"/>
                    </a:moveTo>
                    <a:cubicBezTo>
                      <a:pt x="283896" y="241436"/>
                      <a:pt x="273223" y="350915"/>
                      <a:pt x="195813" y="348318"/>
                    </a:cubicBezTo>
                    <a:cubicBezTo>
                      <a:pt x="75687" y="344306"/>
                      <a:pt x="0" y="250951"/>
                      <a:pt x="0" y="161660"/>
                    </a:cubicBezTo>
                    <a:cubicBezTo>
                      <a:pt x="0" y="72369"/>
                      <a:pt x="62802" y="0"/>
                      <a:pt x="140263" y="0"/>
                    </a:cubicBezTo>
                    <a:cubicBezTo>
                      <a:pt x="217724" y="0"/>
                      <a:pt x="283896" y="62854"/>
                      <a:pt x="283896" y="152145"/>
                    </a:cubicBezTo>
                    <a:close/>
                  </a:path>
                </a:pathLst>
              </a:custGeom>
              <a:solidFill>
                <a:srgbClr val="F8BDBC"/>
              </a:solidFill>
              <a:ln w="2572" cap="flat">
                <a:noFill/>
                <a:prstDash val="solid"/>
                <a:miter/>
              </a:ln>
            </p:spPr>
            <p:txBody>
              <a:bodyPr rtlCol="0" anchor="ctr"/>
              <a:lstStyle/>
              <a:p>
                <a:endParaRPr lang="en-PH">
                  <a:latin typeface="#9Slide03 AmpleSoft" panose="02000000000000000000" pitchFamily="2" charset="77"/>
                </a:endParaRPr>
              </a:p>
            </p:txBody>
          </p:sp>
          <p:sp>
            <p:nvSpPr>
              <p:cNvPr id="30" name="Freeform: Shape 29">
                <a:extLst>
                  <a:ext uri="{FF2B5EF4-FFF2-40B4-BE49-F238E27FC236}">
                    <a16:creationId xmlns:a16="http://schemas.microsoft.com/office/drawing/2014/main" id="{44F1EE2A-CEEE-4FEB-B8A2-F875994FA6D7}"/>
                  </a:ext>
                </a:extLst>
              </p:cNvPr>
              <p:cNvSpPr/>
              <p:nvPr/>
            </p:nvSpPr>
            <p:spPr>
              <a:xfrm rot="21373771" flipH="1">
                <a:off x="6163286" y="2327089"/>
                <a:ext cx="652140" cy="498449"/>
              </a:xfrm>
              <a:custGeom>
                <a:avLst/>
                <a:gdLst>
                  <a:gd name="connsiteX0" fmla="*/ 132733 w 289520"/>
                  <a:gd name="connsiteY0" fmla="*/ 329 h 221288"/>
                  <a:gd name="connsiteX1" fmla="*/ 282872 w 289520"/>
                  <a:gd name="connsiteY1" fmla="*/ 140129 h 221288"/>
                  <a:gd name="connsiteX2" fmla="*/ 288221 w 289520"/>
                  <a:gd name="connsiteY2" fmla="*/ 198842 h 221288"/>
                  <a:gd name="connsiteX3" fmla="*/ 212149 w 289520"/>
                  <a:gd name="connsiteY3" fmla="*/ 216201 h 221288"/>
                  <a:gd name="connsiteX4" fmla="*/ 137414 w 289520"/>
                  <a:gd name="connsiteY4" fmla="*/ 218773 h 221288"/>
                  <a:gd name="connsiteX5" fmla="*/ 133402 w 289520"/>
                  <a:gd name="connsiteY5" fmla="*/ 141364 h 221288"/>
                  <a:gd name="connsiteX6" fmla="*/ 113394 w 289520"/>
                  <a:gd name="connsiteY6" fmla="*/ 216099 h 221288"/>
                  <a:gd name="connsiteX7" fmla="*/ 61341 w 289520"/>
                  <a:gd name="connsiteY7" fmla="*/ 210749 h 221288"/>
                  <a:gd name="connsiteX8" fmla="*/ 1265 w 289520"/>
                  <a:gd name="connsiteY8" fmla="*/ 124004 h 221288"/>
                  <a:gd name="connsiteX9" fmla="*/ 23974 w 289520"/>
                  <a:gd name="connsiteY9" fmla="*/ 50606 h 221288"/>
                  <a:gd name="connsiteX10" fmla="*/ 132733 w 289520"/>
                  <a:gd name="connsiteY10" fmla="*/ 329 h 221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9520" h="221288">
                    <a:moveTo>
                      <a:pt x="132733" y="329"/>
                    </a:moveTo>
                    <a:cubicBezTo>
                      <a:pt x="217807" y="-5689"/>
                      <a:pt x="268187" y="72055"/>
                      <a:pt x="282872" y="140129"/>
                    </a:cubicBezTo>
                    <a:cubicBezTo>
                      <a:pt x="293468" y="189249"/>
                      <a:pt x="288221" y="198842"/>
                      <a:pt x="288221" y="198842"/>
                    </a:cubicBezTo>
                    <a:cubicBezTo>
                      <a:pt x="288221" y="198842"/>
                      <a:pt x="278886" y="212189"/>
                      <a:pt x="212149" y="216201"/>
                    </a:cubicBezTo>
                    <a:cubicBezTo>
                      <a:pt x="145412" y="220213"/>
                      <a:pt x="137414" y="218773"/>
                      <a:pt x="137414" y="218773"/>
                    </a:cubicBezTo>
                    <a:lnTo>
                      <a:pt x="133402" y="141364"/>
                    </a:lnTo>
                    <a:lnTo>
                      <a:pt x="113394" y="216099"/>
                    </a:lnTo>
                    <a:cubicBezTo>
                      <a:pt x="113394" y="216099"/>
                      <a:pt x="102695" y="230783"/>
                      <a:pt x="61341" y="210749"/>
                    </a:cubicBezTo>
                    <a:cubicBezTo>
                      <a:pt x="19988" y="190715"/>
                      <a:pt x="1265" y="124004"/>
                      <a:pt x="1265" y="124004"/>
                    </a:cubicBezTo>
                    <a:cubicBezTo>
                      <a:pt x="1265" y="124004"/>
                      <a:pt x="-8070" y="79976"/>
                      <a:pt x="23974" y="50606"/>
                    </a:cubicBezTo>
                    <a:cubicBezTo>
                      <a:pt x="56018" y="21237"/>
                      <a:pt x="132733" y="329"/>
                      <a:pt x="132733" y="329"/>
                    </a:cubicBezTo>
                    <a:close/>
                  </a:path>
                </a:pathLst>
              </a:custGeom>
              <a:solidFill>
                <a:srgbClr val="303C60"/>
              </a:solidFill>
              <a:ln w="2572" cap="flat">
                <a:noFill/>
                <a:prstDash val="solid"/>
                <a:miter/>
              </a:ln>
            </p:spPr>
            <p:txBody>
              <a:bodyPr rtlCol="0" anchor="ctr"/>
              <a:lstStyle/>
              <a:p>
                <a:endParaRPr lang="en-PH">
                  <a:latin typeface="#9Slide03 AmpleSoft" panose="02000000000000000000" pitchFamily="2" charset="77"/>
                </a:endParaRPr>
              </a:p>
            </p:txBody>
          </p:sp>
        </p:grpSp>
        <p:sp>
          <p:nvSpPr>
            <p:cNvPr id="28" name="Oval 27">
              <a:extLst>
                <a:ext uri="{FF2B5EF4-FFF2-40B4-BE49-F238E27FC236}">
                  <a16:creationId xmlns:a16="http://schemas.microsoft.com/office/drawing/2014/main" id="{26922E53-9C32-415A-AC35-0B29B913BAC1}"/>
                </a:ext>
              </a:extLst>
            </p:cNvPr>
            <p:cNvSpPr/>
            <p:nvPr/>
          </p:nvSpPr>
          <p:spPr>
            <a:xfrm>
              <a:off x="6956069" y="2127885"/>
              <a:ext cx="676093" cy="676093"/>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latin typeface="#9Slide03 AmpleSoft" panose="02000000000000000000" pitchFamily="2" charset="77"/>
              </a:endParaRPr>
            </a:p>
          </p:txBody>
        </p:sp>
      </p:grpSp>
      <p:grpSp>
        <p:nvGrpSpPr>
          <p:cNvPr id="31" name="MONITOR">
            <a:extLst>
              <a:ext uri="{FF2B5EF4-FFF2-40B4-BE49-F238E27FC236}">
                <a16:creationId xmlns:a16="http://schemas.microsoft.com/office/drawing/2014/main" id="{FF0AE8A1-C397-4609-BD75-83D425EAB4EA}"/>
              </a:ext>
            </a:extLst>
          </p:cNvPr>
          <p:cNvGrpSpPr/>
          <p:nvPr/>
        </p:nvGrpSpPr>
        <p:grpSpPr>
          <a:xfrm>
            <a:off x="7456130" y="5283620"/>
            <a:ext cx="1890814" cy="1585422"/>
            <a:chOff x="-4121557" y="1274323"/>
            <a:chExt cx="977494" cy="819616"/>
          </a:xfrm>
        </p:grpSpPr>
        <p:sp>
          <p:nvSpPr>
            <p:cNvPr id="32" name="Freeform: Shape 31">
              <a:extLst>
                <a:ext uri="{FF2B5EF4-FFF2-40B4-BE49-F238E27FC236}">
                  <a16:creationId xmlns:a16="http://schemas.microsoft.com/office/drawing/2014/main" id="{A14C97C8-A620-4AAC-9E8A-02869509E653}"/>
                </a:ext>
              </a:extLst>
            </p:cNvPr>
            <p:cNvSpPr/>
            <p:nvPr/>
          </p:nvSpPr>
          <p:spPr>
            <a:xfrm>
              <a:off x="-4121557" y="1274323"/>
              <a:ext cx="977494" cy="681543"/>
            </a:xfrm>
            <a:custGeom>
              <a:avLst/>
              <a:gdLst>
                <a:gd name="connsiteX0" fmla="*/ 876764 w 953894"/>
                <a:gd name="connsiteY0" fmla="*/ 665569 h 665568"/>
                <a:gd name="connsiteX1" fmla="*/ 169379 w 953894"/>
                <a:gd name="connsiteY1" fmla="*/ 665569 h 665568"/>
                <a:gd name="connsiteX2" fmla="*/ 93538 w 953894"/>
                <a:gd name="connsiteY2" fmla="*/ 601507 h 665568"/>
                <a:gd name="connsiteX3" fmla="*/ 1289 w 953894"/>
                <a:gd name="connsiteY3" fmla="*/ 92300 h 665568"/>
                <a:gd name="connsiteX4" fmla="*/ 77130 w 953894"/>
                <a:gd name="connsiteY4" fmla="*/ 0 h 665568"/>
                <a:gd name="connsiteX5" fmla="*/ 784516 w 953894"/>
                <a:gd name="connsiteY5" fmla="*/ 0 h 665568"/>
                <a:gd name="connsiteX6" fmla="*/ 860331 w 953894"/>
                <a:gd name="connsiteY6" fmla="*/ 64062 h 665568"/>
                <a:gd name="connsiteX7" fmla="*/ 952605 w 953894"/>
                <a:gd name="connsiteY7" fmla="*/ 573269 h 665568"/>
                <a:gd name="connsiteX8" fmla="*/ 876764 w 953894"/>
                <a:gd name="connsiteY8" fmla="*/ 665569 h 665568"/>
                <a:gd name="connsiteX0" fmla="*/ 877454 w 954584"/>
                <a:gd name="connsiteY0" fmla="*/ 665569 h 665569"/>
                <a:gd name="connsiteX1" fmla="*/ 170069 w 954584"/>
                <a:gd name="connsiteY1" fmla="*/ 665569 h 665569"/>
                <a:gd name="connsiteX2" fmla="*/ 94228 w 954584"/>
                <a:gd name="connsiteY2" fmla="*/ 601507 h 665569"/>
                <a:gd name="connsiteX3" fmla="*/ 1979 w 954584"/>
                <a:gd name="connsiteY3" fmla="*/ 92300 h 665569"/>
                <a:gd name="connsiteX4" fmla="*/ 61411 w 954584"/>
                <a:gd name="connsiteY4" fmla="*/ 0 h 665569"/>
                <a:gd name="connsiteX5" fmla="*/ 785206 w 954584"/>
                <a:gd name="connsiteY5" fmla="*/ 0 h 665569"/>
                <a:gd name="connsiteX6" fmla="*/ 861021 w 954584"/>
                <a:gd name="connsiteY6" fmla="*/ 64062 h 665569"/>
                <a:gd name="connsiteX7" fmla="*/ 953295 w 954584"/>
                <a:gd name="connsiteY7" fmla="*/ 573269 h 665569"/>
                <a:gd name="connsiteX8" fmla="*/ 877454 w 954584"/>
                <a:gd name="connsiteY8" fmla="*/ 665569 h 665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4584" h="665569">
                  <a:moveTo>
                    <a:pt x="877454" y="665569"/>
                  </a:moveTo>
                  <a:lnTo>
                    <a:pt x="170069" y="665569"/>
                  </a:lnTo>
                  <a:cubicBezTo>
                    <a:pt x="132625" y="665360"/>
                    <a:pt x="100694" y="638389"/>
                    <a:pt x="94228" y="601507"/>
                  </a:cubicBezTo>
                  <a:lnTo>
                    <a:pt x="1979" y="92300"/>
                  </a:lnTo>
                  <a:cubicBezTo>
                    <a:pt x="-6713" y="44285"/>
                    <a:pt x="13242" y="0"/>
                    <a:pt x="61411" y="0"/>
                  </a:cubicBezTo>
                  <a:lnTo>
                    <a:pt x="785206" y="0"/>
                  </a:lnTo>
                  <a:cubicBezTo>
                    <a:pt x="822648" y="200"/>
                    <a:pt x="854576" y="27179"/>
                    <a:pt x="861021" y="64062"/>
                  </a:cubicBezTo>
                  <a:lnTo>
                    <a:pt x="953295" y="573269"/>
                  </a:lnTo>
                  <a:cubicBezTo>
                    <a:pt x="961988" y="621283"/>
                    <a:pt x="925623" y="665569"/>
                    <a:pt x="877454" y="665569"/>
                  </a:cubicBezTo>
                  <a:close/>
                </a:path>
              </a:pathLst>
            </a:custGeom>
            <a:solidFill>
              <a:srgbClr val="3E74A6"/>
            </a:solidFill>
            <a:ln w="2572" cap="flat">
              <a:noFill/>
              <a:prstDash val="solid"/>
              <a:miter/>
            </a:ln>
          </p:spPr>
          <p:txBody>
            <a:bodyPr rtlCol="0" anchor="ctr"/>
            <a:lstStyle/>
            <a:p>
              <a:endParaRPr lang="en-PH" dirty="0">
                <a:latin typeface="#9Slide03 AmpleSoft" panose="02000000000000000000" pitchFamily="2" charset="77"/>
              </a:endParaRPr>
            </a:p>
          </p:txBody>
        </p:sp>
        <p:sp>
          <p:nvSpPr>
            <p:cNvPr id="33" name="Freeform: Shape 32">
              <a:extLst>
                <a:ext uri="{FF2B5EF4-FFF2-40B4-BE49-F238E27FC236}">
                  <a16:creationId xmlns:a16="http://schemas.microsoft.com/office/drawing/2014/main" id="{C075E064-E1CB-4040-AC02-EDB4DA347AB3}"/>
                </a:ext>
              </a:extLst>
            </p:cNvPr>
            <p:cNvSpPr/>
            <p:nvPr/>
          </p:nvSpPr>
          <p:spPr>
            <a:xfrm>
              <a:off x="-4120803" y="1288386"/>
              <a:ext cx="932892" cy="667479"/>
            </a:xfrm>
            <a:custGeom>
              <a:avLst/>
              <a:gdLst>
                <a:gd name="connsiteX0" fmla="*/ 909690 w 911027"/>
                <a:gd name="connsiteY0" fmla="*/ 561439 h 651835"/>
                <a:gd name="connsiteX1" fmla="*/ 815615 w 911027"/>
                <a:gd name="connsiteY1" fmla="*/ 62725 h 651835"/>
                <a:gd name="connsiteX2" fmla="*/ 738206 w 911027"/>
                <a:gd name="connsiteY2" fmla="*/ 0 h 651835"/>
                <a:gd name="connsiteX3" fmla="*/ 19350 w 911027"/>
                <a:gd name="connsiteY3" fmla="*/ 0 h 651835"/>
                <a:gd name="connsiteX4" fmla="*/ 1348 w 911027"/>
                <a:gd name="connsiteY4" fmla="*/ 66480 h 651835"/>
                <a:gd name="connsiteX5" fmla="*/ 96837 w 911027"/>
                <a:gd name="connsiteY5" fmla="*/ 586436 h 651835"/>
                <a:gd name="connsiteX6" fmla="*/ 175352 w 911027"/>
                <a:gd name="connsiteY6" fmla="*/ 651836 h 651835"/>
                <a:gd name="connsiteX7" fmla="*/ 832434 w 911027"/>
                <a:gd name="connsiteY7" fmla="*/ 651836 h 651835"/>
                <a:gd name="connsiteX8" fmla="*/ 909690 w 911027"/>
                <a:gd name="connsiteY8" fmla="*/ 561439 h 651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1027" h="651835">
                  <a:moveTo>
                    <a:pt x="909690" y="561439"/>
                  </a:moveTo>
                  <a:lnTo>
                    <a:pt x="815615" y="62725"/>
                  </a:lnTo>
                  <a:cubicBezTo>
                    <a:pt x="808749" y="26386"/>
                    <a:pt x="776190" y="0"/>
                    <a:pt x="738206" y="0"/>
                  </a:cubicBezTo>
                  <a:lnTo>
                    <a:pt x="19350" y="0"/>
                  </a:lnTo>
                  <a:cubicBezTo>
                    <a:pt x="3542" y="18264"/>
                    <a:pt x="-3084" y="42735"/>
                    <a:pt x="1348" y="66480"/>
                  </a:cubicBezTo>
                  <a:lnTo>
                    <a:pt x="96837" y="586436"/>
                  </a:lnTo>
                  <a:cubicBezTo>
                    <a:pt x="103761" y="624348"/>
                    <a:pt x="136814" y="651879"/>
                    <a:pt x="175352" y="651836"/>
                  </a:cubicBezTo>
                  <a:lnTo>
                    <a:pt x="832434" y="651836"/>
                  </a:lnTo>
                  <a:cubicBezTo>
                    <a:pt x="881529" y="651836"/>
                    <a:pt x="918639" y="608476"/>
                    <a:pt x="909690" y="561439"/>
                  </a:cubicBezTo>
                  <a:close/>
                </a:path>
              </a:pathLst>
            </a:custGeom>
            <a:solidFill>
              <a:srgbClr val="6B9BC7"/>
            </a:solidFill>
            <a:ln w="2572" cap="flat">
              <a:noFill/>
              <a:prstDash val="solid"/>
              <a:miter/>
            </a:ln>
          </p:spPr>
          <p:txBody>
            <a:bodyPr rtlCol="0" anchor="ctr"/>
            <a:lstStyle/>
            <a:p>
              <a:endParaRPr lang="en-PH">
                <a:latin typeface="#9Slide03 AmpleSoft" panose="02000000000000000000" pitchFamily="2" charset="77"/>
              </a:endParaRPr>
            </a:p>
          </p:txBody>
        </p:sp>
        <p:sp>
          <p:nvSpPr>
            <p:cNvPr id="34" name="Freeform: Shape 33">
              <a:extLst>
                <a:ext uri="{FF2B5EF4-FFF2-40B4-BE49-F238E27FC236}">
                  <a16:creationId xmlns:a16="http://schemas.microsoft.com/office/drawing/2014/main" id="{C653C24C-9E53-49C2-ABAE-B960943DCE2E}"/>
                </a:ext>
              </a:extLst>
            </p:cNvPr>
            <p:cNvSpPr/>
            <p:nvPr/>
          </p:nvSpPr>
          <p:spPr>
            <a:xfrm>
              <a:off x="-3758955" y="1647855"/>
              <a:ext cx="454774" cy="446084"/>
            </a:xfrm>
            <a:custGeom>
              <a:avLst/>
              <a:gdLst>
                <a:gd name="connsiteX0" fmla="*/ 385839 w 444115"/>
                <a:gd name="connsiteY0" fmla="*/ 368969 h 435629"/>
                <a:gd name="connsiteX1" fmla="*/ 251543 w 444115"/>
                <a:gd name="connsiteY1" fmla="*/ 368969 h 435629"/>
                <a:gd name="connsiteX2" fmla="*/ 208183 w 444115"/>
                <a:gd name="connsiteY2" fmla="*/ 321340 h 435629"/>
                <a:gd name="connsiteX3" fmla="*/ 208183 w 444115"/>
                <a:gd name="connsiteY3" fmla="*/ 75815 h 435629"/>
                <a:gd name="connsiteX4" fmla="*/ 139157 w 444115"/>
                <a:gd name="connsiteY4" fmla="*/ 0 h 435629"/>
                <a:gd name="connsiteX5" fmla="*/ 69026 w 444115"/>
                <a:gd name="connsiteY5" fmla="*/ 0 h 435629"/>
                <a:gd name="connsiteX6" fmla="*/ 0 w 444115"/>
                <a:gd name="connsiteY6" fmla="*/ 75815 h 435629"/>
                <a:gd name="connsiteX7" fmla="*/ 0 w 444115"/>
                <a:gd name="connsiteY7" fmla="*/ 350761 h 435629"/>
                <a:gd name="connsiteX8" fmla="*/ 77641 w 444115"/>
                <a:gd name="connsiteY8" fmla="*/ 435629 h 435629"/>
                <a:gd name="connsiteX9" fmla="*/ 444116 w 444115"/>
                <a:gd name="connsiteY9" fmla="*/ 433057 h 435629"/>
                <a:gd name="connsiteX10" fmla="*/ 385839 w 444115"/>
                <a:gd name="connsiteY10" fmla="*/ 368969 h 435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44115" h="435629">
                  <a:moveTo>
                    <a:pt x="385839" y="368969"/>
                  </a:moveTo>
                  <a:lnTo>
                    <a:pt x="251543" y="368969"/>
                  </a:lnTo>
                  <a:cubicBezTo>
                    <a:pt x="227600" y="368969"/>
                    <a:pt x="208183" y="347649"/>
                    <a:pt x="208183" y="321340"/>
                  </a:cubicBezTo>
                  <a:lnTo>
                    <a:pt x="208183" y="75815"/>
                  </a:lnTo>
                  <a:cubicBezTo>
                    <a:pt x="208183" y="33947"/>
                    <a:pt x="177322" y="0"/>
                    <a:pt x="139157" y="0"/>
                  </a:cubicBezTo>
                  <a:lnTo>
                    <a:pt x="69026" y="0"/>
                  </a:lnTo>
                  <a:cubicBezTo>
                    <a:pt x="30886" y="0"/>
                    <a:pt x="0" y="33947"/>
                    <a:pt x="0" y="75815"/>
                  </a:cubicBezTo>
                  <a:lnTo>
                    <a:pt x="0" y="350761"/>
                  </a:lnTo>
                  <a:cubicBezTo>
                    <a:pt x="0" y="397798"/>
                    <a:pt x="34821" y="435835"/>
                    <a:pt x="77641" y="435629"/>
                  </a:cubicBezTo>
                  <a:lnTo>
                    <a:pt x="444116" y="433057"/>
                  </a:lnTo>
                  <a:cubicBezTo>
                    <a:pt x="444116" y="397644"/>
                    <a:pt x="418012" y="368969"/>
                    <a:pt x="385839" y="368969"/>
                  </a:cubicBezTo>
                  <a:close/>
                </a:path>
              </a:pathLst>
            </a:custGeom>
            <a:solidFill>
              <a:srgbClr val="3E74A6"/>
            </a:solidFill>
            <a:ln w="2572" cap="flat">
              <a:noFill/>
              <a:prstDash val="solid"/>
              <a:miter/>
            </a:ln>
          </p:spPr>
          <p:txBody>
            <a:bodyPr rtlCol="0" anchor="ctr"/>
            <a:lstStyle/>
            <a:p>
              <a:endParaRPr lang="en-PH">
                <a:latin typeface="#9Slide03 AmpleSoft" panose="02000000000000000000" pitchFamily="2" charset="77"/>
              </a:endParaRPr>
            </a:p>
          </p:txBody>
        </p:sp>
        <p:sp>
          <p:nvSpPr>
            <p:cNvPr id="35" name="Freeform: Shape 34">
              <a:extLst>
                <a:ext uri="{FF2B5EF4-FFF2-40B4-BE49-F238E27FC236}">
                  <a16:creationId xmlns:a16="http://schemas.microsoft.com/office/drawing/2014/main" id="{8666C502-18E5-40E9-9713-C02CCF0BFC33}"/>
                </a:ext>
              </a:extLst>
            </p:cNvPr>
            <p:cNvSpPr/>
            <p:nvPr/>
          </p:nvSpPr>
          <p:spPr>
            <a:xfrm>
              <a:off x="-3753504" y="1654755"/>
              <a:ext cx="445504" cy="438841"/>
            </a:xfrm>
            <a:custGeom>
              <a:avLst/>
              <a:gdLst>
                <a:gd name="connsiteX0" fmla="*/ 0 w 435063"/>
                <a:gd name="connsiteY0" fmla="*/ 74581 h 428556"/>
                <a:gd name="connsiteX1" fmla="*/ 0 w 435063"/>
                <a:gd name="connsiteY1" fmla="*/ 345335 h 428556"/>
                <a:gd name="connsiteX2" fmla="*/ 77410 w 435063"/>
                <a:gd name="connsiteY2" fmla="*/ 428557 h 428556"/>
                <a:gd name="connsiteX3" fmla="*/ 435063 w 435063"/>
                <a:gd name="connsiteY3" fmla="*/ 426319 h 428556"/>
                <a:gd name="connsiteX4" fmla="*/ 372004 w 435063"/>
                <a:gd name="connsiteY4" fmla="*/ 409783 h 428556"/>
                <a:gd name="connsiteX5" fmla="*/ 226752 w 435063"/>
                <a:gd name="connsiteY5" fmla="*/ 409783 h 428556"/>
                <a:gd name="connsiteX6" fmla="*/ 179843 w 435063"/>
                <a:gd name="connsiteY6" fmla="*/ 362874 h 428556"/>
                <a:gd name="connsiteX7" fmla="*/ 179843 w 435063"/>
                <a:gd name="connsiteY7" fmla="*/ 74581 h 428556"/>
                <a:gd name="connsiteX8" fmla="*/ 105262 w 435063"/>
                <a:gd name="connsiteY8" fmla="*/ 0 h 428556"/>
                <a:gd name="connsiteX9" fmla="*/ 74761 w 435063"/>
                <a:gd name="connsiteY9" fmla="*/ 0 h 428556"/>
                <a:gd name="connsiteX10" fmla="*/ 0 w 435063"/>
                <a:gd name="connsiteY10" fmla="*/ 74401 h 428556"/>
                <a:gd name="connsiteX11" fmla="*/ 0 w 435063"/>
                <a:gd name="connsiteY11" fmla="*/ 74581 h 428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5063" h="428556">
                  <a:moveTo>
                    <a:pt x="0" y="74581"/>
                  </a:moveTo>
                  <a:lnTo>
                    <a:pt x="0" y="345335"/>
                  </a:lnTo>
                  <a:cubicBezTo>
                    <a:pt x="19" y="389070"/>
                    <a:pt x="33790" y="425377"/>
                    <a:pt x="77410" y="428557"/>
                  </a:cubicBezTo>
                  <a:lnTo>
                    <a:pt x="435063" y="426319"/>
                  </a:lnTo>
                  <a:cubicBezTo>
                    <a:pt x="435063" y="420456"/>
                    <a:pt x="406774" y="409783"/>
                    <a:pt x="372004" y="409783"/>
                  </a:cubicBezTo>
                  <a:lnTo>
                    <a:pt x="226752" y="409783"/>
                  </a:lnTo>
                  <a:cubicBezTo>
                    <a:pt x="200845" y="409783"/>
                    <a:pt x="179843" y="388781"/>
                    <a:pt x="179843" y="362874"/>
                  </a:cubicBezTo>
                  <a:lnTo>
                    <a:pt x="179843" y="74581"/>
                  </a:lnTo>
                  <a:cubicBezTo>
                    <a:pt x="179843" y="33391"/>
                    <a:pt x="146452" y="0"/>
                    <a:pt x="105262" y="0"/>
                  </a:cubicBezTo>
                  <a:lnTo>
                    <a:pt x="74761" y="0"/>
                  </a:lnTo>
                  <a:cubicBezTo>
                    <a:pt x="33571" y="-99"/>
                    <a:pt x="100" y="33211"/>
                    <a:pt x="0" y="74401"/>
                  </a:cubicBezTo>
                  <a:cubicBezTo>
                    <a:pt x="0" y="74461"/>
                    <a:pt x="0" y="74521"/>
                    <a:pt x="0" y="74581"/>
                  </a:cubicBezTo>
                  <a:close/>
                </a:path>
              </a:pathLst>
            </a:custGeom>
            <a:solidFill>
              <a:srgbClr val="6B9BC7"/>
            </a:solidFill>
            <a:ln w="2572" cap="flat">
              <a:noFill/>
              <a:prstDash val="solid"/>
              <a:miter/>
            </a:ln>
          </p:spPr>
          <p:txBody>
            <a:bodyPr rtlCol="0" anchor="ctr"/>
            <a:lstStyle/>
            <a:p>
              <a:endParaRPr lang="en-PH" dirty="0">
                <a:latin typeface="#9Slide03 AmpleSoft" panose="02000000000000000000" pitchFamily="2" charset="77"/>
              </a:endParaRPr>
            </a:p>
          </p:txBody>
        </p:sp>
      </p:grpSp>
      <p:sp>
        <p:nvSpPr>
          <p:cNvPr id="4" name="BODY TEXT">
            <a:extLst>
              <a:ext uri="{FF2B5EF4-FFF2-40B4-BE49-F238E27FC236}">
                <a16:creationId xmlns:a16="http://schemas.microsoft.com/office/drawing/2014/main" id="{EE42C229-F92B-479D-B1C4-7E51D15FE383}"/>
              </a:ext>
            </a:extLst>
          </p:cNvPr>
          <p:cNvSpPr txBox="1"/>
          <p:nvPr/>
        </p:nvSpPr>
        <p:spPr>
          <a:xfrm>
            <a:off x="646731" y="1761296"/>
            <a:ext cx="10780661" cy="861774"/>
          </a:xfrm>
          <a:prstGeom prst="rect">
            <a:avLst/>
          </a:prstGeom>
          <a:noFill/>
        </p:spPr>
        <p:txBody>
          <a:bodyPr wrap="square" rtlCol="0">
            <a:spAutoFit/>
          </a:bodyPr>
          <a:lstStyle/>
          <a:p>
            <a:r>
              <a:rPr lang="vi-VN" sz="2500">
                <a:latin typeface="#9Slide03 AmpleSoft" panose="02000000000000000000" pitchFamily="2" charset="77"/>
              </a:rPr>
              <a:t>1. Tạo ra được các bảng màu dựa trên kiểu nhập văn bản từ ngôn ngữ tự nhiên thông qua mô hình Deep Learning được đề xuất trong bài báo này. </a:t>
            </a:r>
          </a:p>
        </p:txBody>
      </p:sp>
      <p:sp>
        <p:nvSpPr>
          <p:cNvPr id="8" name="TITLE">
            <a:extLst>
              <a:ext uri="{FF2B5EF4-FFF2-40B4-BE49-F238E27FC236}">
                <a16:creationId xmlns:a16="http://schemas.microsoft.com/office/drawing/2014/main" id="{84A8E31B-E325-4441-AC62-29BBD9914C0E}"/>
              </a:ext>
            </a:extLst>
          </p:cNvPr>
          <p:cNvSpPr txBox="1"/>
          <p:nvPr/>
        </p:nvSpPr>
        <p:spPr>
          <a:xfrm>
            <a:off x="2664789" y="1030830"/>
            <a:ext cx="6862422" cy="584775"/>
          </a:xfrm>
          <a:prstGeom prst="rect">
            <a:avLst/>
          </a:prstGeom>
          <a:noFill/>
        </p:spPr>
        <p:txBody>
          <a:bodyPr wrap="square" rtlCol="0">
            <a:spAutoFit/>
          </a:bodyPr>
          <a:lstStyle/>
          <a:p>
            <a:pPr algn="ctr"/>
            <a:r>
              <a:rPr lang="en-PH" sz="3200">
                <a:solidFill>
                  <a:srgbClr val="3E74A6"/>
                </a:solidFill>
                <a:latin typeface="#9Slide03 AmpleSoft" panose="02000000000000000000" pitchFamily="2" charset="77"/>
              </a:rPr>
              <a:t>Tính mới trong nghiên cứu này:</a:t>
            </a:r>
            <a:endParaRPr lang="en-PH" sz="3200" dirty="0">
              <a:solidFill>
                <a:srgbClr val="3E74A6"/>
              </a:solidFill>
              <a:latin typeface="#9Slide03 AmpleSoft" panose="02000000000000000000" pitchFamily="2" charset="77"/>
            </a:endParaRPr>
          </a:p>
        </p:txBody>
      </p:sp>
      <p:sp>
        <p:nvSpPr>
          <p:cNvPr id="68" name="BODY TEXT">
            <a:extLst>
              <a:ext uri="{FF2B5EF4-FFF2-40B4-BE49-F238E27FC236}">
                <a16:creationId xmlns:a16="http://schemas.microsoft.com/office/drawing/2014/main" id="{FADF73F6-DF50-D544-AAA2-39F9FA5AAB9B}"/>
              </a:ext>
            </a:extLst>
          </p:cNvPr>
          <p:cNvSpPr txBox="1"/>
          <p:nvPr/>
        </p:nvSpPr>
        <p:spPr>
          <a:xfrm>
            <a:off x="632199" y="2747503"/>
            <a:ext cx="10780661" cy="1246495"/>
          </a:xfrm>
          <a:prstGeom prst="rect">
            <a:avLst/>
          </a:prstGeom>
          <a:noFill/>
        </p:spPr>
        <p:txBody>
          <a:bodyPr wrap="square" rtlCol="0">
            <a:spAutoFit/>
          </a:bodyPr>
          <a:lstStyle/>
          <a:p>
            <a:r>
              <a:rPr lang="vi-VN" sz="2500">
                <a:latin typeface="#9Slide03 AmpleSoft" panose="02000000000000000000" pitchFamily="2" charset="77"/>
              </a:rPr>
              <a:t>2. Mô hình này có thể sử dụng bảng màu đã được tạo ra trước đó để tiếp tục tạo ra những màu sắc phù hợp và lại sử dụng những bảng màu đó tô lên những bức ảnh xám. </a:t>
            </a:r>
          </a:p>
        </p:txBody>
      </p:sp>
      <p:sp>
        <p:nvSpPr>
          <p:cNvPr id="69" name="BODY TEXT">
            <a:extLst>
              <a:ext uri="{FF2B5EF4-FFF2-40B4-BE49-F238E27FC236}">
                <a16:creationId xmlns:a16="http://schemas.microsoft.com/office/drawing/2014/main" id="{343FFCF7-4C28-DF4F-A0A8-B19289378F10}"/>
              </a:ext>
            </a:extLst>
          </p:cNvPr>
          <p:cNvSpPr txBox="1"/>
          <p:nvPr/>
        </p:nvSpPr>
        <p:spPr>
          <a:xfrm>
            <a:off x="646731" y="4069621"/>
            <a:ext cx="10780661" cy="861774"/>
          </a:xfrm>
          <a:prstGeom prst="rect">
            <a:avLst/>
          </a:prstGeom>
          <a:noFill/>
        </p:spPr>
        <p:txBody>
          <a:bodyPr wrap="square" rtlCol="0">
            <a:spAutoFit/>
          </a:bodyPr>
          <a:lstStyle/>
          <a:p>
            <a:r>
              <a:rPr lang="vi-VN" sz="2500">
                <a:latin typeface="#9Slide03 AmpleSoft" panose="02000000000000000000" pitchFamily="2" charset="77"/>
              </a:rPr>
              <a:t>3. Giới thiệu được tập dữ liệu màu được sắp xếp thủ công mang tên Palette-and-Text (PAT) với </a:t>
            </a:r>
            <a:r>
              <a:rPr lang="vi-VN" sz="2500">
                <a:solidFill>
                  <a:srgbClr val="C00000"/>
                </a:solidFill>
                <a:latin typeface="#9Slide03 AmpleSoft" panose="02000000000000000000" pitchFamily="2" charset="77"/>
              </a:rPr>
              <a:t>10.183</a:t>
            </a:r>
            <a:r>
              <a:rPr lang="vi-VN" sz="2500">
                <a:latin typeface="#9Slide03 AmpleSoft" panose="02000000000000000000" pitchFamily="2" charset="77"/>
              </a:rPr>
              <a:t> cặp văn bản và bảng màu tương ứng. </a:t>
            </a:r>
          </a:p>
        </p:txBody>
      </p:sp>
    </p:spTree>
    <p:extLst>
      <p:ext uri="{BB962C8B-B14F-4D97-AF65-F5344CB8AC3E}">
        <p14:creationId xmlns:p14="http://schemas.microsoft.com/office/powerpoint/2010/main" val="3332318922"/>
      </p:ext>
    </p:extLst>
  </p:cSld>
  <p:clrMapOvr>
    <a:masterClrMapping/>
  </p:clrMapOvr>
  <p:transition spd="slow" advTm="2830">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accel="50667" decel="49333" autoRev="1" fill="hold" nodeType="withEffect">
                                  <p:stCondLst>
                                    <p:cond delay="0"/>
                                  </p:stCondLst>
                                  <p:childTnLst>
                                    <p:animRot by="-480000">
                                      <p:cBhvr>
                                        <p:cTn id="6" dur="750" fill="hold"/>
                                        <p:tgtEl>
                                          <p:spTgt spid="21"/>
                                        </p:tgtEl>
                                        <p:attrNameLst>
                                          <p:attrName>r</p:attrName>
                                        </p:attrNameLst>
                                      </p:cBhvr>
                                    </p:animRot>
                                  </p:childTnLst>
                                </p:cTn>
                              </p:par>
                              <p:par>
                                <p:cTn id="7" presetID="8" presetClass="emph" presetSubtype="0" repeatCount="indefinite" accel="52000" decel="48000" autoRev="1" fill="hold" grpId="0" nodeType="withEffect">
                                  <p:stCondLst>
                                    <p:cond delay="500"/>
                                  </p:stCondLst>
                                  <p:childTnLst>
                                    <p:animRot by="-480000">
                                      <p:cBhvr>
                                        <p:cTn id="8" dur="750" fill="hold"/>
                                        <p:tgtEl>
                                          <p:spTgt spid="12"/>
                                        </p:tgtEl>
                                        <p:attrNameLst>
                                          <p:attrName>r</p:attrName>
                                        </p:attrNameLst>
                                      </p:cBhvr>
                                    </p:animRot>
                                  </p:childTnLst>
                                </p:cTn>
                              </p:par>
                              <p:par>
                                <p:cTn id="9" presetID="8" presetClass="emph" presetSubtype="0" repeatCount="indefinite" accel="46000" decel="54000" autoRev="1" fill="hold" grpId="0" nodeType="withEffect">
                                  <p:stCondLst>
                                    <p:cond delay="0"/>
                                  </p:stCondLst>
                                  <p:childTnLst>
                                    <p:animRot by="180000">
                                      <p:cBhvr>
                                        <p:cTn id="10" dur="750" fill="hold"/>
                                        <p:tgtEl>
                                          <p:spTgt spid="14"/>
                                        </p:tgtEl>
                                        <p:attrNameLst>
                                          <p:attrName>r</p:attrName>
                                        </p:attrNameLst>
                                      </p:cBhvr>
                                    </p:animRot>
                                  </p:childTnLst>
                                </p:cTn>
                              </p:par>
                              <p:par>
                                <p:cTn id="11" presetID="8" presetClass="emph" presetSubtype="0" repeatCount="indefinite" accel="46000" decel="54000" autoRev="1" fill="hold" nodeType="withEffect">
                                  <p:stCondLst>
                                    <p:cond delay="0"/>
                                  </p:stCondLst>
                                  <p:childTnLst>
                                    <p:animRot by="180000">
                                      <p:cBhvr>
                                        <p:cTn id="12" dur="750" fill="hold"/>
                                        <p:tgtEl>
                                          <p:spTgt spid="26"/>
                                        </p:tgtEl>
                                        <p:attrNameLst>
                                          <p:attrName>r</p:attrName>
                                        </p:attrNameLst>
                                      </p:cBhvr>
                                    </p:animRot>
                                  </p:childTnLst>
                                </p:cTn>
                              </p:par>
                              <p:par>
                                <p:cTn id="13" presetID="1" presetClass="entr" presetSubtype="0" fill="hold" nodeType="withEffect">
                                  <p:stCondLst>
                                    <p:cond delay="0"/>
                                  </p:stCondLst>
                                  <p:childTnLst>
                                    <p:set>
                                      <p:cBhvr>
                                        <p:cTn id="14" dur="1" fill="hold">
                                          <p:stCondLst>
                                            <p:cond delay="0"/>
                                          </p:stCondLst>
                                        </p:cTn>
                                        <p:tgtEl>
                                          <p:spTgt spid="59"/>
                                        </p:tgtEl>
                                        <p:attrNameLst>
                                          <p:attrName>style.visibility</p:attrName>
                                        </p:attrNameLst>
                                      </p:cBhvr>
                                      <p:to>
                                        <p:strVal val="visible"/>
                                      </p:to>
                                    </p:set>
                                  </p:childTnLst>
                                </p:cTn>
                              </p:par>
                              <p:par>
                                <p:cTn id="15" presetID="1" presetClass="entr" presetSubtype="0" fill="hold" nodeType="withEffect">
                                  <p:stCondLst>
                                    <p:cond delay="500"/>
                                  </p:stCondLst>
                                  <p:childTnLst>
                                    <p:set>
                                      <p:cBhvr>
                                        <p:cTn id="16" dur="1" fill="hold">
                                          <p:stCondLst>
                                            <p:cond delay="0"/>
                                          </p:stCondLst>
                                        </p:cTn>
                                        <p:tgtEl>
                                          <p:spTgt spid="50"/>
                                        </p:tgtEl>
                                        <p:attrNameLst>
                                          <p:attrName>style.visibility</p:attrName>
                                        </p:attrNameLst>
                                      </p:cBhvr>
                                      <p:to>
                                        <p:strVal val="visible"/>
                                      </p:to>
                                    </p:set>
                                  </p:childTnLst>
                                </p:cTn>
                              </p:par>
                              <p:par>
                                <p:cTn id="17" presetID="1" presetClass="entr" presetSubtype="0" fill="hold" grpId="0" nodeType="withEffect">
                                  <p:stCondLst>
                                    <p:cond delay="0"/>
                                  </p:stCondLst>
                                  <p:iterate type="lt">
                                    <p:tmAbs val="100"/>
                                  </p:iterate>
                                  <p:childTnLst>
                                    <p:set>
                                      <p:cBhvr>
                                        <p:cTn id="18" dur="1" fill="hold">
                                          <p:stCondLst>
                                            <p:cond delay="0"/>
                                          </p:stCondLst>
                                        </p:cTn>
                                        <p:tgtEl>
                                          <p:spTgt spid="8"/>
                                        </p:tgtEl>
                                        <p:attrNameLst>
                                          <p:attrName>style.visibility</p:attrName>
                                        </p:attrNameLst>
                                      </p:cBhvr>
                                      <p:to>
                                        <p:strVal val="visible"/>
                                      </p:to>
                                    </p:set>
                                  </p:childTnLst>
                                </p:cTn>
                              </p:par>
                            </p:childTnLst>
                          </p:cTn>
                        </p:par>
                        <p:par>
                          <p:cTn id="19" fill="hold">
                            <p:stCondLst>
                              <p:cond delay="2401"/>
                            </p:stCondLst>
                            <p:childTnLst>
                              <p:par>
                                <p:cTn id="20" presetID="10" presetClass="entr" presetSubtype="0" fill="hold" grpId="0" nodeType="after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childTnLst>
                          </p:cTn>
                        </p:par>
                        <p:par>
                          <p:cTn id="23" fill="hold">
                            <p:stCondLst>
                              <p:cond delay="2901"/>
                            </p:stCondLst>
                            <p:childTnLst>
                              <p:par>
                                <p:cTn id="24" presetID="10" presetClass="entr" presetSubtype="0" fill="hold" grpId="0" nodeType="afterEffect">
                                  <p:stCondLst>
                                    <p:cond delay="0"/>
                                  </p:stCondLst>
                                  <p:childTnLst>
                                    <p:set>
                                      <p:cBhvr>
                                        <p:cTn id="25" dur="1" fill="hold">
                                          <p:stCondLst>
                                            <p:cond delay="0"/>
                                          </p:stCondLst>
                                        </p:cTn>
                                        <p:tgtEl>
                                          <p:spTgt spid="68"/>
                                        </p:tgtEl>
                                        <p:attrNameLst>
                                          <p:attrName>style.visibility</p:attrName>
                                        </p:attrNameLst>
                                      </p:cBhvr>
                                      <p:to>
                                        <p:strVal val="visible"/>
                                      </p:to>
                                    </p:set>
                                    <p:animEffect transition="in" filter="fade">
                                      <p:cBhvr>
                                        <p:cTn id="26" dur="500"/>
                                        <p:tgtEl>
                                          <p:spTgt spid="68"/>
                                        </p:tgtEl>
                                      </p:cBhvr>
                                    </p:animEffect>
                                  </p:childTnLst>
                                </p:cTn>
                              </p:par>
                            </p:childTnLst>
                          </p:cTn>
                        </p:par>
                        <p:par>
                          <p:cTn id="27" fill="hold">
                            <p:stCondLst>
                              <p:cond delay="3401"/>
                            </p:stCondLst>
                            <p:childTnLst>
                              <p:par>
                                <p:cTn id="28" presetID="10" presetClass="entr" presetSubtype="0" fill="hold" grpId="0" nodeType="afterEffect">
                                  <p:stCondLst>
                                    <p:cond delay="0"/>
                                  </p:stCondLst>
                                  <p:childTnLst>
                                    <p:set>
                                      <p:cBhvr>
                                        <p:cTn id="29" dur="1" fill="hold">
                                          <p:stCondLst>
                                            <p:cond delay="0"/>
                                          </p:stCondLst>
                                        </p:cTn>
                                        <p:tgtEl>
                                          <p:spTgt spid="69"/>
                                        </p:tgtEl>
                                        <p:attrNameLst>
                                          <p:attrName>style.visibility</p:attrName>
                                        </p:attrNameLst>
                                      </p:cBhvr>
                                      <p:to>
                                        <p:strVal val="visible"/>
                                      </p:to>
                                    </p:set>
                                    <p:animEffect transition="in" filter="fade">
                                      <p:cBhvr>
                                        <p:cTn id="30" dur="50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P spid="4" grpId="0"/>
      <p:bldP spid="8" grpId="0"/>
      <p:bldP spid="68" grpId="0"/>
      <p:bldP spid="6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3CF33BF-DCCC-48EF-9AA4-394177C04829}"/>
              </a:ext>
            </a:extLst>
          </p:cNvPr>
          <p:cNvSpPr/>
          <p:nvPr/>
        </p:nvSpPr>
        <p:spPr>
          <a:xfrm>
            <a:off x="0" y="-33940"/>
            <a:ext cx="12192000" cy="6891940"/>
          </a:xfrm>
          <a:prstGeom prst="rect">
            <a:avLst/>
          </a:prstGeom>
          <a:solidFill>
            <a:srgbClr val="E9D7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6" name="Rectangle 5">
            <a:extLst>
              <a:ext uri="{FF2B5EF4-FFF2-40B4-BE49-F238E27FC236}">
                <a16:creationId xmlns:a16="http://schemas.microsoft.com/office/drawing/2014/main" id="{4328C351-1A12-4BE4-962D-B90542091525}"/>
              </a:ext>
            </a:extLst>
          </p:cNvPr>
          <p:cNvSpPr/>
          <p:nvPr/>
        </p:nvSpPr>
        <p:spPr>
          <a:xfrm>
            <a:off x="0" y="1499164"/>
            <a:ext cx="9036785" cy="3846559"/>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7" name="Rectangle 6">
            <a:extLst>
              <a:ext uri="{FF2B5EF4-FFF2-40B4-BE49-F238E27FC236}">
                <a16:creationId xmlns:a16="http://schemas.microsoft.com/office/drawing/2014/main" id="{9D2E59E9-2B44-4F9D-A857-A3DADDE0FA7D}"/>
              </a:ext>
            </a:extLst>
          </p:cNvPr>
          <p:cNvSpPr/>
          <p:nvPr/>
        </p:nvSpPr>
        <p:spPr>
          <a:xfrm>
            <a:off x="10259714" y="-33940"/>
            <a:ext cx="2008486" cy="6891940"/>
          </a:xfrm>
          <a:prstGeom prst="rect">
            <a:avLst/>
          </a:prstGeom>
          <a:solidFill>
            <a:srgbClr val="E9D7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nvGrpSpPr>
          <p:cNvPr id="8" name="Group 7">
            <a:extLst>
              <a:ext uri="{FF2B5EF4-FFF2-40B4-BE49-F238E27FC236}">
                <a16:creationId xmlns:a16="http://schemas.microsoft.com/office/drawing/2014/main" id="{88FE64A8-EC04-4062-ADD9-083BA28F8A37}"/>
              </a:ext>
            </a:extLst>
          </p:cNvPr>
          <p:cNvGrpSpPr/>
          <p:nvPr/>
        </p:nvGrpSpPr>
        <p:grpSpPr>
          <a:xfrm>
            <a:off x="7827850" y="1245214"/>
            <a:ext cx="4110151" cy="4333632"/>
            <a:chOff x="7215832" y="1142922"/>
            <a:chExt cx="4110151" cy="4333632"/>
          </a:xfrm>
        </p:grpSpPr>
        <p:sp>
          <p:nvSpPr>
            <p:cNvPr id="9" name="Rectangle: Rounded Corners 8">
              <a:extLst>
                <a:ext uri="{FF2B5EF4-FFF2-40B4-BE49-F238E27FC236}">
                  <a16:creationId xmlns:a16="http://schemas.microsoft.com/office/drawing/2014/main" id="{98DF3D3F-0AA7-4F6F-9A85-CA92CB202F67}"/>
                </a:ext>
              </a:extLst>
            </p:cNvPr>
            <p:cNvSpPr/>
            <p:nvPr/>
          </p:nvSpPr>
          <p:spPr>
            <a:xfrm>
              <a:off x="7215832" y="1377425"/>
              <a:ext cx="2410308" cy="3889948"/>
            </a:xfrm>
            <a:prstGeom prst="roundRect">
              <a:avLst>
                <a:gd name="adj" fmla="val 1349"/>
              </a:avLst>
            </a:prstGeom>
            <a:solidFill>
              <a:srgbClr val="E18C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0" name="Rectangle: Rounded Corners 10">
              <a:extLst>
                <a:ext uri="{FF2B5EF4-FFF2-40B4-BE49-F238E27FC236}">
                  <a16:creationId xmlns:a16="http://schemas.microsoft.com/office/drawing/2014/main" id="{CDFA22B9-FBA4-46A8-8F34-CEB57CF37BD9}"/>
                </a:ext>
              </a:extLst>
            </p:cNvPr>
            <p:cNvSpPr/>
            <p:nvPr/>
          </p:nvSpPr>
          <p:spPr>
            <a:xfrm>
              <a:off x="9626141" y="1142922"/>
              <a:ext cx="1699842" cy="4333632"/>
            </a:xfrm>
            <a:custGeom>
              <a:avLst/>
              <a:gdLst>
                <a:gd name="connsiteX0" fmla="*/ 0 w 2410308"/>
                <a:gd name="connsiteY0" fmla="*/ 69224 h 3889948"/>
                <a:gd name="connsiteX1" fmla="*/ 69224 w 2410308"/>
                <a:gd name="connsiteY1" fmla="*/ 0 h 3889948"/>
                <a:gd name="connsiteX2" fmla="*/ 2341084 w 2410308"/>
                <a:gd name="connsiteY2" fmla="*/ 0 h 3889948"/>
                <a:gd name="connsiteX3" fmla="*/ 2410308 w 2410308"/>
                <a:gd name="connsiteY3" fmla="*/ 69224 h 3889948"/>
                <a:gd name="connsiteX4" fmla="*/ 2410308 w 2410308"/>
                <a:gd name="connsiteY4" fmla="*/ 3820724 h 3889948"/>
                <a:gd name="connsiteX5" fmla="*/ 2341084 w 2410308"/>
                <a:gd name="connsiteY5" fmla="*/ 3889948 h 3889948"/>
                <a:gd name="connsiteX6" fmla="*/ 69224 w 2410308"/>
                <a:gd name="connsiteY6" fmla="*/ 3889948 h 3889948"/>
                <a:gd name="connsiteX7" fmla="*/ 0 w 2410308"/>
                <a:gd name="connsiteY7" fmla="*/ 3820724 h 3889948"/>
                <a:gd name="connsiteX8" fmla="*/ 0 w 2410308"/>
                <a:gd name="connsiteY8" fmla="*/ 69224 h 3889948"/>
                <a:gd name="connsiteX0" fmla="*/ 0 w 2410333"/>
                <a:gd name="connsiteY0" fmla="*/ 335232 h 4155956"/>
                <a:gd name="connsiteX1" fmla="*/ 69224 w 2410333"/>
                <a:gd name="connsiteY1" fmla="*/ 266008 h 4155956"/>
                <a:gd name="connsiteX2" fmla="*/ 2374335 w 2410333"/>
                <a:gd name="connsiteY2" fmla="*/ 0 h 4155956"/>
                <a:gd name="connsiteX3" fmla="*/ 2410308 w 2410333"/>
                <a:gd name="connsiteY3" fmla="*/ 335232 h 4155956"/>
                <a:gd name="connsiteX4" fmla="*/ 2410308 w 2410333"/>
                <a:gd name="connsiteY4" fmla="*/ 4086732 h 4155956"/>
                <a:gd name="connsiteX5" fmla="*/ 2341084 w 2410333"/>
                <a:gd name="connsiteY5" fmla="*/ 4155956 h 4155956"/>
                <a:gd name="connsiteX6" fmla="*/ 69224 w 2410333"/>
                <a:gd name="connsiteY6" fmla="*/ 4155956 h 4155956"/>
                <a:gd name="connsiteX7" fmla="*/ 0 w 2410333"/>
                <a:gd name="connsiteY7" fmla="*/ 4086732 h 4155956"/>
                <a:gd name="connsiteX8" fmla="*/ 0 w 2410333"/>
                <a:gd name="connsiteY8" fmla="*/ 335232 h 4155956"/>
                <a:gd name="connsiteX0" fmla="*/ 0 w 2410333"/>
                <a:gd name="connsiteY0" fmla="*/ 335232 h 4155956"/>
                <a:gd name="connsiteX1" fmla="*/ 69224 w 2410333"/>
                <a:gd name="connsiteY1" fmla="*/ 266008 h 4155956"/>
                <a:gd name="connsiteX2" fmla="*/ 2374335 w 2410333"/>
                <a:gd name="connsiteY2" fmla="*/ 0 h 4155956"/>
                <a:gd name="connsiteX3" fmla="*/ 2410308 w 2410333"/>
                <a:gd name="connsiteY3" fmla="*/ 335232 h 4155956"/>
                <a:gd name="connsiteX4" fmla="*/ 2410308 w 2410333"/>
                <a:gd name="connsiteY4" fmla="*/ 4086732 h 4155956"/>
                <a:gd name="connsiteX5" fmla="*/ 2341084 w 2410333"/>
                <a:gd name="connsiteY5" fmla="*/ 4155956 h 4155956"/>
                <a:gd name="connsiteX6" fmla="*/ 69224 w 2410333"/>
                <a:gd name="connsiteY6" fmla="*/ 4155956 h 4155956"/>
                <a:gd name="connsiteX7" fmla="*/ 0 w 2410333"/>
                <a:gd name="connsiteY7" fmla="*/ 4086732 h 4155956"/>
                <a:gd name="connsiteX8" fmla="*/ 0 w 2410333"/>
                <a:gd name="connsiteY8" fmla="*/ 335232 h 4155956"/>
                <a:gd name="connsiteX0" fmla="*/ 0 w 2410333"/>
                <a:gd name="connsiteY0" fmla="*/ 335232 h 4155956"/>
                <a:gd name="connsiteX1" fmla="*/ 69224 w 2410333"/>
                <a:gd name="connsiteY1" fmla="*/ 266008 h 4155956"/>
                <a:gd name="connsiteX2" fmla="*/ 2374335 w 2410333"/>
                <a:gd name="connsiteY2" fmla="*/ 0 h 4155956"/>
                <a:gd name="connsiteX3" fmla="*/ 2410308 w 2410333"/>
                <a:gd name="connsiteY3" fmla="*/ 335232 h 4155956"/>
                <a:gd name="connsiteX4" fmla="*/ 2410308 w 2410333"/>
                <a:gd name="connsiteY4" fmla="*/ 4086732 h 4155956"/>
                <a:gd name="connsiteX5" fmla="*/ 2341084 w 2410333"/>
                <a:gd name="connsiteY5" fmla="*/ 4155956 h 4155956"/>
                <a:gd name="connsiteX6" fmla="*/ 69224 w 2410333"/>
                <a:gd name="connsiteY6" fmla="*/ 4155956 h 4155956"/>
                <a:gd name="connsiteX7" fmla="*/ 0 w 2410333"/>
                <a:gd name="connsiteY7" fmla="*/ 4086732 h 4155956"/>
                <a:gd name="connsiteX8" fmla="*/ 0 w 2410333"/>
                <a:gd name="connsiteY8" fmla="*/ 335232 h 4155956"/>
                <a:gd name="connsiteX0" fmla="*/ 0 w 2476810"/>
                <a:gd name="connsiteY0" fmla="*/ 335232 h 4316178"/>
                <a:gd name="connsiteX1" fmla="*/ 69224 w 2476810"/>
                <a:gd name="connsiteY1" fmla="*/ 266008 h 4316178"/>
                <a:gd name="connsiteX2" fmla="*/ 2374335 w 2476810"/>
                <a:gd name="connsiteY2" fmla="*/ 0 h 4316178"/>
                <a:gd name="connsiteX3" fmla="*/ 2410308 w 2476810"/>
                <a:gd name="connsiteY3" fmla="*/ 335232 h 4316178"/>
                <a:gd name="connsiteX4" fmla="*/ 2476810 w 2476810"/>
                <a:gd name="connsiteY4" fmla="*/ 4311176 h 4316178"/>
                <a:gd name="connsiteX5" fmla="*/ 2341084 w 2476810"/>
                <a:gd name="connsiteY5" fmla="*/ 4155956 h 4316178"/>
                <a:gd name="connsiteX6" fmla="*/ 69224 w 2476810"/>
                <a:gd name="connsiteY6" fmla="*/ 4155956 h 4316178"/>
                <a:gd name="connsiteX7" fmla="*/ 0 w 2476810"/>
                <a:gd name="connsiteY7" fmla="*/ 4086732 h 4316178"/>
                <a:gd name="connsiteX8" fmla="*/ 0 w 2476810"/>
                <a:gd name="connsiteY8" fmla="*/ 335232 h 4316178"/>
                <a:gd name="connsiteX0" fmla="*/ 0 w 2476810"/>
                <a:gd name="connsiteY0" fmla="*/ 335232 h 4363774"/>
                <a:gd name="connsiteX1" fmla="*/ 69224 w 2476810"/>
                <a:gd name="connsiteY1" fmla="*/ 266008 h 4363774"/>
                <a:gd name="connsiteX2" fmla="*/ 2374335 w 2476810"/>
                <a:gd name="connsiteY2" fmla="*/ 0 h 4363774"/>
                <a:gd name="connsiteX3" fmla="*/ 2410308 w 2476810"/>
                <a:gd name="connsiteY3" fmla="*/ 335232 h 4363774"/>
                <a:gd name="connsiteX4" fmla="*/ 2476810 w 2476810"/>
                <a:gd name="connsiteY4" fmla="*/ 4311176 h 4363774"/>
                <a:gd name="connsiteX5" fmla="*/ 2307833 w 2476810"/>
                <a:gd name="connsiteY5" fmla="*/ 4363774 h 4363774"/>
                <a:gd name="connsiteX6" fmla="*/ 69224 w 2476810"/>
                <a:gd name="connsiteY6" fmla="*/ 4155956 h 4363774"/>
                <a:gd name="connsiteX7" fmla="*/ 0 w 2476810"/>
                <a:gd name="connsiteY7" fmla="*/ 4086732 h 4363774"/>
                <a:gd name="connsiteX8" fmla="*/ 0 w 2476810"/>
                <a:gd name="connsiteY8" fmla="*/ 335232 h 4363774"/>
                <a:gd name="connsiteX0" fmla="*/ 0 w 2526686"/>
                <a:gd name="connsiteY0" fmla="*/ 335232 h 4363774"/>
                <a:gd name="connsiteX1" fmla="*/ 69224 w 2526686"/>
                <a:gd name="connsiteY1" fmla="*/ 266008 h 4363774"/>
                <a:gd name="connsiteX2" fmla="*/ 2374335 w 2526686"/>
                <a:gd name="connsiteY2" fmla="*/ 0 h 4363774"/>
                <a:gd name="connsiteX3" fmla="*/ 2410308 w 2526686"/>
                <a:gd name="connsiteY3" fmla="*/ 335232 h 4363774"/>
                <a:gd name="connsiteX4" fmla="*/ 2526686 w 2526686"/>
                <a:gd name="connsiteY4" fmla="*/ 4236362 h 4363774"/>
                <a:gd name="connsiteX5" fmla="*/ 2307833 w 2526686"/>
                <a:gd name="connsiteY5" fmla="*/ 4363774 h 4363774"/>
                <a:gd name="connsiteX6" fmla="*/ 69224 w 2526686"/>
                <a:gd name="connsiteY6" fmla="*/ 4155956 h 4363774"/>
                <a:gd name="connsiteX7" fmla="*/ 0 w 2526686"/>
                <a:gd name="connsiteY7" fmla="*/ 4086732 h 4363774"/>
                <a:gd name="connsiteX8" fmla="*/ 0 w 2526686"/>
                <a:gd name="connsiteY8" fmla="*/ 335232 h 4363774"/>
                <a:gd name="connsiteX0" fmla="*/ 0 w 2526686"/>
                <a:gd name="connsiteY0" fmla="*/ 418359 h 4446901"/>
                <a:gd name="connsiteX1" fmla="*/ 69224 w 2526686"/>
                <a:gd name="connsiteY1" fmla="*/ 349135 h 4446901"/>
                <a:gd name="connsiteX2" fmla="*/ 2249644 w 2526686"/>
                <a:gd name="connsiteY2" fmla="*/ 0 h 4446901"/>
                <a:gd name="connsiteX3" fmla="*/ 2410308 w 2526686"/>
                <a:gd name="connsiteY3" fmla="*/ 418359 h 4446901"/>
                <a:gd name="connsiteX4" fmla="*/ 2526686 w 2526686"/>
                <a:gd name="connsiteY4" fmla="*/ 4319489 h 4446901"/>
                <a:gd name="connsiteX5" fmla="*/ 2307833 w 2526686"/>
                <a:gd name="connsiteY5" fmla="*/ 4446901 h 4446901"/>
                <a:gd name="connsiteX6" fmla="*/ 69224 w 2526686"/>
                <a:gd name="connsiteY6" fmla="*/ 4239083 h 4446901"/>
                <a:gd name="connsiteX7" fmla="*/ 0 w 2526686"/>
                <a:gd name="connsiteY7" fmla="*/ 4169859 h 4446901"/>
                <a:gd name="connsiteX8" fmla="*/ 0 w 2526686"/>
                <a:gd name="connsiteY8" fmla="*/ 418359 h 4446901"/>
                <a:gd name="connsiteX0" fmla="*/ 0 w 2526686"/>
                <a:gd name="connsiteY0" fmla="*/ 418359 h 4446901"/>
                <a:gd name="connsiteX1" fmla="*/ 69224 w 2526686"/>
                <a:gd name="connsiteY1" fmla="*/ 349135 h 4446901"/>
                <a:gd name="connsiteX2" fmla="*/ 2249644 w 2526686"/>
                <a:gd name="connsiteY2" fmla="*/ 0 h 4446901"/>
                <a:gd name="connsiteX3" fmla="*/ 2476810 w 2526686"/>
                <a:gd name="connsiteY3" fmla="*/ 351857 h 4446901"/>
                <a:gd name="connsiteX4" fmla="*/ 2526686 w 2526686"/>
                <a:gd name="connsiteY4" fmla="*/ 4319489 h 4446901"/>
                <a:gd name="connsiteX5" fmla="*/ 2307833 w 2526686"/>
                <a:gd name="connsiteY5" fmla="*/ 4446901 h 4446901"/>
                <a:gd name="connsiteX6" fmla="*/ 69224 w 2526686"/>
                <a:gd name="connsiteY6" fmla="*/ 4239083 h 4446901"/>
                <a:gd name="connsiteX7" fmla="*/ 0 w 2526686"/>
                <a:gd name="connsiteY7" fmla="*/ 4169859 h 4446901"/>
                <a:gd name="connsiteX8" fmla="*/ 0 w 2526686"/>
                <a:gd name="connsiteY8" fmla="*/ 418359 h 4446901"/>
                <a:gd name="connsiteX0" fmla="*/ 0 w 2526686"/>
                <a:gd name="connsiteY0" fmla="*/ 385108 h 4413650"/>
                <a:gd name="connsiteX1" fmla="*/ 69224 w 2526686"/>
                <a:gd name="connsiteY1" fmla="*/ 315884 h 4413650"/>
                <a:gd name="connsiteX2" fmla="*/ 2374335 w 2526686"/>
                <a:gd name="connsiteY2" fmla="*/ 0 h 4413650"/>
                <a:gd name="connsiteX3" fmla="*/ 2476810 w 2526686"/>
                <a:gd name="connsiteY3" fmla="*/ 318606 h 4413650"/>
                <a:gd name="connsiteX4" fmla="*/ 2526686 w 2526686"/>
                <a:gd name="connsiteY4" fmla="*/ 4286238 h 4413650"/>
                <a:gd name="connsiteX5" fmla="*/ 2307833 w 2526686"/>
                <a:gd name="connsiteY5" fmla="*/ 4413650 h 4413650"/>
                <a:gd name="connsiteX6" fmla="*/ 69224 w 2526686"/>
                <a:gd name="connsiteY6" fmla="*/ 4205832 h 4413650"/>
                <a:gd name="connsiteX7" fmla="*/ 0 w 2526686"/>
                <a:gd name="connsiteY7" fmla="*/ 4136608 h 4413650"/>
                <a:gd name="connsiteX8" fmla="*/ 0 w 2526686"/>
                <a:gd name="connsiteY8" fmla="*/ 385108 h 4413650"/>
                <a:gd name="connsiteX0" fmla="*/ 0 w 2526686"/>
                <a:gd name="connsiteY0" fmla="*/ 385108 h 4413650"/>
                <a:gd name="connsiteX1" fmla="*/ 69224 w 2526686"/>
                <a:gd name="connsiteY1" fmla="*/ 315884 h 4413650"/>
                <a:gd name="connsiteX2" fmla="*/ 2374335 w 2526686"/>
                <a:gd name="connsiteY2" fmla="*/ 0 h 4413650"/>
                <a:gd name="connsiteX3" fmla="*/ 2476810 w 2526686"/>
                <a:gd name="connsiteY3" fmla="*/ 318606 h 4413650"/>
                <a:gd name="connsiteX4" fmla="*/ 2526686 w 2526686"/>
                <a:gd name="connsiteY4" fmla="*/ 4286238 h 4413650"/>
                <a:gd name="connsiteX5" fmla="*/ 2307833 w 2526686"/>
                <a:gd name="connsiteY5" fmla="*/ 4413650 h 4413650"/>
                <a:gd name="connsiteX6" fmla="*/ 69224 w 2526686"/>
                <a:gd name="connsiteY6" fmla="*/ 4205832 h 4413650"/>
                <a:gd name="connsiteX7" fmla="*/ 0 w 2526686"/>
                <a:gd name="connsiteY7" fmla="*/ 4136608 h 4413650"/>
                <a:gd name="connsiteX8" fmla="*/ 0 w 2526686"/>
                <a:gd name="connsiteY8" fmla="*/ 385108 h 4413650"/>
                <a:gd name="connsiteX0" fmla="*/ 0 w 2526686"/>
                <a:gd name="connsiteY0" fmla="*/ 385108 h 4413650"/>
                <a:gd name="connsiteX1" fmla="*/ 85850 w 2526686"/>
                <a:gd name="connsiteY1" fmla="*/ 357448 h 4413650"/>
                <a:gd name="connsiteX2" fmla="*/ 2374335 w 2526686"/>
                <a:gd name="connsiteY2" fmla="*/ 0 h 4413650"/>
                <a:gd name="connsiteX3" fmla="*/ 2476810 w 2526686"/>
                <a:gd name="connsiteY3" fmla="*/ 318606 h 4413650"/>
                <a:gd name="connsiteX4" fmla="*/ 2526686 w 2526686"/>
                <a:gd name="connsiteY4" fmla="*/ 4286238 h 4413650"/>
                <a:gd name="connsiteX5" fmla="*/ 2307833 w 2526686"/>
                <a:gd name="connsiteY5" fmla="*/ 4413650 h 4413650"/>
                <a:gd name="connsiteX6" fmla="*/ 69224 w 2526686"/>
                <a:gd name="connsiteY6" fmla="*/ 4205832 h 4413650"/>
                <a:gd name="connsiteX7" fmla="*/ 0 w 2526686"/>
                <a:gd name="connsiteY7" fmla="*/ 4136608 h 4413650"/>
                <a:gd name="connsiteX8" fmla="*/ 0 w 2526686"/>
                <a:gd name="connsiteY8" fmla="*/ 385108 h 4413650"/>
                <a:gd name="connsiteX0" fmla="*/ 0 w 2526686"/>
                <a:gd name="connsiteY0" fmla="*/ 385108 h 4413650"/>
                <a:gd name="connsiteX1" fmla="*/ 85850 w 2526686"/>
                <a:gd name="connsiteY1" fmla="*/ 357448 h 4413650"/>
                <a:gd name="connsiteX2" fmla="*/ 2374335 w 2526686"/>
                <a:gd name="connsiteY2" fmla="*/ 0 h 4413650"/>
                <a:gd name="connsiteX3" fmla="*/ 2476810 w 2526686"/>
                <a:gd name="connsiteY3" fmla="*/ 318606 h 4413650"/>
                <a:gd name="connsiteX4" fmla="*/ 2526686 w 2526686"/>
                <a:gd name="connsiteY4" fmla="*/ 4286238 h 4413650"/>
                <a:gd name="connsiteX5" fmla="*/ 2307833 w 2526686"/>
                <a:gd name="connsiteY5" fmla="*/ 4413650 h 4413650"/>
                <a:gd name="connsiteX6" fmla="*/ 69224 w 2526686"/>
                <a:gd name="connsiteY6" fmla="*/ 4205832 h 4413650"/>
                <a:gd name="connsiteX7" fmla="*/ 0 w 2526686"/>
                <a:gd name="connsiteY7" fmla="*/ 4136608 h 4413650"/>
                <a:gd name="connsiteX8" fmla="*/ 0 w 2526686"/>
                <a:gd name="connsiteY8" fmla="*/ 385108 h 4413650"/>
                <a:gd name="connsiteX0" fmla="*/ 0 w 2526686"/>
                <a:gd name="connsiteY0" fmla="*/ 385108 h 4413650"/>
                <a:gd name="connsiteX1" fmla="*/ 85850 w 2526686"/>
                <a:gd name="connsiteY1" fmla="*/ 357448 h 4413650"/>
                <a:gd name="connsiteX2" fmla="*/ 2374335 w 2526686"/>
                <a:gd name="connsiteY2" fmla="*/ 0 h 4413650"/>
                <a:gd name="connsiteX3" fmla="*/ 2476810 w 2526686"/>
                <a:gd name="connsiteY3" fmla="*/ 318606 h 4413650"/>
                <a:gd name="connsiteX4" fmla="*/ 2526686 w 2526686"/>
                <a:gd name="connsiteY4" fmla="*/ 4286238 h 4413650"/>
                <a:gd name="connsiteX5" fmla="*/ 2307833 w 2526686"/>
                <a:gd name="connsiteY5" fmla="*/ 4413650 h 4413650"/>
                <a:gd name="connsiteX6" fmla="*/ 69224 w 2526686"/>
                <a:gd name="connsiteY6" fmla="*/ 4205832 h 4413650"/>
                <a:gd name="connsiteX7" fmla="*/ 0 w 2526686"/>
                <a:gd name="connsiteY7" fmla="*/ 4136608 h 4413650"/>
                <a:gd name="connsiteX8" fmla="*/ 0 w 2526686"/>
                <a:gd name="connsiteY8" fmla="*/ 385108 h 4413650"/>
                <a:gd name="connsiteX0" fmla="*/ 0 w 2526686"/>
                <a:gd name="connsiteY0" fmla="*/ 385108 h 4413650"/>
                <a:gd name="connsiteX1" fmla="*/ 85850 w 2526686"/>
                <a:gd name="connsiteY1" fmla="*/ 357448 h 4413650"/>
                <a:gd name="connsiteX2" fmla="*/ 2374335 w 2526686"/>
                <a:gd name="connsiteY2" fmla="*/ 0 h 4413650"/>
                <a:gd name="connsiteX3" fmla="*/ 2476810 w 2526686"/>
                <a:gd name="connsiteY3" fmla="*/ 318606 h 4413650"/>
                <a:gd name="connsiteX4" fmla="*/ 2526686 w 2526686"/>
                <a:gd name="connsiteY4" fmla="*/ 4286238 h 4413650"/>
                <a:gd name="connsiteX5" fmla="*/ 2307833 w 2526686"/>
                <a:gd name="connsiteY5" fmla="*/ 4413650 h 4413650"/>
                <a:gd name="connsiteX6" fmla="*/ 69224 w 2526686"/>
                <a:gd name="connsiteY6" fmla="*/ 4205832 h 4413650"/>
                <a:gd name="connsiteX7" fmla="*/ 0 w 2526686"/>
                <a:gd name="connsiteY7" fmla="*/ 4136608 h 4413650"/>
                <a:gd name="connsiteX8" fmla="*/ 0 w 2526686"/>
                <a:gd name="connsiteY8" fmla="*/ 385108 h 4413650"/>
                <a:gd name="connsiteX0" fmla="*/ 0 w 2526686"/>
                <a:gd name="connsiteY0" fmla="*/ 385108 h 4413650"/>
                <a:gd name="connsiteX1" fmla="*/ 85850 w 2526686"/>
                <a:gd name="connsiteY1" fmla="*/ 357448 h 4413650"/>
                <a:gd name="connsiteX2" fmla="*/ 2374335 w 2526686"/>
                <a:gd name="connsiteY2" fmla="*/ 0 h 4413650"/>
                <a:gd name="connsiteX3" fmla="*/ 2476810 w 2526686"/>
                <a:gd name="connsiteY3" fmla="*/ 318606 h 4413650"/>
                <a:gd name="connsiteX4" fmla="*/ 2526686 w 2526686"/>
                <a:gd name="connsiteY4" fmla="*/ 4286238 h 4413650"/>
                <a:gd name="connsiteX5" fmla="*/ 2307833 w 2526686"/>
                <a:gd name="connsiteY5" fmla="*/ 4413650 h 4413650"/>
                <a:gd name="connsiteX6" fmla="*/ 69224 w 2526686"/>
                <a:gd name="connsiteY6" fmla="*/ 4205832 h 4413650"/>
                <a:gd name="connsiteX7" fmla="*/ 0 w 2526686"/>
                <a:gd name="connsiteY7" fmla="*/ 4136608 h 4413650"/>
                <a:gd name="connsiteX8" fmla="*/ 0 w 2526686"/>
                <a:gd name="connsiteY8" fmla="*/ 385108 h 4413650"/>
                <a:gd name="connsiteX0" fmla="*/ 0 w 2526686"/>
                <a:gd name="connsiteY0" fmla="*/ 385108 h 4413650"/>
                <a:gd name="connsiteX1" fmla="*/ 85850 w 2526686"/>
                <a:gd name="connsiteY1" fmla="*/ 357448 h 4413650"/>
                <a:gd name="connsiteX2" fmla="*/ 2374335 w 2526686"/>
                <a:gd name="connsiteY2" fmla="*/ 0 h 4413650"/>
                <a:gd name="connsiteX3" fmla="*/ 2518374 w 2526686"/>
                <a:gd name="connsiteY3" fmla="*/ 210541 h 4413650"/>
                <a:gd name="connsiteX4" fmla="*/ 2526686 w 2526686"/>
                <a:gd name="connsiteY4" fmla="*/ 4286238 h 4413650"/>
                <a:gd name="connsiteX5" fmla="*/ 2307833 w 2526686"/>
                <a:gd name="connsiteY5" fmla="*/ 4413650 h 4413650"/>
                <a:gd name="connsiteX6" fmla="*/ 69224 w 2526686"/>
                <a:gd name="connsiteY6" fmla="*/ 4205832 h 4413650"/>
                <a:gd name="connsiteX7" fmla="*/ 0 w 2526686"/>
                <a:gd name="connsiteY7" fmla="*/ 4136608 h 4413650"/>
                <a:gd name="connsiteX8" fmla="*/ 0 w 2526686"/>
                <a:gd name="connsiteY8" fmla="*/ 385108 h 4413650"/>
                <a:gd name="connsiteX0" fmla="*/ 0 w 2526686"/>
                <a:gd name="connsiteY0" fmla="*/ 351857 h 4380399"/>
                <a:gd name="connsiteX1" fmla="*/ 85850 w 2526686"/>
                <a:gd name="connsiteY1" fmla="*/ 324197 h 4380399"/>
                <a:gd name="connsiteX2" fmla="*/ 2233019 w 2526686"/>
                <a:gd name="connsiteY2" fmla="*/ 0 h 4380399"/>
                <a:gd name="connsiteX3" fmla="*/ 2518374 w 2526686"/>
                <a:gd name="connsiteY3" fmla="*/ 177290 h 4380399"/>
                <a:gd name="connsiteX4" fmla="*/ 2526686 w 2526686"/>
                <a:gd name="connsiteY4" fmla="*/ 4252987 h 4380399"/>
                <a:gd name="connsiteX5" fmla="*/ 2307833 w 2526686"/>
                <a:gd name="connsiteY5" fmla="*/ 4380399 h 4380399"/>
                <a:gd name="connsiteX6" fmla="*/ 69224 w 2526686"/>
                <a:gd name="connsiteY6" fmla="*/ 4172581 h 4380399"/>
                <a:gd name="connsiteX7" fmla="*/ 0 w 2526686"/>
                <a:gd name="connsiteY7" fmla="*/ 4103357 h 4380399"/>
                <a:gd name="connsiteX8" fmla="*/ 0 w 2526686"/>
                <a:gd name="connsiteY8" fmla="*/ 351857 h 4380399"/>
                <a:gd name="connsiteX0" fmla="*/ 0 w 2526686"/>
                <a:gd name="connsiteY0" fmla="*/ 353197 h 4381739"/>
                <a:gd name="connsiteX1" fmla="*/ 85850 w 2526686"/>
                <a:gd name="connsiteY1" fmla="*/ 325537 h 4381739"/>
                <a:gd name="connsiteX2" fmla="*/ 2233019 w 2526686"/>
                <a:gd name="connsiteY2" fmla="*/ 1340 h 4381739"/>
                <a:gd name="connsiteX3" fmla="*/ 2493435 w 2526686"/>
                <a:gd name="connsiteY3" fmla="*/ 29000 h 4381739"/>
                <a:gd name="connsiteX4" fmla="*/ 2526686 w 2526686"/>
                <a:gd name="connsiteY4" fmla="*/ 4254327 h 4381739"/>
                <a:gd name="connsiteX5" fmla="*/ 2307833 w 2526686"/>
                <a:gd name="connsiteY5" fmla="*/ 4381739 h 4381739"/>
                <a:gd name="connsiteX6" fmla="*/ 69224 w 2526686"/>
                <a:gd name="connsiteY6" fmla="*/ 4173921 h 4381739"/>
                <a:gd name="connsiteX7" fmla="*/ 0 w 2526686"/>
                <a:gd name="connsiteY7" fmla="*/ 4104697 h 4381739"/>
                <a:gd name="connsiteX8" fmla="*/ 0 w 2526686"/>
                <a:gd name="connsiteY8" fmla="*/ 353197 h 4381739"/>
                <a:gd name="connsiteX0" fmla="*/ 0 w 2526686"/>
                <a:gd name="connsiteY0" fmla="*/ 348208 h 4376750"/>
                <a:gd name="connsiteX1" fmla="*/ 85850 w 2526686"/>
                <a:gd name="connsiteY1" fmla="*/ 320548 h 4376750"/>
                <a:gd name="connsiteX2" fmla="*/ 2266269 w 2526686"/>
                <a:gd name="connsiteY2" fmla="*/ 4664 h 4376750"/>
                <a:gd name="connsiteX3" fmla="*/ 2493435 w 2526686"/>
                <a:gd name="connsiteY3" fmla="*/ 24011 h 4376750"/>
                <a:gd name="connsiteX4" fmla="*/ 2526686 w 2526686"/>
                <a:gd name="connsiteY4" fmla="*/ 4249338 h 4376750"/>
                <a:gd name="connsiteX5" fmla="*/ 2307833 w 2526686"/>
                <a:gd name="connsiteY5" fmla="*/ 4376750 h 4376750"/>
                <a:gd name="connsiteX6" fmla="*/ 69224 w 2526686"/>
                <a:gd name="connsiteY6" fmla="*/ 4168932 h 4376750"/>
                <a:gd name="connsiteX7" fmla="*/ 0 w 2526686"/>
                <a:gd name="connsiteY7" fmla="*/ 4099708 h 4376750"/>
                <a:gd name="connsiteX8" fmla="*/ 0 w 2526686"/>
                <a:gd name="connsiteY8" fmla="*/ 348208 h 4376750"/>
                <a:gd name="connsiteX0" fmla="*/ 0 w 2526686"/>
                <a:gd name="connsiteY0" fmla="*/ 343544 h 4372086"/>
                <a:gd name="connsiteX1" fmla="*/ 85850 w 2526686"/>
                <a:gd name="connsiteY1" fmla="*/ 315884 h 4372086"/>
                <a:gd name="connsiteX2" fmla="*/ 2266269 w 2526686"/>
                <a:gd name="connsiteY2" fmla="*/ 0 h 4372086"/>
                <a:gd name="connsiteX3" fmla="*/ 2501747 w 2526686"/>
                <a:gd name="connsiteY3" fmla="*/ 152350 h 4372086"/>
                <a:gd name="connsiteX4" fmla="*/ 2526686 w 2526686"/>
                <a:gd name="connsiteY4" fmla="*/ 4244674 h 4372086"/>
                <a:gd name="connsiteX5" fmla="*/ 2307833 w 2526686"/>
                <a:gd name="connsiteY5" fmla="*/ 4372086 h 4372086"/>
                <a:gd name="connsiteX6" fmla="*/ 69224 w 2526686"/>
                <a:gd name="connsiteY6" fmla="*/ 4164268 h 4372086"/>
                <a:gd name="connsiteX7" fmla="*/ 0 w 2526686"/>
                <a:gd name="connsiteY7" fmla="*/ 4095044 h 4372086"/>
                <a:gd name="connsiteX8" fmla="*/ 0 w 2526686"/>
                <a:gd name="connsiteY8" fmla="*/ 343544 h 4372086"/>
                <a:gd name="connsiteX0" fmla="*/ 0 w 2526686"/>
                <a:gd name="connsiteY0" fmla="*/ 459922 h 4488464"/>
                <a:gd name="connsiteX1" fmla="*/ 85850 w 2526686"/>
                <a:gd name="connsiteY1" fmla="*/ 432262 h 4488464"/>
                <a:gd name="connsiteX2" fmla="*/ 2316146 w 2526686"/>
                <a:gd name="connsiteY2" fmla="*/ 0 h 4488464"/>
                <a:gd name="connsiteX3" fmla="*/ 2501747 w 2526686"/>
                <a:gd name="connsiteY3" fmla="*/ 268728 h 4488464"/>
                <a:gd name="connsiteX4" fmla="*/ 2526686 w 2526686"/>
                <a:gd name="connsiteY4" fmla="*/ 4361052 h 4488464"/>
                <a:gd name="connsiteX5" fmla="*/ 2307833 w 2526686"/>
                <a:gd name="connsiteY5" fmla="*/ 4488464 h 4488464"/>
                <a:gd name="connsiteX6" fmla="*/ 69224 w 2526686"/>
                <a:gd name="connsiteY6" fmla="*/ 4280646 h 4488464"/>
                <a:gd name="connsiteX7" fmla="*/ 0 w 2526686"/>
                <a:gd name="connsiteY7" fmla="*/ 4211422 h 4488464"/>
                <a:gd name="connsiteX8" fmla="*/ 0 w 2526686"/>
                <a:gd name="connsiteY8" fmla="*/ 459922 h 4488464"/>
                <a:gd name="connsiteX0" fmla="*/ 0 w 2526686"/>
                <a:gd name="connsiteY0" fmla="*/ 451610 h 4480152"/>
                <a:gd name="connsiteX1" fmla="*/ 85850 w 2526686"/>
                <a:gd name="connsiteY1" fmla="*/ 423950 h 4480152"/>
                <a:gd name="connsiteX2" fmla="*/ 2374335 w 2526686"/>
                <a:gd name="connsiteY2" fmla="*/ 0 h 4480152"/>
                <a:gd name="connsiteX3" fmla="*/ 2501747 w 2526686"/>
                <a:gd name="connsiteY3" fmla="*/ 260416 h 4480152"/>
                <a:gd name="connsiteX4" fmla="*/ 2526686 w 2526686"/>
                <a:gd name="connsiteY4" fmla="*/ 4352740 h 4480152"/>
                <a:gd name="connsiteX5" fmla="*/ 2307833 w 2526686"/>
                <a:gd name="connsiteY5" fmla="*/ 4480152 h 4480152"/>
                <a:gd name="connsiteX6" fmla="*/ 69224 w 2526686"/>
                <a:gd name="connsiteY6" fmla="*/ 4272334 h 4480152"/>
                <a:gd name="connsiteX7" fmla="*/ 0 w 2526686"/>
                <a:gd name="connsiteY7" fmla="*/ 4203110 h 4480152"/>
                <a:gd name="connsiteX8" fmla="*/ 0 w 2526686"/>
                <a:gd name="connsiteY8" fmla="*/ 451610 h 4480152"/>
                <a:gd name="connsiteX0" fmla="*/ 0 w 2526686"/>
                <a:gd name="connsiteY0" fmla="*/ 401733 h 4430275"/>
                <a:gd name="connsiteX1" fmla="*/ 85850 w 2526686"/>
                <a:gd name="connsiteY1" fmla="*/ 374073 h 4430275"/>
                <a:gd name="connsiteX2" fmla="*/ 2407585 w 2526686"/>
                <a:gd name="connsiteY2" fmla="*/ 0 h 4430275"/>
                <a:gd name="connsiteX3" fmla="*/ 2501747 w 2526686"/>
                <a:gd name="connsiteY3" fmla="*/ 210539 h 4430275"/>
                <a:gd name="connsiteX4" fmla="*/ 2526686 w 2526686"/>
                <a:gd name="connsiteY4" fmla="*/ 4302863 h 4430275"/>
                <a:gd name="connsiteX5" fmla="*/ 2307833 w 2526686"/>
                <a:gd name="connsiteY5" fmla="*/ 4430275 h 4430275"/>
                <a:gd name="connsiteX6" fmla="*/ 69224 w 2526686"/>
                <a:gd name="connsiteY6" fmla="*/ 4222457 h 4430275"/>
                <a:gd name="connsiteX7" fmla="*/ 0 w 2526686"/>
                <a:gd name="connsiteY7" fmla="*/ 4153233 h 4430275"/>
                <a:gd name="connsiteX8" fmla="*/ 0 w 2526686"/>
                <a:gd name="connsiteY8" fmla="*/ 401733 h 4430275"/>
                <a:gd name="connsiteX0" fmla="*/ 0 w 2526686"/>
                <a:gd name="connsiteY0" fmla="*/ 401733 h 4521715"/>
                <a:gd name="connsiteX1" fmla="*/ 85850 w 2526686"/>
                <a:gd name="connsiteY1" fmla="*/ 374073 h 4521715"/>
                <a:gd name="connsiteX2" fmla="*/ 2407585 w 2526686"/>
                <a:gd name="connsiteY2" fmla="*/ 0 h 4521715"/>
                <a:gd name="connsiteX3" fmla="*/ 2501747 w 2526686"/>
                <a:gd name="connsiteY3" fmla="*/ 210539 h 4521715"/>
                <a:gd name="connsiteX4" fmla="*/ 2526686 w 2526686"/>
                <a:gd name="connsiteY4" fmla="*/ 4302863 h 4521715"/>
                <a:gd name="connsiteX5" fmla="*/ 2307833 w 2526686"/>
                <a:gd name="connsiteY5" fmla="*/ 4521715 h 4521715"/>
                <a:gd name="connsiteX6" fmla="*/ 69224 w 2526686"/>
                <a:gd name="connsiteY6" fmla="*/ 4222457 h 4521715"/>
                <a:gd name="connsiteX7" fmla="*/ 0 w 2526686"/>
                <a:gd name="connsiteY7" fmla="*/ 4153233 h 4521715"/>
                <a:gd name="connsiteX8" fmla="*/ 0 w 2526686"/>
                <a:gd name="connsiteY8" fmla="*/ 401733 h 4521715"/>
                <a:gd name="connsiteX0" fmla="*/ 0 w 2501888"/>
                <a:gd name="connsiteY0" fmla="*/ 401733 h 4521715"/>
                <a:gd name="connsiteX1" fmla="*/ 85850 w 2501888"/>
                <a:gd name="connsiteY1" fmla="*/ 374073 h 4521715"/>
                <a:gd name="connsiteX2" fmla="*/ 2407585 w 2501888"/>
                <a:gd name="connsiteY2" fmla="*/ 0 h 4521715"/>
                <a:gd name="connsiteX3" fmla="*/ 2501747 w 2501888"/>
                <a:gd name="connsiteY3" fmla="*/ 210539 h 4521715"/>
                <a:gd name="connsiteX4" fmla="*/ 2468497 w 2501888"/>
                <a:gd name="connsiteY4" fmla="*/ 4327801 h 4521715"/>
                <a:gd name="connsiteX5" fmla="*/ 2307833 w 2501888"/>
                <a:gd name="connsiteY5" fmla="*/ 4521715 h 4521715"/>
                <a:gd name="connsiteX6" fmla="*/ 69224 w 2501888"/>
                <a:gd name="connsiteY6" fmla="*/ 4222457 h 4521715"/>
                <a:gd name="connsiteX7" fmla="*/ 0 w 2501888"/>
                <a:gd name="connsiteY7" fmla="*/ 4153233 h 4521715"/>
                <a:gd name="connsiteX8" fmla="*/ 0 w 2501888"/>
                <a:gd name="connsiteY8" fmla="*/ 401733 h 4521715"/>
                <a:gd name="connsiteX0" fmla="*/ 0 w 2493613"/>
                <a:gd name="connsiteY0" fmla="*/ 401733 h 4521715"/>
                <a:gd name="connsiteX1" fmla="*/ 85850 w 2493613"/>
                <a:gd name="connsiteY1" fmla="*/ 374073 h 4521715"/>
                <a:gd name="connsiteX2" fmla="*/ 2407585 w 2493613"/>
                <a:gd name="connsiteY2" fmla="*/ 0 h 4521715"/>
                <a:gd name="connsiteX3" fmla="*/ 2493435 w 2493613"/>
                <a:gd name="connsiteY3" fmla="*/ 185601 h 4521715"/>
                <a:gd name="connsiteX4" fmla="*/ 2468497 w 2493613"/>
                <a:gd name="connsiteY4" fmla="*/ 4327801 h 4521715"/>
                <a:gd name="connsiteX5" fmla="*/ 2307833 w 2493613"/>
                <a:gd name="connsiteY5" fmla="*/ 4521715 h 4521715"/>
                <a:gd name="connsiteX6" fmla="*/ 69224 w 2493613"/>
                <a:gd name="connsiteY6" fmla="*/ 4222457 h 4521715"/>
                <a:gd name="connsiteX7" fmla="*/ 0 w 2493613"/>
                <a:gd name="connsiteY7" fmla="*/ 4153233 h 4521715"/>
                <a:gd name="connsiteX8" fmla="*/ 0 w 2493613"/>
                <a:gd name="connsiteY8" fmla="*/ 401733 h 4521715"/>
                <a:gd name="connsiteX0" fmla="*/ 0 w 2493613"/>
                <a:gd name="connsiteY0" fmla="*/ 368482 h 4488464"/>
                <a:gd name="connsiteX1" fmla="*/ 85850 w 2493613"/>
                <a:gd name="connsiteY1" fmla="*/ 340822 h 4488464"/>
                <a:gd name="connsiteX2" fmla="*/ 2349396 w 2493613"/>
                <a:gd name="connsiteY2" fmla="*/ 0 h 4488464"/>
                <a:gd name="connsiteX3" fmla="*/ 2493435 w 2493613"/>
                <a:gd name="connsiteY3" fmla="*/ 152350 h 4488464"/>
                <a:gd name="connsiteX4" fmla="*/ 2468497 w 2493613"/>
                <a:gd name="connsiteY4" fmla="*/ 4294550 h 4488464"/>
                <a:gd name="connsiteX5" fmla="*/ 2307833 w 2493613"/>
                <a:gd name="connsiteY5" fmla="*/ 4488464 h 4488464"/>
                <a:gd name="connsiteX6" fmla="*/ 69224 w 2493613"/>
                <a:gd name="connsiteY6" fmla="*/ 4189206 h 4488464"/>
                <a:gd name="connsiteX7" fmla="*/ 0 w 2493613"/>
                <a:gd name="connsiteY7" fmla="*/ 4119982 h 4488464"/>
                <a:gd name="connsiteX8" fmla="*/ 0 w 2493613"/>
                <a:gd name="connsiteY8" fmla="*/ 368482 h 4488464"/>
                <a:gd name="connsiteX0" fmla="*/ 0 w 2493613"/>
                <a:gd name="connsiteY0" fmla="*/ 368482 h 4488464"/>
                <a:gd name="connsiteX1" fmla="*/ 85850 w 2493613"/>
                <a:gd name="connsiteY1" fmla="*/ 340822 h 4488464"/>
                <a:gd name="connsiteX2" fmla="*/ 2349396 w 2493613"/>
                <a:gd name="connsiteY2" fmla="*/ 0 h 4488464"/>
                <a:gd name="connsiteX3" fmla="*/ 2493435 w 2493613"/>
                <a:gd name="connsiteY3" fmla="*/ 152350 h 4488464"/>
                <a:gd name="connsiteX4" fmla="*/ 2468497 w 2493613"/>
                <a:gd name="connsiteY4" fmla="*/ 4294550 h 4488464"/>
                <a:gd name="connsiteX5" fmla="*/ 2307833 w 2493613"/>
                <a:gd name="connsiteY5" fmla="*/ 4488464 h 4488464"/>
                <a:gd name="connsiteX6" fmla="*/ 69224 w 2493613"/>
                <a:gd name="connsiteY6" fmla="*/ 4189206 h 4488464"/>
                <a:gd name="connsiteX7" fmla="*/ 0 w 2493613"/>
                <a:gd name="connsiteY7" fmla="*/ 4119982 h 4488464"/>
                <a:gd name="connsiteX8" fmla="*/ 0 w 2493613"/>
                <a:gd name="connsiteY8" fmla="*/ 368482 h 4488464"/>
                <a:gd name="connsiteX0" fmla="*/ 0 w 2493613"/>
                <a:gd name="connsiteY0" fmla="*/ 368482 h 4488464"/>
                <a:gd name="connsiteX1" fmla="*/ 85850 w 2493613"/>
                <a:gd name="connsiteY1" fmla="*/ 340822 h 4488464"/>
                <a:gd name="connsiteX2" fmla="*/ 2349396 w 2493613"/>
                <a:gd name="connsiteY2" fmla="*/ 0 h 4488464"/>
                <a:gd name="connsiteX3" fmla="*/ 2493435 w 2493613"/>
                <a:gd name="connsiteY3" fmla="*/ 152350 h 4488464"/>
                <a:gd name="connsiteX4" fmla="*/ 2468497 w 2493613"/>
                <a:gd name="connsiteY4" fmla="*/ 4385990 h 4488464"/>
                <a:gd name="connsiteX5" fmla="*/ 2307833 w 2493613"/>
                <a:gd name="connsiteY5" fmla="*/ 4488464 h 4488464"/>
                <a:gd name="connsiteX6" fmla="*/ 69224 w 2493613"/>
                <a:gd name="connsiteY6" fmla="*/ 4189206 h 4488464"/>
                <a:gd name="connsiteX7" fmla="*/ 0 w 2493613"/>
                <a:gd name="connsiteY7" fmla="*/ 4119982 h 4488464"/>
                <a:gd name="connsiteX8" fmla="*/ 0 w 2493613"/>
                <a:gd name="connsiteY8" fmla="*/ 368482 h 4488464"/>
                <a:gd name="connsiteX0" fmla="*/ 0 w 2493675"/>
                <a:gd name="connsiteY0" fmla="*/ 368482 h 4489804"/>
                <a:gd name="connsiteX1" fmla="*/ 85850 w 2493675"/>
                <a:gd name="connsiteY1" fmla="*/ 340822 h 4489804"/>
                <a:gd name="connsiteX2" fmla="*/ 2349396 w 2493675"/>
                <a:gd name="connsiteY2" fmla="*/ 0 h 4489804"/>
                <a:gd name="connsiteX3" fmla="*/ 2493435 w 2493675"/>
                <a:gd name="connsiteY3" fmla="*/ 152350 h 4489804"/>
                <a:gd name="connsiteX4" fmla="*/ 2476810 w 2493675"/>
                <a:gd name="connsiteY4" fmla="*/ 4460805 h 4489804"/>
                <a:gd name="connsiteX5" fmla="*/ 2307833 w 2493675"/>
                <a:gd name="connsiteY5" fmla="*/ 4488464 h 4489804"/>
                <a:gd name="connsiteX6" fmla="*/ 69224 w 2493675"/>
                <a:gd name="connsiteY6" fmla="*/ 4189206 h 4489804"/>
                <a:gd name="connsiteX7" fmla="*/ 0 w 2493675"/>
                <a:gd name="connsiteY7" fmla="*/ 4119982 h 4489804"/>
                <a:gd name="connsiteX8" fmla="*/ 0 w 2493675"/>
                <a:gd name="connsiteY8" fmla="*/ 368482 h 4489804"/>
                <a:gd name="connsiteX0" fmla="*/ 0 w 2494234"/>
                <a:gd name="connsiteY0" fmla="*/ 368482 h 4488464"/>
                <a:gd name="connsiteX1" fmla="*/ 85850 w 2494234"/>
                <a:gd name="connsiteY1" fmla="*/ 340822 h 4488464"/>
                <a:gd name="connsiteX2" fmla="*/ 2349396 w 2494234"/>
                <a:gd name="connsiteY2" fmla="*/ 0 h 4488464"/>
                <a:gd name="connsiteX3" fmla="*/ 2493435 w 2494234"/>
                <a:gd name="connsiteY3" fmla="*/ 152350 h 4488464"/>
                <a:gd name="connsiteX4" fmla="*/ 2493435 w 2494234"/>
                <a:gd name="connsiteY4" fmla="*/ 4394303 h 4488464"/>
                <a:gd name="connsiteX5" fmla="*/ 2307833 w 2494234"/>
                <a:gd name="connsiteY5" fmla="*/ 4488464 h 4488464"/>
                <a:gd name="connsiteX6" fmla="*/ 69224 w 2494234"/>
                <a:gd name="connsiteY6" fmla="*/ 4189206 h 4488464"/>
                <a:gd name="connsiteX7" fmla="*/ 0 w 2494234"/>
                <a:gd name="connsiteY7" fmla="*/ 4119982 h 4488464"/>
                <a:gd name="connsiteX8" fmla="*/ 0 w 2494234"/>
                <a:gd name="connsiteY8" fmla="*/ 368482 h 4488464"/>
                <a:gd name="connsiteX0" fmla="*/ 0 w 2515975"/>
                <a:gd name="connsiteY0" fmla="*/ 368482 h 4488464"/>
                <a:gd name="connsiteX1" fmla="*/ 85850 w 2515975"/>
                <a:gd name="connsiteY1" fmla="*/ 340822 h 4488464"/>
                <a:gd name="connsiteX2" fmla="*/ 2349396 w 2515975"/>
                <a:gd name="connsiteY2" fmla="*/ 0 h 4488464"/>
                <a:gd name="connsiteX3" fmla="*/ 2515782 w 2515975"/>
                <a:gd name="connsiteY3" fmla="*/ 152350 h 4488464"/>
                <a:gd name="connsiteX4" fmla="*/ 2493435 w 2515975"/>
                <a:gd name="connsiteY4" fmla="*/ 4394303 h 4488464"/>
                <a:gd name="connsiteX5" fmla="*/ 2307833 w 2515975"/>
                <a:gd name="connsiteY5" fmla="*/ 4488464 h 4488464"/>
                <a:gd name="connsiteX6" fmla="*/ 69224 w 2515975"/>
                <a:gd name="connsiteY6" fmla="*/ 4189206 h 4488464"/>
                <a:gd name="connsiteX7" fmla="*/ 0 w 2515975"/>
                <a:gd name="connsiteY7" fmla="*/ 4119982 h 4488464"/>
                <a:gd name="connsiteX8" fmla="*/ 0 w 2515975"/>
                <a:gd name="connsiteY8" fmla="*/ 368482 h 4488464"/>
                <a:gd name="connsiteX0" fmla="*/ 0 w 2515975"/>
                <a:gd name="connsiteY0" fmla="*/ 347700 h 4467682"/>
                <a:gd name="connsiteX1" fmla="*/ 85850 w 2515975"/>
                <a:gd name="connsiteY1" fmla="*/ 320040 h 4467682"/>
                <a:gd name="connsiteX2" fmla="*/ 2339819 w 2515975"/>
                <a:gd name="connsiteY2" fmla="*/ 0 h 4467682"/>
                <a:gd name="connsiteX3" fmla="*/ 2515782 w 2515975"/>
                <a:gd name="connsiteY3" fmla="*/ 131568 h 4467682"/>
                <a:gd name="connsiteX4" fmla="*/ 2493435 w 2515975"/>
                <a:gd name="connsiteY4" fmla="*/ 4373521 h 4467682"/>
                <a:gd name="connsiteX5" fmla="*/ 2307833 w 2515975"/>
                <a:gd name="connsiteY5" fmla="*/ 4467682 h 4467682"/>
                <a:gd name="connsiteX6" fmla="*/ 69224 w 2515975"/>
                <a:gd name="connsiteY6" fmla="*/ 4168424 h 4467682"/>
                <a:gd name="connsiteX7" fmla="*/ 0 w 2515975"/>
                <a:gd name="connsiteY7" fmla="*/ 4099200 h 4467682"/>
                <a:gd name="connsiteX8" fmla="*/ 0 w 2515975"/>
                <a:gd name="connsiteY8" fmla="*/ 347700 h 4467682"/>
                <a:gd name="connsiteX0" fmla="*/ 0 w 2515975"/>
                <a:gd name="connsiteY0" fmla="*/ 347700 h 4467682"/>
                <a:gd name="connsiteX1" fmla="*/ 85850 w 2515975"/>
                <a:gd name="connsiteY1" fmla="*/ 307051 h 4467682"/>
                <a:gd name="connsiteX2" fmla="*/ 2339819 w 2515975"/>
                <a:gd name="connsiteY2" fmla="*/ 0 h 4467682"/>
                <a:gd name="connsiteX3" fmla="*/ 2515782 w 2515975"/>
                <a:gd name="connsiteY3" fmla="*/ 131568 h 4467682"/>
                <a:gd name="connsiteX4" fmla="*/ 2493435 w 2515975"/>
                <a:gd name="connsiteY4" fmla="*/ 4373521 h 4467682"/>
                <a:gd name="connsiteX5" fmla="*/ 2307833 w 2515975"/>
                <a:gd name="connsiteY5" fmla="*/ 4467682 h 4467682"/>
                <a:gd name="connsiteX6" fmla="*/ 69224 w 2515975"/>
                <a:gd name="connsiteY6" fmla="*/ 4168424 h 4467682"/>
                <a:gd name="connsiteX7" fmla="*/ 0 w 2515975"/>
                <a:gd name="connsiteY7" fmla="*/ 4099200 h 4467682"/>
                <a:gd name="connsiteX8" fmla="*/ 0 w 2515975"/>
                <a:gd name="connsiteY8" fmla="*/ 347700 h 4467682"/>
                <a:gd name="connsiteX0" fmla="*/ 0 w 2515975"/>
                <a:gd name="connsiteY0" fmla="*/ 347700 h 4467682"/>
                <a:gd name="connsiteX1" fmla="*/ 85850 w 2515975"/>
                <a:gd name="connsiteY1" fmla="*/ 307051 h 4467682"/>
                <a:gd name="connsiteX2" fmla="*/ 2339819 w 2515975"/>
                <a:gd name="connsiteY2" fmla="*/ 0 h 4467682"/>
                <a:gd name="connsiteX3" fmla="*/ 2515782 w 2515975"/>
                <a:gd name="connsiteY3" fmla="*/ 131568 h 4467682"/>
                <a:gd name="connsiteX4" fmla="*/ 2493435 w 2515975"/>
                <a:gd name="connsiteY4" fmla="*/ 4373521 h 4467682"/>
                <a:gd name="connsiteX5" fmla="*/ 2307833 w 2515975"/>
                <a:gd name="connsiteY5" fmla="*/ 4467682 h 4467682"/>
                <a:gd name="connsiteX6" fmla="*/ 69224 w 2515975"/>
                <a:gd name="connsiteY6" fmla="*/ 4168424 h 4467682"/>
                <a:gd name="connsiteX7" fmla="*/ 0 w 2515975"/>
                <a:gd name="connsiteY7" fmla="*/ 4099200 h 4467682"/>
                <a:gd name="connsiteX8" fmla="*/ 0 w 2515975"/>
                <a:gd name="connsiteY8" fmla="*/ 347700 h 4467682"/>
                <a:gd name="connsiteX0" fmla="*/ 0 w 2544613"/>
                <a:gd name="connsiteY0" fmla="*/ 347700 h 4467682"/>
                <a:gd name="connsiteX1" fmla="*/ 85850 w 2544613"/>
                <a:gd name="connsiteY1" fmla="*/ 307051 h 4467682"/>
                <a:gd name="connsiteX2" fmla="*/ 2339819 w 2544613"/>
                <a:gd name="connsiteY2" fmla="*/ 0 h 4467682"/>
                <a:gd name="connsiteX3" fmla="*/ 2544515 w 2544613"/>
                <a:gd name="connsiteY3" fmla="*/ 131568 h 4467682"/>
                <a:gd name="connsiteX4" fmla="*/ 2493435 w 2544613"/>
                <a:gd name="connsiteY4" fmla="*/ 4373521 h 4467682"/>
                <a:gd name="connsiteX5" fmla="*/ 2307833 w 2544613"/>
                <a:gd name="connsiteY5" fmla="*/ 4467682 h 4467682"/>
                <a:gd name="connsiteX6" fmla="*/ 69224 w 2544613"/>
                <a:gd name="connsiteY6" fmla="*/ 4168424 h 4467682"/>
                <a:gd name="connsiteX7" fmla="*/ 0 w 2544613"/>
                <a:gd name="connsiteY7" fmla="*/ 4099200 h 4467682"/>
                <a:gd name="connsiteX8" fmla="*/ 0 w 2544613"/>
                <a:gd name="connsiteY8" fmla="*/ 347700 h 4467682"/>
                <a:gd name="connsiteX0" fmla="*/ 0 w 2544613"/>
                <a:gd name="connsiteY0" fmla="*/ 306136 h 4426118"/>
                <a:gd name="connsiteX1" fmla="*/ 85850 w 2544613"/>
                <a:gd name="connsiteY1" fmla="*/ 265487 h 4426118"/>
                <a:gd name="connsiteX2" fmla="*/ 2330242 w 2544613"/>
                <a:gd name="connsiteY2" fmla="*/ 0 h 4426118"/>
                <a:gd name="connsiteX3" fmla="*/ 2544515 w 2544613"/>
                <a:gd name="connsiteY3" fmla="*/ 90004 h 4426118"/>
                <a:gd name="connsiteX4" fmla="*/ 2493435 w 2544613"/>
                <a:gd name="connsiteY4" fmla="*/ 4331957 h 4426118"/>
                <a:gd name="connsiteX5" fmla="*/ 2307833 w 2544613"/>
                <a:gd name="connsiteY5" fmla="*/ 4426118 h 4426118"/>
                <a:gd name="connsiteX6" fmla="*/ 69224 w 2544613"/>
                <a:gd name="connsiteY6" fmla="*/ 4126860 h 4426118"/>
                <a:gd name="connsiteX7" fmla="*/ 0 w 2544613"/>
                <a:gd name="connsiteY7" fmla="*/ 4057636 h 4426118"/>
                <a:gd name="connsiteX8" fmla="*/ 0 w 2544613"/>
                <a:gd name="connsiteY8" fmla="*/ 306136 h 4426118"/>
                <a:gd name="connsiteX0" fmla="*/ 0 w 2544613"/>
                <a:gd name="connsiteY0" fmla="*/ 306136 h 4426118"/>
                <a:gd name="connsiteX1" fmla="*/ 85850 w 2544613"/>
                <a:gd name="connsiteY1" fmla="*/ 265487 h 4426118"/>
                <a:gd name="connsiteX2" fmla="*/ 2330242 w 2544613"/>
                <a:gd name="connsiteY2" fmla="*/ 0 h 4426118"/>
                <a:gd name="connsiteX3" fmla="*/ 2544515 w 2544613"/>
                <a:gd name="connsiteY3" fmla="*/ 90004 h 4426118"/>
                <a:gd name="connsiteX4" fmla="*/ 2493435 w 2544613"/>
                <a:gd name="connsiteY4" fmla="*/ 4331957 h 4426118"/>
                <a:gd name="connsiteX5" fmla="*/ 2307833 w 2544613"/>
                <a:gd name="connsiteY5" fmla="*/ 4426118 h 4426118"/>
                <a:gd name="connsiteX6" fmla="*/ 69224 w 2544613"/>
                <a:gd name="connsiteY6" fmla="*/ 4126860 h 4426118"/>
                <a:gd name="connsiteX7" fmla="*/ 0 w 2544613"/>
                <a:gd name="connsiteY7" fmla="*/ 4057636 h 4426118"/>
                <a:gd name="connsiteX8" fmla="*/ 0 w 2544613"/>
                <a:gd name="connsiteY8" fmla="*/ 306136 h 4426118"/>
                <a:gd name="connsiteX0" fmla="*/ 0 w 2544674"/>
                <a:gd name="connsiteY0" fmla="*/ 306136 h 4426118"/>
                <a:gd name="connsiteX1" fmla="*/ 85850 w 2544674"/>
                <a:gd name="connsiteY1" fmla="*/ 265487 h 4426118"/>
                <a:gd name="connsiteX2" fmla="*/ 2330242 w 2544674"/>
                <a:gd name="connsiteY2" fmla="*/ 0 h 4426118"/>
                <a:gd name="connsiteX3" fmla="*/ 2544515 w 2544674"/>
                <a:gd name="connsiteY3" fmla="*/ 90004 h 4426118"/>
                <a:gd name="connsiteX4" fmla="*/ 2515782 w 2544674"/>
                <a:gd name="connsiteY4" fmla="*/ 4331957 h 4426118"/>
                <a:gd name="connsiteX5" fmla="*/ 2307833 w 2544674"/>
                <a:gd name="connsiteY5" fmla="*/ 4426118 h 4426118"/>
                <a:gd name="connsiteX6" fmla="*/ 69224 w 2544674"/>
                <a:gd name="connsiteY6" fmla="*/ 4126860 h 4426118"/>
                <a:gd name="connsiteX7" fmla="*/ 0 w 2544674"/>
                <a:gd name="connsiteY7" fmla="*/ 4057636 h 4426118"/>
                <a:gd name="connsiteX8" fmla="*/ 0 w 2544674"/>
                <a:gd name="connsiteY8" fmla="*/ 306136 h 4426118"/>
                <a:gd name="connsiteX0" fmla="*/ 0 w 2544674"/>
                <a:gd name="connsiteY0" fmla="*/ 306136 h 4410531"/>
                <a:gd name="connsiteX1" fmla="*/ 85850 w 2544674"/>
                <a:gd name="connsiteY1" fmla="*/ 265487 h 4410531"/>
                <a:gd name="connsiteX2" fmla="*/ 2330242 w 2544674"/>
                <a:gd name="connsiteY2" fmla="*/ 0 h 4410531"/>
                <a:gd name="connsiteX3" fmla="*/ 2544515 w 2544674"/>
                <a:gd name="connsiteY3" fmla="*/ 90004 h 4410531"/>
                <a:gd name="connsiteX4" fmla="*/ 2515782 w 2544674"/>
                <a:gd name="connsiteY4" fmla="*/ 4331957 h 4410531"/>
                <a:gd name="connsiteX5" fmla="*/ 2307833 w 2544674"/>
                <a:gd name="connsiteY5" fmla="*/ 4410531 h 4410531"/>
                <a:gd name="connsiteX6" fmla="*/ 69224 w 2544674"/>
                <a:gd name="connsiteY6" fmla="*/ 4126860 h 4410531"/>
                <a:gd name="connsiteX7" fmla="*/ 0 w 2544674"/>
                <a:gd name="connsiteY7" fmla="*/ 4057636 h 4410531"/>
                <a:gd name="connsiteX8" fmla="*/ 0 w 2544674"/>
                <a:gd name="connsiteY8" fmla="*/ 306136 h 4410531"/>
                <a:gd name="connsiteX0" fmla="*/ 0 w 2516086"/>
                <a:gd name="connsiteY0" fmla="*/ 306136 h 4410531"/>
                <a:gd name="connsiteX1" fmla="*/ 85850 w 2516086"/>
                <a:gd name="connsiteY1" fmla="*/ 265487 h 4410531"/>
                <a:gd name="connsiteX2" fmla="*/ 2330242 w 2516086"/>
                <a:gd name="connsiteY2" fmla="*/ 0 h 4410531"/>
                <a:gd name="connsiteX3" fmla="*/ 2515216 w 2516086"/>
                <a:gd name="connsiteY3" fmla="*/ 90004 h 4410531"/>
                <a:gd name="connsiteX4" fmla="*/ 2515782 w 2516086"/>
                <a:gd name="connsiteY4" fmla="*/ 4331957 h 4410531"/>
                <a:gd name="connsiteX5" fmla="*/ 2307833 w 2516086"/>
                <a:gd name="connsiteY5" fmla="*/ 4410531 h 4410531"/>
                <a:gd name="connsiteX6" fmla="*/ 69224 w 2516086"/>
                <a:gd name="connsiteY6" fmla="*/ 4126860 h 4410531"/>
                <a:gd name="connsiteX7" fmla="*/ 0 w 2516086"/>
                <a:gd name="connsiteY7" fmla="*/ 4057636 h 4410531"/>
                <a:gd name="connsiteX8" fmla="*/ 0 w 2516086"/>
                <a:gd name="connsiteY8" fmla="*/ 306136 h 4410531"/>
                <a:gd name="connsiteX0" fmla="*/ 0 w 2516087"/>
                <a:gd name="connsiteY0" fmla="*/ 284364 h 4388759"/>
                <a:gd name="connsiteX1" fmla="*/ 85850 w 2516087"/>
                <a:gd name="connsiteY1" fmla="*/ 243715 h 4388759"/>
                <a:gd name="connsiteX2" fmla="*/ 2326986 w 2516087"/>
                <a:gd name="connsiteY2" fmla="*/ 0 h 4388759"/>
                <a:gd name="connsiteX3" fmla="*/ 2515216 w 2516087"/>
                <a:gd name="connsiteY3" fmla="*/ 68232 h 4388759"/>
                <a:gd name="connsiteX4" fmla="*/ 2515782 w 2516087"/>
                <a:gd name="connsiteY4" fmla="*/ 4310185 h 4388759"/>
                <a:gd name="connsiteX5" fmla="*/ 2307833 w 2516087"/>
                <a:gd name="connsiteY5" fmla="*/ 4388759 h 4388759"/>
                <a:gd name="connsiteX6" fmla="*/ 69224 w 2516087"/>
                <a:gd name="connsiteY6" fmla="*/ 4105088 h 4388759"/>
                <a:gd name="connsiteX7" fmla="*/ 0 w 2516087"/>
                <a:gd name="connsiteY7" fmla="*/ 4035864 h 4388759"/>
                <a:gd name="connsiteX8" fmla="*/ 0 w 2516087"/>
                <a:gd name="connsiteY8" fmla="*/ 284364 h 4388759"/>
                <a:gd name="connsiteX0" fmla="*/ 0 w 2534966"/>
                <a:gd name="connsiteY0" fmla="*/ 284364 h 4388759"/>
                <a:gd name="connsiteX1" fmla="*/ 85850 w 2534966"/>
                <a:gd name="connsiteY1" fmla="*/ 243715 h 4388759"/>
                <a:gd name="connsiteX2" fmla="*/ 2326986 w 2534966"/>
                <a:gd name="connsiteY2" fmla="*/ 0 h 4388759"/>
                <a:gd name="connsiteX3" fmla="*/ 2534748 w 2534966"/>
                <a:gd name="connsiteY3" fmla="*/ 79117 h 4388759"/>
                <a:gd name="connsiteX4" fmla="*/ 2515782 w 2534966"/>
                <a:gd name="connsiteY4" fmla="*/ 4310185 h 4388759"/>
                <a:gd name="connsiteX5" fmla="*/ 2307833 w 2534966"/>
                <a:gd name="connsiteY5" fmla="*/ 4388759 h 4388759"/>
                <a:gd name="connsiteX6" fmla="*/ 69224 w 2534966"/>
                <a:gd name="connsiteY6" fmla="*/ 4105088 h 4388759"/>
                <a:gd name="connsiteX7" fmla="*/ 0 w 2534966"/>
                <a:gd name="connsiteY7" fmla="*/ 4035864 h 4388759"/>
                <a:gd name="connsiteX8" fmla="*/ 0 w 2534966"/>
                <a:gd name="connsiteY8" fmla="*/ 284364 h 4388759"/>
                <a:gd name="connsiteX0" fmla="*/ 0 w 2534966"/>
                <a:gd name="connsiteY0" fmla="*/ 281643 h 4386038"/>
                <a:gd name="connsiteX1" fmla="*/ 85850 w 2534966"/>
                <a:gd name="connsiteY1" fmla="*/ 240994 h 4386038"/>
                <a:gd name="connsiteX2" fmla="*/ 2307454 w 2534966"/>
                <a:gd name="connsiteY2" fmla="*/ 0 h 4386038"/>
                <a:gd name="connsiteX3" fmla="*/ 2534748 w 2534966"/>
                <a:gd name="connsiteY3" fmla="*/ 76396 h 4386038"/>
                <a:gd name="connsiteX4" fmla="*/ 2515782 w 2534966"/>
                <a:gd name="connsiteY4" fmla="*/ 4307464 h 4386038"/>
                <a:gd name="connsiteX5" fmla="*/ 2307833 w 2534966"/>
                <a:gd name="connsiteY5" fmla="*/ 4386038 h 4386038"/>
                <a:gd name="connsiteX6" fmla="*/ 69224 w 2534966"/>
                <a:gd name="connsiteY6" fmla="*/ 4102367 h 4386038"/>
                <a:gd name="connsiteX7" fmla="*/ 0 w 2534966"/>
                <a:gd name="connsiteY7" fmla="*/ 4033143 h 4386038"/>
                <a:gd name="connsiteX8" fmla="*/ 0 w 2534966"/>
                <a:gd name="connsiteY8" fmla="*/ 281643 h 4386038"/>
                <a:gd name="connsiteX0" fmla="*/ 0 w 2534966"/>
                <a:gd name="connsiteY0" fmla="*/ 281643 h 4386038"/>
                <a:gd name="connsiteX1" fmla="*/ 85850 w 2534966"/>
                <a:gd name="connsiteY1" fmla="*/ 240994 h 4386038"/>
                <a:gd name="connsiteX2" fmla="*/ 2307454 w 2534966"/>
                <a:gd name="connsiteY2" fmla="*/ 0 h 4386038"/>
                <a:gd name="connsiteX3" fmla="*/ 2534748 w 2534966"/>
                <a:gd name="connsiteY3" fmla="*/ 76396 h 4386038"/>
                <a:gd name="connsiteX4" fmla="*/ 2515782 w 2534966"/>
                <a:gd name="connsiteY4" fmla="*/ 4307464 h 4386038"/>
                <a:gd name="connsiteX5" fmla="*/ 2307833 w 2534966"/>
                <a:gd name="connsiteY5" fmla="*/ 4386038 h 4386038"/>
                <a:gd name="connsiteX6" fmla="*/ 69224 w 2534966"/>
                <a:gd name="connsiteY6" fmla="*/ 4102367 h 4386038"/>
                <a:gd name="connsiteX7" fmla="*/ 0 w 2534966"/>
                <a:gd name="connsiteY7" fmla="*/ 4033143 h 4386038"/>
                <a:gd name="connsiteX8" fmla="*/ 0 w 2534966"/>
                <a:gd name="connsiteY8" fmla="*/ 281643 h 4386038"/>
                <a:gd name="connsiteX0" fmla="*/ 0 w 2534966"/>
                <a:gd name="connsiteY0" fmla="*/ 273479 h 4377874"/>
                <a:gd name="connsiteX1" fmla="*/ 85850 w 2534966"/>
                <a:gd name="connsiteY1" fmla="*/ 232830 h 4377874"/>
                <a:gd name="connsiteX2" fmla="*/ 2291177 w 2534966"/>
                <a:gd name="connsiteY2" fmla="*/ 0 h 4377874"/>
                <a:gd name="connsiteX3" fmla="*/ 2534748 w 2534966"/>
                <a:gd name="connsiteY3" fmla="*/ 68232 h 4377874"/>
                <a:gd name="connsiteX4" fmla="*/ 2515782 w 2534966"/>
                <a:gd name="connsiteY4" fmla="*/ 4299300 h 4377874"/>
                <a:gd name="connsiteX5" fmla="*/ 2307833 w 2534966"/>
                <a:gd name="connsiteY5" fmla="*/ 4377874 h 4377874"/>
                <a:gd name="connsiteX6" fmla="*/ 69224 w 2534966"/>
                <a:gd name="connsiteY6" fmla="*/ 4094203 h 4377874"/>
                <a:gd name="connsiteX7" fmla="*/ 0 w 2534966"/>
                <a:gd name="connsiteY7" fmla="*/ 4024979 h 4377874"/>
                <a:gd name="connsiteX8" fmla="*/ 0 w 2534966"/>
                <a:gd name="connsiteY8" fmla="*/ 273479 h 4377874"/>
                <a:gd name="connsiteX0" fmla="*/ 0 w 2534966"/>
                <a:gd name="connsiteY0" fmla="*/ 273479 h 4345216"/>
                <a:gd name="connsiteX1" fmla="*/ 85850 w 2534966"/>
                <a:gd name="connsiteY1" fmla="*/ 232830 h 4345216"/>
                <a:gd name="connsiteX2" fmla="*/ 2291177 w 2534966"/>
                <a:gd name="connsiteY2" fmla="*/ 0 h 4345216"/>
                <a:gd name="connsiteX3" fmla="*/ 2534748 w 2534966"/>
                <a:gd name="connsiteY3" fmla="*/ 68232 h 4345216"/>
                <a:gd name="connsiteX4" fmla="*/ 2515782 w 2534966"/>
                <a:gd name="connsiteY4" fmla="*/ 4299300 h 4345216"/>
                <a:gd name="connsiteX5" fmla="*/ 2307833 w 2534966"/>
                <a:gd name="connsiteY5" fmla="*/ 4345216 h 4345216"/>
                <a:gd name="connsiteX6" fmla="*/ 69224 w 2534966"/>
                <a:gd name="connsiteY6" fmla="*/ 4094203 h 4345216"/>
                <a:gd name="connsiteX7" fmla="*/ 0 w 2534966"/>
                <a:gd name="connsiteY7" fmla="*/ 4024979 h 4345216"/>
                <a:gd name="connsiteX8" fmla="*/ 0 w 2534966"/>
                <a:gd name="connsiteY8" fmla="*/ 273479 h 4345216"/>
                <a:gd name="connsiteX0" fmla="*/ 0 w 2535183"/>
                <a:gd name="connsiteY0" fmla="*/ 273479 h 4345216"/>
                <a:gd name="connsiteX1" fmla="*/ 85850 w 2535183"/>
                <a:gd name="connsiteY1" fmla="*/ 232830 h 4345216"/>
                <a:gd name="connsiteX2" fmla="*/ 2291177 w 2535183"/>
                <a:gd name="connsiteY2" fmla="*/ 0 h 4345216"/>
                <a:gd name="connsiteX3" fmla="*/ 2534748 w 2535183"/>
                <a:gd name="connsiteY3" fmla="*/ 68232 h 4345216"/>
                <a:gd name="connsiteX4" fmla="*/ 2528804 w 2535183"/>
                <a:gd name="connsiteY4" fmla="*/ 4304743 h 4345216"/>
                <a:gd name="connsiteX5" fmla="*/ 2307833 w 2535183"/>
                <a:gd name="connsiteY5" fmla="*/ 4345216 h 4345216"/>
                <a:gd name="connsiteX6" fmla="*/ 69224 w 2535183"/>
                <a:gd name="connsiteY6" fmla="*/ 4094203 h 4345216"/>
                <a:gd name="connsiteX7" fmla="*/ 0 w 2535183"/>
                <a:gd name="connsiteY7" fmla="*/ 4024979 h 4345216"/>
                <a:gd name="connsiteX8" fmla="*/ 0 w 2535183"/>
                <a:gd name="connsiteY8" fmla="*/ 273479 h 4345216"/>
                <a:gd name="connsiteX0" fmla="*/ 0 w 2528804"/>
                <a:gd name="connsiteY0" fmla="*/ 273479 h 4345216"/>
                <a:gd name="connsiteX1" fmla="*/ 85850 w 2528804"/>
                <a:gd name="connsiteY1" fmla="*/ 232830 h 4345216"/>
                <a:gd name="connsiteX2" fmla="*/ 2291177 w 2528804"/>
                <a:gd name="connsiteY2" fmla="*/ 0 h 4345216"/>
                <a:gd name="connsiteX3" fmla="*/ 2520323 w 2528804"/>
                <a:gd name="connsiteY3" fmla="*/ 75213 h 4345216"/>
                <a:gd name="connsiteX4" fmla="*/ 2528804 w 2528804"/>
                <a:gd name="connsiteY4" fmla="*/ 4304743 h 4345216"/>
                <a:gd name="connsiteX5" fmla="*/ 2307833 w 2528804"/>
                <a:gd name="connsiteY5" fmla="*/ 4345216 h 4345216"/>
                <a:gd name="connsiteX6" fmla="*/ 69224 w 2528804"/>
                <a:gd name="connsiteY6" fmla="*/ 4094203 h 4345216"/>
                <a:gd name="connsiteX7" fmla="*/ 0 w 2528804"/>
                <a:gd name="connsiteY7" fmla="*/ 4024979 h 4345216"/>
                <a:gd name="connsiteX8" fmla="*/ 0 w 2528804"/>
                <a:gd name="connsiteY8" fmla="*/ 273479 h 4345216"/>
                <a:gd name="connsiteX0" fmla="*/ 0 w 2528804"/>
                <a:gd name="connsiteY0" fmla="*/ 303726 h 4375463"/>
                <a:gd name="connsiteX1" fmla="*/ 85850 w 2528804"/>
                <a:gd name="connsiteY1" fmla="*/ 263077 h 4375463"/>
                <a:gd name="connsiteX2" fmla="*/ 2374834 w 2528804"/>
                <a:gd name="connsiteY2" fmla="*/ 0 h 4375463"/>
                <a:gd name="connsiteX3" fmla="*/ 2520323 w 2528804"/>
                <a:gd name="connsiteY3" fmla="*/ 105460 h 4375463"/>
                <a:gd name="connsiteX4" fmla="*/ 2528804 w 2528804"/>
                <a:gd name="connsiteY4" fmla="*/ 4334990 h 4375463"/>
                <a:gd name="connsiteX5" fmla="*/ 2307833 w 2528804"/>
                <a:gd name="connsiteY5" fmla="*/ 4375463 h 4375463"/>
                <a:gd name="connsiteX6" fmla="*/ 69224 w 2528804"/>
                <a:gd name="connsiteY6" fmla="*/ 4124450 h 4375463"/>
                <a:gd name="connsiteX7" fmla="*/ 0 w 2528804"/>
                <a:gd name="connsiteY7" fmla="*/ 4055226 h 4375463"/>
                <a:gd name="connsiteX8" fmla="*/ 0 w 2528804"/>
                <a:gd name="connsiteY8" fmla="*/ 303726 h 4375463"/>
                <a:gd name="connsiteX0" fmla="*/ 0 w 2537989"/>
                <a:gd name="connsiteY0" fmla="*/ 303726 h 4375463"/>
                <a:gd name="connsiteX1" fmla="*/ 85850 w 2537989"/>
                <a:gd name="connsiteY1" fmla="*/ 263077 h 4375463"/>
                <a:gd name="connsiteX2" fmla="*/ 2374834 w 2537989"/>
                <a:gd name="connsiteY2" fmla="*/ 0 h 4375463"/>
                <a:gd name="connsiteX3" fmla="*/ 2537633 w 2537989"/>
                <a:gd name="connsiteY3" fmla="*/ 93827 h 4375463"/>
                <a:gd name="connsiteX4" fmla="*/ 2528804 w 2537989"/>
                <a:gd name="connsiteY4" fmla="*/ 4334990 h 4375463"/>
                <a:gd name="connsiteX5" fmla="*/ 2307833 w 2537989"/>
                <a:gd name="connsiteY5" fmla="*/ 4375463 h 4375463"/>
                <a:gd name="connsiteX6" fmla="*/ 69224 w 2537989"/>
                <a:gd name="connsiteY6" fmla="*/ 4124450 h 4375463"/>
                <a:gd name="connsiteX7" fmla="*/ 0 w 2537989"/>
                <a:gd name="connsiteY7" fmla="*/ 4055226 h 4375463"/>
                <a:gd name="connsiteX8" fmla="*/ 0 w 2537989"/>
                <a:gd name="connsiteY8" fmla="*/ 303726 h 4375463"/>
                <a:gd name="connsiteX0" fmla="*/ 0 w 2537804"/>
                <a:gd name="connsiteY0" fmla="*/ 303726 h 4375463"/>
                <a:gd name="connsiteX1" fmla="*/ 85850 w 2537804"/>
                <a:gd name="connsiteY1" fmla="*/ 263077 h 4375463"/>
                <a:gd name="connsiteX2" fmla="*/ 2374834 w 2537804"/>
                <a:gd name="connsiteY2" fmla="*/ 0 h 4375463"/>
                <a:gd name="connsiteX3" fmla="*/ 2537633 w 2537804"/>
                <a:gd name="connsiteY3" fmla="*/ 93827 h 4375463"/>
                <a:gd name="connsiteX4" fmla="*/ 2511495 w 2537804"/>
                <a:gd name="connsiteY4" fmla="*/ 4176773 h 4375463"/>
                <a:gd name="connsiteX5" fmla="*/ 2307833 w 2537804"/>
                <a:gd name="connsiteY5" fmla="*/ 4375463 h 4375463"/>
                <a:gd name="connsiteX6" fmla="*/ 69224 w 2537804"/>
                <a:gd name="connsiteY6" fmla="*/ 4124450 h 4375463"/>
                <a:gd name="connsiteX7" fmla="*/ 0 w 2537804"/>
                <a:gd name="connsiteY7" fmla="*/ 4055226 h 4375463"/>
                <a:gd name="connsiteX8" fmla="*/ 0 w 2537804"/>
                <a:gd name="connsiteY8" fmla="*/ 303726 h 4375463"/>
                <a:gd name="connsiteX0" fmla="*/ 0 w 2577846"/>
                <a:gd name="connsiteY0" fmla="*/ 303726 h 4375463"/>
                <a:gd name="connsiteX1" fmla="*/ 85850 w 2577846"/>
                <a:gd name="connsiteY1" fmla="*/ 263077 h 4375463"/>
                <a:gd name="connsiteX2" fmla="*/ 2374834 w 2577846"/>
                <a:gd name="connsiteY2" fmla="*/ 0 h 4375463"/>
                <a:gd name="connsiteX3" fmla="*/ 2537633 w 2577846"/>
                <a:gd name="connsiteY3" fmla="*/ 93827 h 4375463"/>
                <a:gd name="connsiteX4" fmla="*/ 2577846 w 2577846"/>
                <a:gd name="connsiteY4" fmla="*/ 4220981 h 4375463"/>
                <a:gd name="connsiteX5" fmla="*/ 2307833 w 2577846"/>
                <a:gd name="connsiteY5" fmla="*/ 4375463 h 4375463"/>
                <a:gd name="connsiteX6" fmla="*/ 69224 w 2577846"/>
                <a:gd name="connsiteY6" fmla="*/ 4124450 h 4375463"/>
                <a:gd name="connsiteX7" fmla="*/ 0 w 2577846"/>
                <a:gd name="connsiteY7" fmla="*/ 4055226 h 4375463"/>
                <a:gd name="connsiteX8" fmla="*/ 0 w 2577846"/>
                <a:gd name="connsiteY8" fmla="*/ 303726 h 4375463"/>
                <a:gd name="connsiteX0" fmla="*/ 0 w 2577846"/>
                <a:gd name="connsiteY0" fmla="*/ 303726 h 4338236"/>
                <a:gd name="connsiteX1" fmla="*/ 85850 w 2577846"/>
                <a:gd name="connsiteY1" fmla="*/ 263077 h 4338236"/>
                <a:gd name="connsiteX2" fmla="*/ 2374834 w 2577846"/>
                <a:gd name="connsiteY2" fmla="*/ 0 h 4338236"/>
                <a:gd name="connsiteX3" fmla="*/ 2537633 w 2577846"/>
                <a:gd name="connsiteY3" fmla="*/ 93827 h 4338236"/>
                <a:gd name="connsiteX4" fmla="*/ 2577846 w 2577846"/>
                <a:gd name="connsiteY4" fmla="*/ 4220981 h 4338236"/>
                <a:gd name="connsiteX5" fmla="*/ 2299178 w 2577846"/>
                <a:gd name="connsiteY5" fmla="*/ 4338236 h 4338236"/>
                <a:gd name="connsiteX6" fmla="*/ 69224 w 2577846"/>
                <a:gd name="connsiteY6" fmla="*/ 4124450 h 4338236"/>
                <a:gd name="connsiteX7" fmla="*/ 0 w 2577846"/>
                <a:gd name="connsiteY7" fmla="*/ 4055226 h 4338236"/>
                <a:gd name="connsiteX8" fmla="*/ 0 w 2577846"/>
                <a:gd name="connsiteY8" fmla="*/ 303726 h 4338236"/>
                <a:gd name="connsiteX0" fmla="*/ 0 w 2644195"/>
                <a:gd name="connsiteY0" fmla="*/ 303726 h 4338236"/>
                <a:gd name="connsiteX1" fmla="*/ 85850 w 2644195"/>
                <a:gd name="connsiteY1" fmla="*/ 263077 h 4338236"/>
                <a:gd name="connsiteX2" fmla="*/ 2374834 w 2644195"/>
                <a:gd name="connsiteY2" fmla="*/ 0 h 4338236"/>
                <a:gd name="connsiteX3" fmla="*/ 2537633 w 2644195"/>
                <a:gd name="connsiteY3" fmla="*/ 93827 h 4338236"/>
                <a:gd name="connsiteX4" fmla="*/ 2644195 w 2644195"/>
                <a:gd name="connsiteY4" fmla="*/ 4241922 h 4338236"/>
                <a:gd name="connsiteX5" fmla="*/ 2299178 w 2644195"/>
                <a:gd name="connsiteY5" fmla="*/ 4338236 h 4338236"/>
                <a:gd name="connsiteX6" fmla="*/ 69224 w 2644195"/>
                <a:gd name="connsiteY6" fmla="*/ 4124450 h 4338236"/>
                <a:gd name="connsiteX7" fmla="*/ 0 w 2644195"/>
                <a:gd name="connsiteY7" fmla="*/ 4055226 h 4338236"/>
                <a:gd name="connsiteX8" fmla="*/ 0 w 2644195"/>
                <a:gd name="connsiteY8" fmla="*/ 303726 h 4338236"/>
                <a:gd name="connsiteX0" fmla="*/ 0 w 2624002"/>
                <a:gd name="connsiteY0" fmla="*/ 303726 h 4338236"/>
                <a:gd name="connsiteX1" fmla="*/ 85850 w 2624002"/>
                <a:gd name="connsiteY1" fmla="*/ 263077 h 4338236"/>
                <a:gd name="connsiteX2" fmla="*/ 2374834 w 2624002"/>
                <a:gd name="connsiteY2" fmla="*/ 0 h 4338236"/>
                <a:gd name="connsiteX3" fmla="*/ 2537633 w 2624002"/>
                <a:gd name="connsiteY3" fmla="*/ 93827 h 4338236"/>
                <a:gd name="connsiteX4" fmla="*/ 2624002 w 2624002"/>
                <a:gd name="connsiteY4" fmla="*/ 4239595 h 4338236"/>
                <a:gd name="connsiteX5" fmla="*/ 2299178 w 2624002"/>
                <a:gd name="connsiteY5" fmla="*/ 4338236 h 4338236"/>
                <a:gd name="connsiteX6" fmla="*/ 69224 w 2624002"/>
                <a:gd name="connsiteY6" fmla="*/ 4124450 h 4338236"/>
                <a:gd name="connsiteX7" fmla="*/ 0 w 2624002"/>
                <a:gd name="connsiteY7" fmla="*/ 4055226 h 4338236"/>
                <a:gd name="connsiteX8" fmla="*/ 0 w 2624002"/>
                <a:gd name="connsiteY8" fmla="*/ 303726 h 4338236"/>
                <a:gd name="connsiteX0" fmla="*/ 0 w 2624503"/>
                <a:gd name="connsiteY0" fmla="*/ 303726 h 4338236"/>
                <a:gd name="connsiteX1" fmla="*/ 85850 w 2624503"/>
                <a:gd name="connsiteY1" fmla="*/ 263077 h 4338236"/>
                <a:gd name="connsiteX2" fmla="*/ 2374834 w 2624503"/>
                <a:gd name="connsiteY2" fmla="*/ 0 h 4338236"/>
                <a:gd name="connsiteX3" fmla="*/ 2537633 w 2624503"/>
                <a:gd name="connsiteY3" fmla="*/ 93827 h 4338236"/>
                <a:gd name="connsiteX4" fmla="*/ 2624002 w 2624503"/>
                <a:gd name="connsiteY4" fmla="*/ 4239595 h 4338236"/>
                <a:gd name="connsiteX5" fmla="*/ 2299178 w 2624503"/>
                <a:gd name="connsiteY5" fmla="*/ 4338236 h 4338236"/>
                <a:gd name="connsiteX6" fmla="*/ 69224 w 2624503"/>
                <a:gd name="connsiteY6" fmla="*/ 4124450 h 4338236"/>
                <a:gd name="connsiteX7" fmla="*/ 0 w 2624503"/>
                <a:gd name="connsiteY7" fmla="*/ 4055226 h 4338236"/>
                <a:gd name="connsiteX8" fmla="*/ 0 w 2624503"/>
                <a:gd name="connsiteY8" fmla="*/ 303726 h 4338236"/>
                <a:gd name="connsiteX0" fmla="*/ 0 w 2626606"/>
                <a:gd name="connsiteY0" fmla="*/ 303726 h 4338236"/>
                <a:gd name="connsiteX1" fmla="*/ 85850 w 2626606"/>
                <a:gd name="connsiteY1" fmla="*/ 263077 h 4338236"/>
                <a:gd name="connsiteX2" fmla="*/ 2374834 w 2626606"/>
                <a:gd name="connsiteY2" fmla="*/ 0 h 4338236"/>
                <a:gd name="connsiteX3" fmla="*/ 2537633 w 2626606"/>
                <a:gd name="connsiteY3" fmla="*/ 93827 h 4338236"/>
                <a:gd name="connsiteX4" fmla="*/ 2624002 w 2626606"/>
                <a:gd name="connsiteY4" fmla="*/ 4239595 h 4338236"/>
                <a:gd name="connsiteX5" fmla="*/ 2299178 w 2626606"/>
                <a:gd name="connsiteY5" fmla="*/ 4338236 h 4338236"/>
                <a:gd name="connsiteX6" fmla="*/ 69224 w 2626606"/>
                <a:gd name="connsiteY6" fmla="*/ 4124450 h 4338236"/>
                <a:gd name="connsiteX7" fmla="*/ 0 w 2626606"/>
                <a:gd name="connsiteY7" fmla="*/ 4055226 h 4338236"/>
                <a:gd name="connsiteX8" fmla="*/ 0 w 2626606"/>
                <a:gd name="connsiteY8" fmla="*/ 303726 h 4338236"/>
                <a:gd name="connsiteX0" fmla="*/ 0 w 2624085"/>
                <a:gd name="connsiteY0" fmla="*/ 303726 h 4338236"/>
                <a:gd name="connsiteX1" fmla="*/ 85850 w 2624085"/>
                <a:gd name="connsiteY1" fmla="*/ 263077 h 4338236"/>
                <a:gd name="connsiteX2" fmla="*/ 2374834 w 2624085"/>
                <a:gd name="connsiteY2" fmla="*/ 0 h 4338236"/>
                <a:gd name="connsiteX3" fmla="*/ 2537633 w 2624085"/>
                <a:gd name="connsiteY3" fmla="*/ 93827 h 4338236"/>
                <a:gd name="connsiteX4" fmla="*/ 2624002 w 2624085"/>
                <a:gd name="connsiteY4" fmla="*/ 4239595 h 4338236"/>
                <a:gd name="connsiteX5" fmla="*/ 2299178 w 2624085"/>
                <a:gd name="connsiteY5" fmla="*/ 4338236 h 4338236"/>
                <a:gd name="connsiteX6" fmla="*/ 69224 w 2624085"/>
                <a:gd name="connsiteY6" fmla="*/ 4124450 h 4338236"/>
                <a:gd name="connsiteX7" fmla="*/ 0 w 2624085"/>
                <a:gd name="connsiteY7" fmla="*/ 4055226 h 4338236"/>
                <a:gd name="connsiteX8" fmla="*/ 0 w 2624085"/>
                <a:gd name="connsiteY8" fmla="*/ 303726 h 4338236"/>
                <a:gd name="connsiteX0" fmla="*/ 0 w 2624002"/>
                <a:gd name="connsiteY0" fmla="*/ 303726 h 4338236"/>
                <a:gd name="connsiteX1" fmla="*/ 85850 w 2624002"/>
                <a:gd name="connsiteY1" fmla="*/ 263077 h 4338236"/>
                <a:gd name="connsiteX2" fmla="*/ 2374834 w 2624002"/>
                <a:gd name="connsiteY2" fmla="*/ 0 h 4338236"/>
                <a:gd name="connsiteX3" fmla="*/ 2537633 w 2624002"/>
                <a:gd name="connsiteY3" fmla="*/ 93827 h 4338236"/>
                <a:gd name="connsiteX4" fmla="*/ 2624002 w 2624002"/>
                <a:gd name="connsiteY4" fmla="*/ 4239595 h 4338236"/>
                <a:gd name="connsiteX5" fmla="*/ 2299178 w 2624002"/>
                <a:gd name="connsiteY5" fmla="*/ 4338236 h 4338236"/>
                <a:gd name="connsiteX6" fmla="*/ 69224 w 2624002"/>
                <a:gd name="connsiteY6" fmla="*/ 4124450 h 4338236"/>
                <a:gd name="connsiteX7" fmla="*/ 0 w 2624002"/>
                <a:gd name="connsiteY7" fmla="*/ 4055226 h 4338236"/>
                <a:gd name="connsiteX8" fmla="*/ 0 w 2624002"/>
                <a:gd name="connsiteY8" fmla="*/ 303726 h 4338236"/>
                <a:gd name="connsiteX0" fmla="*/ 0 w 2624002"/>
                <a:gd name="connsiteY0" fmla="*/ 303726 h 4307835"/>
                <a:gd name="connsiteX1" fmla="*/ 85850 w 2624002"/>
                <a:gd name="connsiteY1" fmla="*/ 263077 h 4307835"/>
                <a:gd name="connsiteX2" fmla="*/ 2374834 w 2624002"/>
                <a:gd name="connsiteY2" fmla="*/ 0 h 4307835"/>
                <a:gd name="connsiteX3" fmla="*/ 2537633 w 2624002"/>
                <a:gd name="connsiteY3" fmla="*/ 93827 h 4307835"/>
                <a:gd name="connsiteX4" fmla="*/ 2624002 w 2624002"/>
                <a:gd name="connsiteY4" fmla="*/ 4239595 h 4307835"/>
                <a:gd name="connsiteX5" fmla="*/ 2305430 w 2624002"/>
                <a:gd name="connsiteY5" fmla="*/ 4304033 h 4307835"/>
                <a:gd name="connsiteX6" fmla="*/ 69224 w 2624002"/>
                <a:gd name="connsiteY6" fmla="*/ 4124450 h 4307835"/>
                <a:gd name="connsiteX7" fmla="*/ 0 w 2624002"/>
                <a:gd name="connsiteY7" fmla="*/ 4055226 h 4307835"/>
                <a:gd name="connsiteX8" fmla="*/ 0 w 2624002"/>
                <a:gd name="connsiteY8" fmla="*/ 303726 h 4307835"/>
                <a:gd name="connsiteX0" fmla="*/ 0 w 2624002"/>
                <a:gd name="connsiteY0" fmla="*/ 303726 h 4325622"/>
                <a:gd name="connsiteX1" fmla="*/ 85850 w 2624002"/>
                <a:gd name="connsiteY1" fmla="*/ 263077 h 4325622"/>
                <a:gd name="connsiteX2" fmla="*/ 2374834 w 2624002"/>
                <a:gd name="connsiteY2" fmla="*/ 0 h 4325622"/>
                <a:gd name="connsiteX3" fmla="*/ 2537633 w 2624002"/>
                <a:gd name="connsiteY3" fmla="*/ 93827 h 4325622"/>
                <a:gd name="connsiteX4" fmla="*/ 2624002 w 2624002"/>
                <a:gd name="connsiteY4" fmla="*/ 4239595 h 4325622"/>
                <a:gd name="connsiteX5" fmla="*/ 2323214 w 2624002"/>
                <a:gd name="connsiteY5" fmla="*/ 4325550 h 4325622"/>
                <a:gd name="connsiteX6" fmla="*/ 69224 w 2624002"/>
                <a:gd name="connsiteY6" fmla="*/ 4124450 h 4325622"/>
                <a:gd name="connsiteX7" fmla="*/ 0 w 2624002"/>
                <a:gd name="connsiteY7" fmla="*/ 4055226 h 4325622"/>
                <a:gd name="connsiteX8" fmla="*/ 0 w 2624002"/>
                <a:gd name="connsiteY8" fmla="*/ 303726 h 4325622"/>
                <a:gd name="connsiteX0" fmla="*/ 0 w 2624002"/>
                <a:gd name="connsiteY0" fmla="*/ 303726 h 4325621"/>
                <a:gd name="connsiteX1" fmla="*/ 85850 w 2624002"/>
                <a:gd name="connsiteY1" fmla="*/ 263077 h 4325621"/>
                <a:gd name="connsiteX2" fmla="*/ 2374834 w 2624002"/>
                <a:gd name="connsiteY2" fmla="*/ 0 h 4325621"/>
                <a:gd name="connsiteX3" fmla="*/ 2537633 w 2624002"/>
                <a:gd name="connsiteY3" fmla="*/ 93827 h 4325621"/>
                <a:gd name="connsiteX4" fmla="*/ 2624002 w 2624002"/>
                <a:gd name="connsiteY4" fmla="*/ 4239595 h 4325621"/>
                <a:gd name="connsiteX5" fmla="*/ 2323214 w 2624002"/>
                <a:gd name="connsiteY5" fmla="*/ 4325549 h 4325621"/>
                <a:gd name="connsiteX6" fmla="*/ 69224 w 2624002"/>
                <a:gd name="connsiteY6" fmla="*/ 4124450 h 4325621"/>
                <a:gd name="connsiteX7" fmla="*/ 0 w 2624002"/>
                <a:gd name="connsiteY7" fmla="*/ 4055226 h 4325621"/>
                <a:gd name="connsiteX8" fmla="*/ 0 w 2624002"/>
                <a:gd name="connsiteY8" fmla="*/ 303726 h 4325621"/>
                <a:gd name="connsiteX0" fmla="*/ 0 w 2612201"/>
                <a:gd name="connsiteY0" fmla="*/ 303726 h 4326165"/>
                <a:gd name="connsiteX1" fmla="*/ 85850 w 2612201"/>
                <a:gd name="connsiteY1" fmla="*/ 263077 h 4326165"/>
                <a:gd name="connsiteX2" fmla="*/ 2374834 w 2612201"/>
                <a:gd name="connsiteY2" fmla="*/ 0 h 4326165"/>
                <a:gd name="connsiteX3" fmla="*/ 2537633 w 2612201"/>
                <a:gd name="connsiteY3" fmla="*/ 93827 h 4326165"/>
                <a:gd name="connsiteX4" fmla="*/ 2612201 w 2612201"/>
                <a:gd name="connsiteY4" fmla="*/ 4246660 h 4326165"/>
                <a:gd name="connsiteX5" fmla="*/ 2323214 w 2612201"/>
                <a:gd name="connsiteY5" fmla="*/ 4325549 h 4326165"/>
                <a:gd name="connsiteX6" fmla="*/ 69224 w 2612201"/>
                <a:gd name="connsiteY6" fmla="*/ 4124450 h 4326165"/>
                <a:gd name="connsiteX7" fmla="*/ 0 w 2612201"/>
                <a:gd name="connsiteY7" fmla="*/ 4055226 h 4326165"/>
                <a:gd name="connsiteX8" fmla="*/ 0 w 2612201"/>
                <a:gd name="connsiteY8" fmla="*/ 303726 h 4326165"/>
                <a:gd name="connsiteX0" fmla="*/ 0 w 2581080"/>
                <a:gd name="connsiteY0" fmla="*/ 303726 h 4326165"/>
                <a:gd name="connsiteX1" fmla="*/ 85850 w 2581080"/>
                <a:gd name="connsiteY1" fmla="*/ 263077 h 4326165"/>
                <a:gd name="connsiteX2" fmla="*/ 2374834 w 2581080"/>
                <a:gd name="connsiteY2" fmla="*/ 0 h 4326165"/>
                <a:gd name="connsiteX3" fmla="*/ 2537633 w 2581080"/>
                <a:gd name="connsiteY3" fmla="*/ 93827 h 4326165"/>
                <a:gd name="connsiteX4" fmla="*/ 2581080 w 2581080"/>
                <a:gd name="connsiteY4" fmla="*/ 4246660 h 4326165"/>
                <a:gd name="connsiteX5" fmla="*/ 2323214 w 2581080"/>
                <a:gd name="connsiteY5" fmla="*/ 4325549 h 4326165"/>
                <a:gd name="connsiteX6" fmla="*/ 69224 w 2581080"/>
                <a:gd name="connsiteY6" fmla="*/ 4124450 h 4326165"/>
                <a:gd name="connsiteX7" fmla="*/ 0 w 2581080"/>
                <a:gd name="connsiteY7" fmla="*/ 4055226 h 4326165"/>
                <a:gd name="connsiteX8" fmla="*/ 0 w 2581080"/>
                <a:gd name="connsiteY8" fmla="*/ 303726 h 4326165"/>
                <a:gd name="connsiteX0" fmla="*/ 0 w 2537898"/>
                <a:gd name="connsiteY0" fmla="*/ 303726 h 4328276"/>
                <a:gd name="connsiteX1" fmla="*/ 85850 w 2537898"/>
                <a:gd name="connsiteY1" fmla="*/ 263077 h 4328276"/>
                <a:gd name="connsiteX2" fmla="*/ 2374834 w 2537898"/>
                <a:gd name="connsiteY2" fmla="*/ 0 h 4328276"/>
                <a:gd name="connsiteX3" fmla="*/ 2537633 w 2537898"/>
                <a:gd name="connsiteY3" fmla="*/ 93827 h 4328276"/>
                <a:gd name="connsiteX4" fmla="*/ 2523282 w 2537898"/>
                <a:gd name="connsiteY4" fmla="*/ 4257418 h 4328276"/>
                <a:gd name="connsiteX5" fmla="*/ 2323214 w 2537898"/>
                <a:gd name="connsiteY5" fmla="*/ 4325549 h 4328276"/>
                <a:gd name="connsiteX6" fmla="*/ 69224 w 2537898"/>
                <a:gd name="connsiteY6" fmla="*/ 4124450 h 4328276"/>
                <a:gd name="connsiteX7" fmla="*/ 0 w 2537898"/>
                <a:gd name="connsiteY7" fmla="*/ 4055226 h 4328276"/>
                <a:gd name="connsiteX8" fmla="*/ 0 w 2537898"/>
                <a:gd name="connsiteY8" fmla="*/ 303726 h 4328276"/>
                <a:gd name="connsiteX0" fmla="*/ 0 w 2561223"/>
                <a:gd name="connsiteY0" fmla="*/ 303726 h 4348069"/>
                <a:gd name="connsiteX1" fmla="*/ 85850 w 2561223"/>
                <a:gd name="connsiteY1" fmla="*/ 263077 h 4348069"/>
                <a:gd name="connsiteX2" fmla="*/ 2374834 w 2561223"/>
                <a:gd name="connsiteY2" fmla="*/ 0 h 4348069"/>
                <a:gd name="connsiteX3" fmla="*/ 2537633 w 2561223"/>
                <a:gd name="connsiteY3" fmla="*/ 93827 h 4348069"/>
                <a:gd name="connsiteX4" fmla="*/ 2561223 w 2561223"/>
                <a:gd name="connsiteY4" fmla="*/ 4299090 h 4348069"/>
                <a:gd name="connsiteX5" fmla="*/ 2323214 w 2561223"/>
                <a:gd name="connsiteY5" fmla="*/ 4325549 h 4348069"/>
                <a:gd name="connsiteX6" fmla="*/ 69224 w 2561223"/>
                <a:gd name="connsiteY6" fmla="*/ 4124450 h 4348069"/>
                <a:gd name="connsiteX7" fmla="*/ 0 w 2561223"/>
                <a:gd name="connsiteY7" fmla="*/ 4055226 h 4348069"/>
                <a:gd name="connsiteX8" fmla="*/ 0 w 2561223"/>
                <a:gd name="connsiteY8" fmla="*/ 303726 h 4348069"/>
                <a:gd name="connsiteX0" fmla="*/ 0 w 2537748"/>
                <a:gd name="connsiteY0" fmla="*/ 303726 h 4337857"/>
                <a:gd name="connsiteX1" fmla="*/ 85850 w 2537748"/>
                <a:gd name="connsiteY1" fmla="*/ 263077 h 4337857"/>
                <a:gd name="connsiteX2" fmla="*/ 2374834 w 2537748"/>
                <a:gd name="connsiteY2" fmla="*/ 0 h 4337857"/>
                <a:gd name="connsiteX3" fmla="*/ 2537633 w 2537748"/>
                <a:gd name="connsiteY3" fmla="*/ 93827 h 4337857"/>
                <a:gd name="connsiteX4" fmla="*/ 2495181 w 2537748"/>
                <a:gd name="connsiteY4" fmla="*/ 4281334 h 4337857"/>
                <a:gd name="connsiteX5" fmla="*/ 2323214 w 2537748"/>
                <a:gd name="connsiteY5" fmla="*/ 4325549 h 4337857"/>
                <a:gd name="connsiteX6" fmla="*/ 69224 w 2537748"/>
                <a:gd name="connsiteY6" fmla="*/ 4124450 h 4337857"/>
                <a:gd name="connsiteX7" fmla="*/ 0 w 2537748"/>
                <a:gd name="connsiteY7" fmla="*/ 4055226 h 4337857"/>
                <a:gd name="connsiteX8" fmla="*/ 0 w 2537748"/>
                <a:gd name="connsiteY8" fmla="*/ 303726 h 4337857"/>
                <a:gd name="connsiteX0" fmla="*/ 0 w 2572231"/>
                <a:gd name="connsiteY0" fmla="*/ 303726 h 4327596"/>
                <a:gd name="connsiteX1" fmla="*/ 85850 w 2572231"/>
                <a:gd name="connsiteY1" fmla="*/ 263077 h 4327596"/>
                <a:gd name="connsiteX2" fmla="*/ 2374834 w 2572231"/>
                <a:gd name="connsiteY2" fmla="*/ 0 h 4327596"/>
                <a:gd name="connsiteX3" fmla="*/ 2537633 w 2572231"/>
                <a:gd name="connsiteY3" fmla="*/ 93827 h 4327596"/>
                <a:gd name="connsiteX4" fmla="*/ 2572231 w 2572231"/>
                <a:gd name="connsiteY4" fmla="*/ 4254701 h 4327596"/>
                <a:gd name="connsiteX5" fmla="*/ 2323214 w 2572231"/>
                <a:gd name="connsiteY5" fmla="*/ 4325549 h 4327596"/>
                <a:gd name="connsiteX6" fmla="*/ 69224 w 2572231"/>
                <a:gd name="connsiteY6" fmla="*/ 4124450 h 4327596"/>
                <a:gd name="connsiteX7" fmla="*/ 0 w 2572231"/>
                <a:gd name="connsiteY7" fmla="*/ 4055226 h 4327596"/>
                <a:gd name="connsiteX8" fmla="*/ 0 w 2572231"/>
                <a:gd name="connsiteY8" fmla="*/ 303726 h 4327596"/>
                <a:gd name="connsiteX0" fmla="*/ 0 w 2561224"/>
                <a:gd name="connsiteY0" fmla="*/ 303726 h 4330162"/>
                <a:gd name="connsiteX1" fmla="*/ 85850 w 2561224"/>
                <a:gd name="connsiteY1" fmla="*/ 263077 h 4330162"/>
                <a:gd name="connsiteX2" fmla="*/ 2374834 w 2561224"/>
                <a:gd name="connsiteY2" fmla="*/ 0 h 4330162"/>
                <a:gd name="connsiteX3" fmla="*/ 2537633 w 2561224"/>
                <a:gd name="connsiteY3" fmla="*/ 93827 h 4330162"/>
                <a:gd name="connsiteX4" fmla="*/ 2561224 w 2561224"/>
                <a:gd name="connsiteY4" fmla="*/ 4263579 h 4330162"/>
                <a:gd name="connsiteX5" fmla="*/ 2323214 w 2561224"/>
                <a:gd name="connsiteY5" fmla="*/ 4325549 h 4330162"/>
                <a:gd name="connsiteX6" fmla="*/ 69224 w 2561224"/>
                <a:gd name="connsiteY6" fmla="*/ 4124450 h 4330162"/>
                <a:gd name="connsiteX7" fmla="*/ 0 w 2561224"/>
                <a:gd name="connsiteY7" fmla="*/ 4055226 h 4330162"/>
                <a:gd name="connsiteX8" fmla="*/ 0 w 2561224"/>
                <a:gd name="connsiteY8" fmla="*/ 303726 h 4330162"/>
                <a:gd name="connsiteX0" fmla="*/ 0 w 2561224"/>
                <a:gd name="connsiteY0" fmla="*/ 303726 h 4333632"/>
                <a:gd name="connsiteX1" fmla="*/ 85850 w 2561224"/>
                <a:gd name="connsiteY1" fmla="*/ 263077 h 4333632"/>
                <a:gd name="connsiteX2" fmla="*/ 2374834 w 2561224"/>
                <a:gd name="connsiteY2" fmla="*/ 0 h 4333632"/>
                <a:gd name="connsiteX3" fmla="*/ 2537633 w 2561224"/>
                <a:gd name="connsiteY3" fmla="*/ 93827 h 4333632"/>
                <a:gd name="connsiteX4" fmla="*/ 2561224 w 2561224"/>
                <a:gd name="connsiteY4" fmla="*/ 4272457 h 4333632"/>
                <a:gd name="connsiteX5" fmla="*/ 2323214 w 2561224"/>
                <a:gd name="connsiteY5" fmla="*/ 4325549 h 4333632"/>
                <a:gd name="connsiteX6" fmla="*/ 69224 w 2561224"/>
                <a:gd name="connsiteY6" fmla="*/ 4124450 h 4333632"/>
                <a:gd name="connsiteX7" fmla="*/ 0 w 2561224"/>
                <a:gd name="connsiteY7" fmla="*/ 4055226 h 4333632"/>
                <a:gd name="connsiteX8" fmla="*/ 0 w 2561224"/>
                <a:gd name="connsiteY8" fmla="*/ 303726 h 4333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61224" h="4333632">
                  <a:moveTo>
                    <a:pt x="0" y="303726"/>
                  </a:moveTo>
                  <a:cubicBezTo>
                    <a:pt x="0" y="265495"/>
                    <a:pt x="47619" y="263077"/>
                    <a:pt x="85850" y="263077"/>
                  </a:cubicBezTo>
                  <a:cubicBezTo>
                    <a:pt x="843138" y="151374"/>
                    <a:pt x="1710253" y="69099"/>
                    <a:pt x="2374834" y="0"/>
                  </a:cubicBezTo>
                  <a:cubicBezTo>
                    <a:pt x="2413065" y="0"/>
                    <a:pt x="2537633" y="55596"/>
                    <a:pt x="2537633" y="93827"/>
                  </a:cubicBezTo>
                  <a:cubicBezTo>
                    <a:pt x="2540404" y="1452393"/>
                    <a:pt x="2558453" y="2913891"/>
                    <a:pt x="2561224" y="4272457"/>
                  </a:cubicBezTo>
                  <a:cubicBezTo>
                    <a:pt x="2555456" y="4364203"/>
                    <a:pt x="2361445" y="4325549"/>
                    <a:pt x="2323214" y="4325549"/>
                  </a:cubicBezTo>
                  <a:lnTo>
                    <a:pt x="69224" y="4124450"/>
                  </a:lnTo>
                  <a:cubicBezTo>
                    <a:pt x="30993" y="4124450"/>
                    <a:pt x="0" y="4093457"/>
                    <a:pt x="0" y="4055226"/>
                  </a:cubicBezTo>
                  <a:lnTo>
                    <a:pt x="0" y="303726"/>
                  </a:lnTo>
                  <a:close/>
                </a:path>
              </a:pathLst>
            </a:custGeom>
            <a:solidFill>
              <a:schemeClr val="bg1">
                <a:lumMod val="50000"/>
              </a:schemeClr>
            </a:solidFill>
            <a:ln w="38100">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1" name="Rectangle: Rounded Corners 10">
              <a:extLst>
                <a:ext uri="{FF2B5EF4-FFF2-40B4-BE49-F238E27FC236}">
                  <a16:creationId xmlns:a16="http://schemas.microsoft.com/office/drawing/2014/main" id="{B8E76278-CC1C-412F-ACF9-8F9F9A896803}"/>
                </a:ext>
              </a:extLst>
            </p:cNvPr>
            <p:cNvSpPr/>
            <p:nvPr/>
          </p:nvSpPr>
          <p:spPr>
            <a:xfrm>
              <a:off x="7317394" y="2784225"/>
              <a:ext cx="663632" cy="1076348"/>
            </a:xfrm>
            <a:prstGeom prst="roundRect">
              <a:avLst>
                <a:gd name="adj" fmla="val 7861"/>
              </a:avLst>
            </a:prstGeom>
            <a:solidFill>
              <a:srgbClr val="EAAF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2" name="Rectangle: Rounded Corners 11">
              <a:extLst>
                <a:ext uri="{FF2B5EF4-FFF2-40B4-BE49-F238E27FC236}">
                  <a16:creationId xmlns:a16="http://schemas.microsoft.com/office/drawing/2014/main" id="{D1E87724-8DBF-4D7E-8FB1-F60FFD204D40}"/>
                </a:ext>
              </a:extLst>
            </p:cNvPr>
            <p:cNvSpPr/>
            <p:nvPr/>
          </p:nvSpPr>
          <p:spPr>
            <a:xfrm>
              <a:off x="8110990" y="1560796"/>
              <a:ext cx="1358034" cy="3460521"/>
            </a:xfrm>
            <a:prstGeom prst="roundRect">
              <a:avLst>
                <a:gd name="adj" fmla="val 7861"/>
              </a:avLst>
            </a:prstGeom>
            <a:solidFill>
              <a:srgbClr val="EAAF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3" name="Rectangle: Rounded Corners 12">
              <a:extLst>
                <a:ext uri="{FF2B5EF4-FFF2-40B4-BE49-F238E27FC236}">
                  <a16:creationId xmlns:a16="http://schemas.microsoft.com/office/drawing/2014/main" id="{01ECE68B-07ED-4CB1-BF7E-09516BD7FF37}"/>
                </a:ext>
              </a:extLst>
            </p:cNvPr>
            <p:cNvSpPr/>
            <p:nvPr/>
          </p:nvSpPr>
          <p:spPr>
            <a:xfrm>
              <a:off x="8161589" y="2784225"/>
              <a:ext cx="138983" cy="1076348"/>
            </a:xfrm>
            <a:prstGeom prst="roundRect">
              <a:avLst>
                <a:gd name="adj" fmla="val 1428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4" name="Rectangle: Rounded Corners 13">
              <a:extLst>
                <a:ext uri="{FF2B5EF4-FFF2-40B4-BE49-F238E27FC236}">
                  <a16:creationId xmlns:a16="http://schemas.microsoft.com/office/drawing/2014/main" id="{61472755-45F2-467A-A4BA-791C26BE35A8}"/>
                </a:ext>
              </a:extLst>
            </p:cNvPr>
            <p:cNvSpPr/>
            <p:nvPr/>
          </p:nvSpPr>
          <p:spPr>
            <a:xfrm>
              <a:off x="8161587" y="3914929"/>
              <a:ext cx="138983" cy="250975"/>
            </a:xfrm>
            <a:prstGeom prst="roundRect">
              <a:avLst>
                <a:gd name="adj" fmla="val 1428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5" name="Rectangle: Rounded Corners 14">
              <a:extLst>
                <a:ext uri="{FF2B5EF4-FFF2-40B4-BE49-F238E27FC236}">
                  <a16:creationId xmlns:a16="http://schemas.microsoft.com/office/drawing/2014/main" id="{E2EFA3D3-EC90-4F57-BC73-7A3F55C0849A}"/>
                </a:ext>
              </a:extLst>
            </p:cNvPr>
            <p:cNvSpPr/>
            <p:nvPr/>
          </p:nvSpPr>
          <p:spPr>
            <a:xfrm>
              <a:off x="8161586" y="4216836"/>
              <a:ext cx="138983" cy="154428"/>
            </a:xfrm>
            <a:prstGeom prst="roundRect">
              <a:avLst>
                <a:gd name="adj" fmla="val 1428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6" name="Rectangle: Rounded Corners 15">
              <a:extLst>
                <a:ext uri="{FF2B5EF4-FFF2-40B4-BE49-F238E27FC236}">
                  <a16:creationId xmlns:a16="http://schemas.microsoft.com/office/drawing/2014/main" id="{E0902165-128B-4EFD-8BEC-B8EDBCA505B5}"/>
                </a:ext>
              </a:extLst>
            </p:cNvPr>
            <p:cNvSpPr/>
            <p:nvPr/>
          </p:nvSpPr>
          <p:spPr>
            <a:xfrm>
              <a:off x="8161418" y="4444043"/>
              <a:ext cx="69322" cy="154428"/>
            </a:xfrm>
            <a:prstGeom prst="roundRect">
              <a:avLst>
                <a:gd name="adj" fmla="val 1428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7" name="Rectangle: Rounded Corners 16">
              <a:extLst>
                <a:ext uri="{FF2B5EF4-FFF2-40B4-BE49-F238E27FC236}">
                  <a16:creationId xmlns:a16="http://schemas.microsoft.com/office/drawing/2014/main" id="{C9AEBA42-8DDD-4156-8C23-265D1E7D0723}"/>
                </a:ext>
              </a:extLst>
            </p:cNvPr>
            <p:cNvSpPr/>
            <p:nvPr/>
          </p:nvSpPr>
          <p:spPr>
            <a:xfrm>
              <a:off x="8161587" y="4624392"/>
              <a:ext cx="69322" cy="154428"/>
            </a:xfrm>
            <a:prstGeom prst="roundRect">
              <a:avLst>
                <a:gd name="adj" fmla="val 1428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8" name="Rectangle: Rounded Corners 17">
              <a:extLst>
                <a:ext uri="{FF2B5EF4-FFF2-40B4-BE49-F238E27FC236}">
                  <a16:creationId xmlns:a16="http://schemas.microsoft.com/office/drawing/2014/main" id="{FB9A976A-0A5D-44D7-B5AD-3D7AA61359CE}"/>
                </a:ext>
              </a:extLst>
            </p:cNvPr>
            <p:cNvSpPr/>
            <p:nvPr/>
          </p:nvSpPr>
          <p:spPr>
            <a:xfrm>
              <a:off x="8240258" y="4624392"/>
              <a:ext cx="69322" cy="154428"/>
            </a:xfrm>
            <a:prstGeom prst="roundRect">
              <a:avLst>
                <a:gd name="adj" fmla="val 1428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9" name="Rectangle: Rounded Corners 18">
              <a:extLst>
                <a:ext uri="{FF2B5EF4-FFF2-40B4-BE49-F238E27FC236}">
                  <a16:creationId xmlns:a16="http://schemas.microsoft.com/office/drawing/2014/main" id="{5DDA66F9-D435-4ECD-B75C-D6D35735971F}"/>
                </a:ext>
              </a:extLst>
            </p:cNvPr>
            <p:cNvSpPr/>
            <p:nvPr/>
          </p:nvSpPr>
          <p:spPr>
            <a:xfrm>
              <a:off x="8161417" y="4804377"/>
              <a:ext cx="69323" cy="154428"/>
            </a:xfrm>
            <a:prstGeom prst="roundRect">
              <a:avLst>
                <a:gd name="adj" fmla="val 1428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0" name="Rectangle: Rounded Corners 19">
              <a:extLst>
                <a:ext uri="{FF2B5EF4-FFF2-40B4-BE49-F238E27FC236}">
                  <a16:creationId xmlns:a16="http://schemas.microsoft.com/office/drawing/2014/main" id="{C9580DE0-054A-45A3-B85C-CA9F75AA9A99}"/>
                </a:ext>
              </a:extLst>
            </p:cNvPr>
            <p:cNvSpPr/>
            <p:nvPr/>
          </p:nvSpPr>
          <p:spPr>
            <a:xfrm>
              <a:off x="8161586" y="2567942"/>
              <a:ext cx="138983" cy="154428"/>
            </a:xfrm>
            <a:prstGeom prst="roundRect">
              <a:avLst>
                <a:gd name="adj" fmla="val 1428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1" name="Rectangle: Rounded Corners 20">
              <a:extLst>
                <a:ext uri="{FF2B5EF4-FFF2-40B4-BE49-F238E27FC236}">
                  <a16:creationId xmlns:a16="http://schemas.microsoft.com/office/drawing/2014/main" id="{0A927FD0-3FFD-4714-A7E2-FD20BFD3A5B9}"/>
                </a:ext>
              </a:extLst>
            </p:cNvPr>
            <p:cNvSpPr/>
            <p:nvPr/>
          </p:nvSpPr>
          <p:spPr>
            <a:xfrm>
              <a:off x="8161248" y="2347777"/>
              <a:ext cx="138983" cy="154428"/>
            </a:xfrm>
            <a:prstGeom prst="roundRect">
              <a:avLst>
                <a:gd name="adj" fmla="val 1428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2" name="Rectangle: Rounded Corners 21">
              <a:extLst>
                <a:ext uri="{FF2B5EF4-FFF2-40B4-BE49-F238E27FC236}">
                  <a16:creationId xmlns:a16="http://schemas.microsoft.com/office/drawing/2014/main" id="{5476461F-770B-4F91-B99E-1EF2C7B9CB5B}"/>
                </a:ext>
              </a:extLst>
            </p:cNvPr>
            <p:cNvSpPr/>
            <p:nvPr/>
          </p:nvSpPr>
          <p:spPr>
            <a:xfrm>
              <a:off x="8161248" y="2132290"/>
              <a:ext cx="138983" cy="154428"/>
            </a:xfrm>
            <a:prstGeom prst="roundRect">
              <a:avLst>
                <a:gd name="adj" fmla="val 1428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3" name="Rectangle: Rounded Corners 22">
              <a:extLst>
                <a:ext uri="{FF2B5EF4-FFF2-40B4-BE49-F238E27FC236}">
                  <a16:creationId xmlns:a16="http://schemas.microsoft.com/office/drawing/2014/main" id="{06DF0FEE-34FE-451B-8D81-9A43C8C644A3}"/>
                </a:ext>
              </a:extLst>
            </p:cNvPr>
            <p:cNvSpPr/>
            <p:nvPr/>
          </p:nvSpPr>
          <p:spPr>
            <a:xfrm>
              <a:off x="8159680" y="1916007"/>
              <a:ext cx="138983" cy="154428"/>
            </a:xfrm>
            <a:prstGeom prst="roundRect">
              <a:avLst>
                <a:gd name="adj" fmla="val 1428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4" name="Rectangle: Rounded Corners 23">
              <a:extLst>
                <a:ext uri="{FF2B5EF4-FFF2-40B4-BE49-F238E27FC236}">
                  <a16:creationId xmlns:a16="http://schemas.microsoft.com/office/drawing/2014/main" id="{FC701535-F6E3-486E-A64F-0C1348865E3D}"/>
                </a:ext>
              </a:extLst>
            </p:cNvPr>
            <p:cNvSpPr/>
            <p:nvPr/>
          </p:nvSpPr>
          <p:spPr>
            <a:xfrm>
              <a:off x="8348308" y="1606714"/>
              <a:ext cx="138983" cy="297379"/>
            </a:xfrm>
            <a:prstGeom prst="roundRect">
              <a:avLst>
                <a:gd name="adj" fmla="val 1428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5" name="Rectangle: Rounded Corners 24">
              <a:extLst>
                <a:ext uri="{FF2B5EF4-FFF2-40B4-BE49-F238E27FC236}">
                  <a16:creationId xmlns:a16="http://schemas.microsoft.com/office/drawing/2014/main" id="{295BC428-9881-4B2E-A3BF-0B0432235708}"/>
                </a:ext>
              </a:extLst>
            </p:cNvPr>
            <p:cNvSpPr/>
            <p:nvPr/>
          </p:nvSpPr>
          <p:spPr>
            <a:xfrm>
              <a:off x="8348308" y="2132290"/>
              <a:ext cx="138983" cy="154428"/>
            </a:xfrm>
            <a:prstGeom prst="roundRect">
              <a:avLst>
                <a:gd name="adj" fmla="val 1428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6" name="Rectangle: Rounded Corners 25">
              <a:extLst>
                <a:ext uri="{FF2B5EF4-FFF2-40B4-BE49-F238E27FC236}">
                  <a16:creationId xmlns:a16="http://schemas.microsoft.com/office/drawing/2014/main" id="{41E5413E-89D1-41B8-9FAF-93DDECC51D64}"/>
                </a:ext>
              </a:extLst>
            </p:cNvPr>
            <p:cNvSpPr/>
            <p:nvPr/>
          </p:nvSpPr>
          <p:spPr>
            <a:xfrm>
              <a:off x="8348308" y="2347777"/>
              <a:ext cx="138983" cy="154428"/>
            </a:xfrm>
            <a:prstGeom prst="roundRect">
              <a:avLst>
                <a:gd name="adj" fmla="val 1428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7" name="Rectangle: Rounded Corners 26">
              <a:extLst>
                <a:ext uri="{FF2B5EF4-FFF2-40B4-BE49-F238E27FC236}">
                  <a16:creationId xmlns:a16="http://schemas.microsoft.com/office/drawing/2014/main" id="{F1F00889-B646-4A28-BA2A-3D63A3ED9C6D}"/>
                </a:ext>
              </a:extLst>
            </p:cNvPr>
            <p:cNvSpPr/>
            <p:nvPr/>
          </p:nvSpPr>
          <p:spPr>
            <a:xfrm>
              <a:off x="8352516" y="2567942"/>
              <a:ext cx="138983" cy="154428"/>
            </a:xfrm>
            <a:prstGeom prst="roundRect">
              <a:avLst>
                <a:gd name="adj" fmla="val 1428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8" name="Rectangle: Rounded Corners 27">
              <a:extLst>
                <a:ext uri="{FF2B5EF4-FFF2-40B4-BE49-F238E27FC236}">
                  <a16:creationId xmlns:a16="http://schemas.microsoft.com/office/drawing/2014/main" id="{06A88675-684A-4C7D-8854-6038A250EAF8}"/>
                </a:ext>
              </a:extLst>
            </p:cNvPr>
            <p:cNvSpPr/>
            <p:nvPr/>
          </p:nvSpPr>
          <p:spPr>
            <a:xfrm>
              <a:off x="8348308" y="2783814"/>
              <a:ext cx="138983" cy="154428"/>
            </a:xfrm>
            <a:prstGeom prst="roundRect">
              <a:avLst>
                <a:gd name="adj" fmla="val 1428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9" name="Rectangle: Rounded Corners 28">
              <a:extLst>
                <a:ext uri="{FF2B5EF4-FFF2-40B4-BE49-F238E27FC236}">
                  <a16:creationId xmlns:a16="http://schemas.microsoft.com/office/drawing/2014/main" id="{1314E194-341C-4A49-86CE-2629A15E914E}"/>
                </a:ext>
              </a:extLst>
            </p:cNvPr>
            <p:cNvSpPr/>
            <p:nvPr/>
          </p:nvSpPr>
          <p:spPr>
            <a:xfrm>
              <a:off x="8348590" y="3003050"/>
              <a:ext cx="138983" cy="154428"/>
            </a:xfrm>
            <a:prstGeom prst="roundRect">
              <a:avLst>
                <a:gd name="adj" fmla="val 1428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0" name="Rectangle: Rounded Corners 29">
              <a:extLst>
                <a:ext uri="{FF2B5EF4-FFF2-40B4-BE49-F238E27FC236}">
                  <a16:creationId xmlns:a16="http://schemas.microsoft.com/office/drawing/2014/main" id="{43570892-E975-4C09-97E1-134B68311CC6}"/>
                </a:ext>
              </a:extLst>
            </p:cNvPr>
            <p:cNvSpPr/>
            <p:nvPr/>
          </p:nvSpPr>
          <p:spPr>
            <a:xfrm>
              <a:off x="8348590" y="3218922"/>
              <a:ext cx="138983" cy="154428"/>
            </a:xfrm>
            <a:prstGeom prst="roundRect">
              <a:avLst>
                <a:gd name="adj" fmla="val 1428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1" name="Rectangle: Rounded Corners 30">
              <a:extLst>
                <a:ext uri="{FF2B5EF4-FFF2-40B4-BE49-F238E27FC236}">
                  <a16:creationId xmlns:a16="http://schemas.microsoft.com/office/drawing/2014/main" id="{A4477C4A-315A-453B-B039-6A7D31C9F181}"/>
                </a:ext>
              </a:extLst>
            </p:cNvPr>
            <p:cNvSpPr/>
            <p:nvPr/>
          </p:nvSpPr>
          <p:spPr>
            <a:xfrm>
              <a:off x="8349840" y="3438158"/>
              <a:ext cx="138983" cy="154428"/>
            </a:xfrm>
            <a:prstGeom prst="roundRect">
              <a:avLst>
                <a:gd name="adj" fmla="val 1428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2" name="Rectangle: Rounded Corners 31">
              <a:extLst>
                <a:ext uri="{FF2B5EF4-FFF2-40B4-BE49-F238E27FC236}">
                  <a16:creationId xmlns:a16="http://schemas.microsoft.com/office/drawing/2014/main" id="{74FDFC3C-1FE5-429B-BA61-59369799109E}"/>
                </a:ext>
              </a:extLst>
            </p:cNvPr>
            <p:cNvSpPr/>
            <p:nvPr/>
          </p:nvSpPr>
          <p:spPr>
            <a:xfrm>
              <a:off x="8348590" y="3653302"/>
              <a:ext cx="138983" cy="154428"/>
            </a:xfrm>
            <a:prstGeom prst="roundRect">
              <a:avLst>
                <a:gd name="adj" fmla="val 1428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3" name="Rectangle: Rounded Corners 32">
              <a:extLst>
                <a:ext uri="{FF2B5EF4-FFF2-40B4-BE49-F238E27FC236}">
                  <a16:creationId xmlns:a16="http://schemas.microsoft.com/office/drawing/2014/main" id="{43669282-61D2-45FF-90E7-488488D95E91}"/>
                </a:ext>
              </a:extLst>
            </p:cNvPr>
            <p:cNvSpPr/>
            <p:nvPr/>
          </p:nvSpPr>
          <p:spPr>
            <a:xfrm>
              <a:off x="8348590" y="3868446"/>
              <a:ext cx="138983" cy="154428"/>
            </a:xfrm>
            <a:prstGeom prst="roundRect">
              <a:avLst>
                <a:gd name="adj" fmla="val 1428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4" name="Rectangle: Rounded Corners 33">
              <a:extLst>
                <a:ext uri="{FF2B5EF4-FFF2-40B4-BE49-F238E27FC236}">
                  <a16:creationId xmlns:a16="http://schemas.microsoft.com/office/drawing/2014/main" id="{9FE9F901-E231-4CB5-B57B-EB36AD4F99F3}"/>
                </a:ext>
              </a:extLst>
            </p:cNvPr>
            <p:cNvSpPr/>
            <p:nvPr/>
          </p:nvSpPr>
          <p:spPr>
            <a:xfrm>
              <a:off x="8348307" y="4083590"/>
              <a:ext cx="138983" cy="154428"/>
            </a:xfrm>
            <a:prstGeom prst="roundRect">
              <a:avLst>
                <a:gd name="adj" fmla="val 1428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5" name="Rectangle: Rounded Corners 34">
              <a:extLst>
                <a:ext uri="{FF2B5EF4-FFF2-40B4-BE49-F238E27FC236}">
                  <a16:creationId xmlns:a16="http://schemas.microsoft.com/office/drawing/2014/main" id="{A5056BB3-0E07-4F34-9BEF-BA5FFED83D6E}"/>
                </a:ext>
              </a:extLst>
            </p:cNvPr>
            <p:cNvSpPr/>
            <p:nvPr/>
          </p:nvSpPr>
          <p:spPr>
            <a:xfrm>
              <a:off x="8348306" y="4294050"/>
              <a:ext cx="138983" cy="154428"/>
            </a:xfrm>
            <a:prstGeom prst="roundRect">
              <a:avLst>
                <a:gd name="adj" fmla="val 1428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6" name="Rectangle: Rounded Corners 35">
              <a:extLst>
                <a:ext uri="{FF2B5EF4-FFF2-40B4-BE49-F238E27FC236}">
                  <a16:creationId xmlns:a16="http://schemas.microsoft.com/office/drawing/2014/main" id="{99E9A88E-F0E8-462C-A636-CABF0B63CB3A}"/>
                </a:ext>
              </a:extLst>
            </p:cNvPr>
            <p:cNvSpPr/>
            <p:nvPr/>
          </p:nvSpPr>
          <p:spPr>
            <a:xfrm>
              <a:off x="8349853" y="4512619"/>
              <a:ext cx="138983" cy="442115"/>
            </a:xfrm>
            <a:prstGeom prst="roundRect">
              <a:avLst>
                <a:gd name="adj" fmla="val 1428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7" name="Rectangle: Rounded Corners 36">
              <a:extLst>
                <a:ext uri="{FF2B5EF4-FFF2-40B4-BE49-F238E27FC236}">
                  <a16:creationId xmlns:a16="http://schemas.microsoft.com/office/drawing/2014/main" id="{15022820-A756-4635-93C5-90D7941D29DF}"/>
                </a:ext>
              </a:extLst>
            </p:cNvPr>
            <p:cNvSpPr/>
            <p:nvPr/>
          </p:nvSpPr>
          <p:spPr>
            <a:xfrm>
              <a:off x="8538072" y="1606714"/>
              <a:ext cx="138983" cy="250975"/>
            </a:xfrm>
            <a:prstGeom prst="roundRect">
              <a:avLst>
                <a:gd name="adj" fmla="val 1428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8" name="Rectangle: Rounded Corners 37">
              <a:extLst>
                <a:ext uri="{FF2B5EF4-FFF2-40B4-BE49-F238E27FC236}">
                  <a16:creationId xmlns:a16="http://schemas.microsoft.com/office/drawing/2014/main" id="{D1C5C327-199B-4F46-8C03-2FFB1B2492C1}"/>
                </a:ext>
              </a:extLst>
            </p:cNvPr>
            <p:cNvSpPr/>
            <p:nvPr/>
          </p:nvSpPr>
          <p:spPr>
            <a:xfrm>
              <a:off x="8154277" y="1608496"/>
              <a:ext cx="138983" cy="123910"/>
            </a:xfrm>
            <a:prstGeom prst="roundRect">
              <a:avLst>
                <a:gd name="adj" fmla="val 1428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9" name="Rectangle: Rounded Corners 38">
              <a:extLst>
                <a:ext uri="{FF2B5EF4-FFF2-40B4-BE49-F238E27FC236}">
                  <a16:creationId xmlns:a16="http://schemas.microsoft.com/office/drawing/2014/main" id="{8E701AA0-DD65-4401-B19A-B7FD237891BA}"/>
                </a:ext>
              </a:extLst>
            </p:cNvPr>
            <p:cNvSpPr/>
            <p:nvPr/>
          </p:nvSpPr>
          <p:spPr>
            <a:xfrm>
              <a:off x="8159680" y="1755252"/>
              <a:ext cx="138983" cy="123910"/>
            </a:xfrm>
            <a:prstGeom prst="roundRect">
              <a:avLst>
                <a:gd name="adj" fmla="val 1428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0" name="Rectangle: Rounded Corners 39">
              <a:extLst>
                <a:ext uri="{FF2B5EF4-FFF2-40B4-BE49-F238E27FC236}">
                  <a16:creationId xmlns:a16="http://schemas.microsoft.com/office/drawing/2014/main" id="{9E928E9D-EB24-410F-9679-4AB6226EAF51}"/>
                </a:ext>
              </a:extLst>
            </p:cNvPr>
            <p:cNvSpPr/>
            <p:nvPr/>
          </p:nvSpPr>
          <p:spPr>
            <a:xfrm>
              <a:off x="8348305" y="1922409"/>
              <a:ext cx="138983" cy="154428"/>
            </a:xfrm>
            <a:prstGeom prst="roundRect">
              <a:avLst>
                <a:gd name="adj" fmla="val 1428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1" name="Rectangle: Rounded Corners 40">
              <a:extLst>
                <a:ext uri="{FF2B5EF4-FFF2-40B4-BE49-F238E27FC236}">
                  <a16:creationId xmlns:a16="http://schemas.microsoft.com/office/drawing/2014/main" id="{644925D6-0848-4A33-B15E-DEF3B7D70B69}"/>
                </a:ext>
              </a:extLst>
            </p:cNvPr>
            <p:cNvSpPr/>
            <p:nvPr/>
          </p:nvSpPr>
          <p:spPr>
            <a:xfrm>
              <a:off x="8538072" y="1879162"/>
              <a:ext cx="138983" cy="154428"/>
            </a:xfrm>
            <a:prstGeom prst="roundRect">
              <a:avLst>
                <a:gd name="adj" fmla="val 1428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2" name="Rectangle: Rounded Corners 41">
              <a:extLst>
                <a:ext uri="{FF2B5EF4-FFF2-40B4-BE49-F238E27FC236}">
                  <a16:creationId xmlns:a16="http://schemas.microsoft.com/office/drawing/2014/main" id="{21147053-4C96-40B4-BBCA-6D606EE67548}"/>
                </a:ext>
              </a:extLst>
            </p:cNvPr>
            <p:cNvSpPr/>
            <p:nvPr/>
          </p:nvSpPr>
          <p:spPr>
            <a:xfrm>
              <a:off x="8538072" y="2064610"/>
              <a:ext cx="138983" cy="154428"/>
            </a:xfrm>
            <a:prstGeom prst="roundRect">
              <a:avLst>
                <a:gd name="adj" fmla="val 1428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3" name="Rectangle: Rounded Corners 42">
              <a:extLst>
                <a:ext uri="{FF2B5EF4-FFF2-40B4-BE49-F238E27FC236}">
                  <a16:creationId xmlns:a16="http://schemas.microsoft.com/office/drawing/2014/main" id="{82C94C57-8DA3-4A7F-8983-FDCB590F1CF1}"/>
                </a:ext>
              </a:extLst>
            </p:cNvPr>
            <p:cNvSpPr/>
            <p:nvPr/>
          </p:nvSpPr>
          <p:spPr>
            <a:xfrm>
              <a:off x="8538072" y="2246414"/>
              <a:ext cx="138983" cy="154428"/>
            </a:xfrm>
            <a:prstGeom prst="roundRect">
              <a:avLst>
                <a:gd name="adj" fmla="val 1428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4" name="Rectangle: Rounded Corners 43">
              <a:extLst>
                <a:ext uri="{FF2B5EF4-FFF2-40B4-BE49-F238E27FC236}">
                  <a16:creationId xmlns:a16="http://schemas.microsoft.com/office/drawing/2014/main" id="{C2CEF939-D901-485C-8C5D-460970D30FDD}"/>
                </a:ext>
              </a:extLst>
            </p:cNvPr>
            <p:cNvSpPr/>
            <p:nvPr/>
          </p:nvSpPr>
          <p:spPr>
            <a:xfrm>
              <a:off x="8536693" y="2431350"/>
              <a:ext cx="138983" cy="154428"/>
            </a:xfrm>
            <a:prstGeom prst="roundRect">
              <a:avLst>
                <a:gd name="adj" fmla="val 1428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5" name="Rectangle: Rounded Corners 44">
              <a:extLst>
                <a:ext uri="{FF2B5EF4-FFF2-40B4-BE49-F238E27FC236}">
                  <a16:creationId xmlns:a16="http://schemas.microsoft.com/office/drawing/2014/main" id="{5858D955-81D0-4624-A657-09F08C664717}"/>
                </a:ext>
              </a:extLst>
            </p:cNvPr>
            <p:cNvSpPr/>
            <p:nvPr/>
          </p:nvSpPr>
          <p:spPr>
            <a:xfrm>
              <a:off x="8536693" y="2616286"/>
              <a:ext cx="138983" cy="154428"/>
            </a:xfrm>
            <a:prstGeom prst="roundRect">
              <a:avLst>
                <a:gd name="adj" fmla="val 1428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6" name="Rectangle: Rounded Corners 45">
              <a:extLst>
                <a:ext uri="{FF2B5EF4-FFF2-40B4-BE49-F238E27FC236}">
                  <a16:creationId xmlns:a16="http://schemas.microsoft.com/office/drawing/2014/main" id="{0364831D-652E-4179-A154-541A5CB3553D}"/>
                </a:ext>
              </a:extLst>
            </p:cNvPr>
            <p:cNvSpPr/>
            <p:nvPr/>
          </p:nvSpPr>
          <p:spPr>
            <a:xfrm>
              <a:off x="8536693" y="2801455"/>
              <a:ext cx="138983" cy="154428"/>
            </a:xfrm>
            <a:prstGeom prst="roundRect">
              <a:avLst>
                <a:gd name="adj" fmla="val 1428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7" name="Rectangle: Rounded Corners 46">
              <a:extLst>
                <a:ext uri="{FF2B5EF4-FFF2-40B4-BE49-F238E27FC236}">
                  <a16:creationId xmlns:a16="http://schemas.microsoft.com/office/drawing/2014/main" id="{B7DB6211-F0FB-4D34-A2FE-3A5B872B9747}"/>
                </a:ext>
              </a:extLst>
            </p:cNvPr>
            <p:cNvSpPr/>
            <p:nvPr/>
          </p:nvSpPr>
          <p:spPr>
            <a:xfrm>
              <a:off x="8531690" y="2985140"/>
              <a:ext cx="138983" cy="154428"/>
            </a:xfrm>
            <a:prstGeom prst="roundRect">
              <a:avLst>
                <a:gd name="adj" fmla="val 1428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8" name="Rectangle: Rounded Corners 47">
              <a:extLst>
                <a:ext uri="{FF2B5EF4-FFF2-40B4-BE49-F238E27FC236}">
                  <a16:creationId xmlns:a16="http://schemas.microsoft.com/office/drawing/2014/main" id="{7B3143C5-7B72-4EAE-A821-2FDC517B6699}"/>
                </a:ext>
              </a:extLst>
            </p:cNvPr>
            <p:cNvSpPr/>
            <p:nvPr/>
          </p:nvSpPr>
          <p:spPr>
            <a:xfrm>
              <a:off x="8531821" y="3164661"/>
              <a:ext cx="138983" cy="154428"/>
            </a:xfrm>
            <a:prstGeom prst="roundRect">
              <a:avLst>
                <a:gd name="adj" fmla="val 1428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9" name="Rectangle: Rounded Corners 48">
              <a:extLst>
                <a:ext uri="{FF2B5EF4-FFF2-40B4-BE49-F238E27FC236}">
                  <a16:creationId xmlns:a16="http://schemas.microsoft.com/office/drawing/2014/main" id="{3C2A7750-B071-42EE-B50B-83918F81B3C0}"/>
                </a:ext>
              </a:extLst>
            </p:cNvPr>
            <p:cNvSpPr/>
            <p:nvPr/>
          </p:nvSpPr>
          <p:spPr>
            <a:xfrm>
              <a:off x="8529152" y="3352189"/>
              <a:ext cx="138983" cy="154428"/>
            </a:xfrm>
            <a:prstGeom prst="roundRect">
              <a:avLst>
                <a:gd name="adj" fmla="val 1428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50" name="Rectangle: Rounded Corners 49">
              <a:extLst>
                <a:ext uri="{FF2B5EF4-FFF2-40B4-BE49-F238E27FC236}">
                  <a16:creationId xmlns:a16="http://schemas.microsoft.com/office/drawing/2014/main" id="{1456550E-5125-43D5-B867-081480BF235C}"/>
                </a:ext>
              </a:extLst>
            </p:cNvPr>
            <p:cNvSpPr/>
            <p:nvPr/>
          </p:nvSpPr>
          <p:spPr>
            <a:xfrm>
              <a:off x="8529151" y="3536969"/>
              <a:ext cx="138983" cy="154428"/>
            </a:xfrm>
            <a:prstGeom prst="roundRect">
              <a:avLst>
                <a:gd name="adj" fmla="val 1428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51" name="Rectangle: Rounded Corners 50">
              <a:extLst>
                <a:ext uri="{FF2B5EF4-FFF2-40B4-BE49-F238E27FC236}">
                  <a16:creationId xmlns:a16="http://schemas.microsoft.com/office/drawing/2014/main" id="{DEDE955B-590A-494D-883B-59CEEF57F98F}"/>
                </a:ext>
              </a:extLst>
            </p:cNvPr>
            <p:cNvSpPr/>
            <p:nvPr/>
          </p:nvSpPr>
          <p:spPr>
            <a:xfrm>
              <a:off x="8529150" y="3719238"/>
              <a:ext cx="138983" cy="154428"/>
            </a:xfrm>
            <a:prstGeom prst="roundRect">
              <a:avLst>
                <a:gd name="adj" fmla="val 1428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52" name="Rectangle: Rounded Corners 51">
              <a:extLst>
                <a:ext uri="{FF2B5EF4-FFF2-40B4-BE49-F238E27FC236}">
                  <a16:creationId xmlns:a16="http://schemas.microsoft.com/office/drawing/2014/main" id="{2BCF5A7C-670E-42F1-9DEA-6DDBB9593660}"/>
                </a:ext>
              </a:extLst>
            </p:cNvPr>
            <p:cNvSpPr/>
            <p:nvPr/>
          </p:nvSpPr>
          <p:spPr>
            <a:xfrm>
              <a:off x="8529149" y="3901507"/>
              <a:ext cx="138983" cy="154428"/>
            </a:xfrm>
            <a:prstGeom prst="roundRect">
              <a:avLst>
                <a:gd name="adj" fmla="val 1428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53" name="Rectangle: Rounded Corners 52">
              <a:extLst>
                <a:ext uri="{FF2B5EF4-FFF2-40B4-BE49-F238E27FC236}">
                  <a16:creationId xmlns:a16="http://schemas.microsoft.com/office/drawing/2014/main" id="{7A25CC89-C46E-44B4-B593-33E9123B8868}"/>
                </a:ext>
              </a:extLst>
            </p:cNvPr>
            <p:cNvSpPr/>
            <p:nvPr/>
          </p:nvSpPr>
          <p:spPr>
            <a:xfrm>
              <a:off x="8528870" y="4075226"/>
              <a:ext cx="138983" cy="154428"/>
            </a:xfrm>
            <a:prstGeom prst="roundRect">
              <a:avLst>
                <a:gd name="adj" fmla="val 1428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54" name="Rectangle: Rounded Corners 53">
              <a:extLst>
                <a:ext uri="{FF2B5EF4-FFF2-40B4-BE49-F238E27FC236}">
                  <a16:creationId xmlns:a16="http://schemas.microsoft.com/office/drawing/2014/main" id="{6AF71D2A-DAE7-47CE-A501-89851ED4091E}"/>
                </a:ext>
              </a:extLst>
            </p:cNvPr>
            <p:cNvSpPr/>
            <p:nvPr/>
          </p:nvSpPr>
          <p:spPr>
            <a:xfrm>
              <a:off x="8528869" y="4264713"/>
              <a:ext cx="138983" cy="154428"/>
            </a:xfrm>
            <a:prstGeom prst="roundRect">
              <a:avLst>
                <a:gd name="adj" fmla="val 1428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55" name="Rectangle: Rounded Corners 54">
              <a:extLst>
                <a:ext uri="{FF2B5EF4-FFF2-40B4-BE49-F238E27FC236}">
                  <a16:creationId xmlns:a16="http://schemas.microsoft.com/office/drawing/2014/main" id="{77254D16-6A46-477E-B56F-697D3311A207}"/>
                </a:ext>
              </a:extLst>
            </p:cNvPr>
            <p:cNvSpPr/>
            <p:nvPr/>
          </p:nvSpPr>
          <p:spPr>
            <a:xfrm>
              <a:off x="8528869" y="4450825"/>
              <a:ext cx="138983" cy="154428"/>
            </a:xfrm>
            <a:prstGeom prst="roundRect">
              <a:avLst>
                <a:gd name="adj" fmla="val 1428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56" name="Rectangle: Rounded Corners 55">
              <a:extLst>
                <a:ext uri="{FF2B5EF4-FFF2-40B4-BE49-F238E27FC236}">
                  <a16:creationId xmlns:a16="http://schemas.microsoft.com/office/drawing/2014/main" id="{D5AE670F-71AB-496E-9EA9-9F24AD3A26DB}"/>
                </a:ext>
              </a:extLst>
            </p:cNvPr>
            <p:cNvSpPr/>
            <p:nvPr/>
          </p:nvSpPr>
          <p:spPr>
            <a:xfrm>
              <a:off x="8528869" y="4627147"/>
              <a:ext cx="138983" cy="327061"/>
            </a:xfrm>
            <a:prstGeom prst="roundRect">
              <a:avLst>
                <a:gd name="adj" fmla="val 1428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57" name="Rectangle: Rounded Corners 56">
              <a:extLst>
                <a:ext uri="{FF2B5EF4-FFF2-40B4-BE49-F238E27FC236}">
                  <a16:creationId xmlns:a16="http://schemas.microsoft.com/office/drawing/2014/main" id="{1B2EF49A-FD26-462E-81B5-D4CB9918ED7E}"/>
                </a:ext>
              </a:extLst>
            </p:cNvPr>
            <p:cNvSpPr/>
            <p:nvPr/>
          </p:nvSpPr>
          <p:spPr>
            <a:xfrm>
              <a:off x="8727836" y="1612034"/>
              <a:ext cx="138983" cy="183264"/>
            </a:xfrm>
            <a:prstGeom prst="roundRect">
              <a:avLst>
                <a:gd name="adj" fmla="val 1428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58" name="Rectangle: Rounded Corners 57">
              <a:extLst>
                <a:ext uri="{FF2B5EF4-FFF2-40B4-BE49-F238E27FC236}">
                  <a16:creationId xmlns:a16="http://schemas.microsoft.com/office/drawing/2014/main" id="{0C6E2BEE-C0A5-4C86-BE31-7497B5C18EBF}"/>
                </a:ext>
              </a:extLst>
            </p:cNvPr>
            <p:cNvSpPr/>
            <p:nvPr/>
          </p:nvSpPr>
          <p:spPr>
            <a:xfrm>
              <a:off x="8725128" y="1819291"/>
              <a:ext cx="138983" cy="154428"/>
            </a:xfrm>
            <a:prstGeom prst="roundRect">
              <a:avLst>
                <a:gd name="adj" fmla="val 1428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59" name="Rectangle: Rounded Corners 58">
              <a:extLst>
                <a:ext uri="{FF2B5EF4-FFF2-40B4-BE49-F238E27FC236}">
                  <a16:creationId xmlns:a16="http://schemas.microsoft.com/office/drawing/2014/main" id="{B6B8E6C8-0397-4D59-9F08-9294B0517D5A}"/>
                </a:ext>
              </a:extLst>
            </p:cNvPr>
            <p:cNvSpPr/>
            <p:nvPr/>
          </p:nvSpPr>
          <p:spPr>
            <a:xfrm>
              <a:off x="8725127" y="2000888"/>
              <a:ext cx="138983" cy="154428"/>
            </a:xfrm>
            <a:prstGeom prst="roundRect">
              <a:avLst>
                <a:gd name="adj" fmla="val 1428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60" name="Rectangle: Rounded Corners 59">
              <a:extLst>
                <a:ext uri="{FF2B5EF4-FFF2-40B4-BE49-F238E27FC236}">
                  <a16:creationId xmlns:a16="http://schemas.microsoft.com/office/drawing/2014/main" id="{B5B9AB85-9A67-4309-8671-55D7DCE61934}"/>
                </a:ext>
              </a:extLst>
            </p:cNvPr>
            <p:cNvSpPr/>
            <p:nvPr/>
          </p:nvSpPr>
          <p:spPr>
            <a:xfrm>
              <a:off x="8725129" y="2182086"/>
              <a:ext cx="138983" cy="154428"/>
            </a:xfrm>
            <a:prstGeom prst="roundRect">
              <a:avLst>
                <a:gd name="adj" fmla="val 1428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61" name="Rectangle: Rounded Corners 60">
              <a:extLst>
                <a:ext uri="{FF2B5EF4-FFF2-40B4-BE49-F238E27FC236}">
                  <a16:creationId xmlns:a16="http://schemas.microsoft.com/office/drawing/2014/main" id="{F869BF6F-79A1-4C8E-ABE6-256B7E4D97C2}"/>
                </a:ext>
              </a:extLst>
            </p:cNvPr>
            <p:cNvSpPr/>
            <p:nvPr/>
          </p:nvSpPr>
          <p:spPr>
            <a:xfrm>
              <a:off x="8720352" y="2362993"/>
              <a:ext cx="138983" cy="154428"/>
            </a:xfrm>
            <a:prstGeom prst="roundRect">
              <a:avLst>
                <a:gd name="adj" fmla="val 1428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62" name="Rectangle: Rounded Corners 61">
              <a:extLst>
                <a:ext uri="{FF2B5EF4-FFF2-40B4-BE49-F238E27FC236}">
                  <a16:creationId xmlns:a16="http://schemas.microsoft.com/office/drawing/2014/main" id="{84A8DC17-AE1C-4D69-80C7-D773CB1C026D}"/>
                </a:ext>
              </a:extLst>
            </p:cNvPr>
            <p:cNvSpPr/>
            <p:nvPr/>
          </p:nvSpPr>
          <p:spPr>
            <a:xfrm>
              <a:off x="8717256" y="2544159"/>
              <a:ext cx="138983" cy="154428"/>
            </a:xfrm>
            <a:prstGeom prst="roundRect">
              <a:avLst>
                <a:gd name="adj" fmla="val 1428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63" name="Rectangle: Rounded Corners 62">
              <a:extLst>
                <a:ext uri="{FF2B5EF4-FFF2-40B4-BE49-F238E27FC236}">
                  <a16:creationId xmlns:a16="http://schemas.microsoft.com/office/drawing/2014/main" id="{DA0DB225-D6E2-4BC5-BA61-BCBB4DB8ECC8}"/>
                </a:ext>
              </a:extLst>
            </p:cNvPr>
            <p:cNvSpPr/>
            <p:nvPr/>
          </p:nvSpPr>
          <p:spPr>
            <a:xfrm>
              <a:off x="8715868" y="2733862"/>
              <a:ext cx="138983" cy="154428"/>
            </a:xfrm>
            <a:prstGeom prst="roundRect">
              <a:avLst>
                <a:gd name="adj" fmla="val 1428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64" name="Rectangle: Rounded Corners 63">
              <a:extLst>
                <a:ext uri="{FF2B5EF4-FFF2-40B4-BE49-F238E27FC236}">
                  <a16:creationId xmlns:a16="http://schemas.microsoft.com/office/drawing/2014/main" id="{59176DCE-4062-44A4-92CB-DF05AB947259}"/>
                </a:ext>
              </a:extLst>
            </p:cNvPr>
            <p:cNvSpPr/>
            <p:nvPr/>
          </p:nvSpPr>
          <p:spPr>
            <a:xfrm>
              <a:off x="8716752" y="2914573"/>
              <a:ext cx="138983" cy="154428"/>
            </a:xfrm>
            <a:prstGeom prst="roundRect">
              <a:avLst>
                <a:gd name="adj" fmla="val 1428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65" name="Rectangle: Rounded Corners 64">
              <a:extLst>
                <a:ext uri="{FF2B5EF4-FFF2-40B4-BE49-F238E27FC236}">
                  <a16:creationId xmlns:a16="http://schemas.microsoft.com/office/drawing/2014/main" id="{75EE6219-FCCA-4556-8DB3-6C60B9BCC897}"/>
                </a:ext>
              </a:extLst>
            </p:cNvPr>
            <p:cNvSpPr/>
            <p:nvPr/>
          </p:nvSpPr>
          <p:spPr>
            <a:xfrm>
              <a:off x="8715868" y="3097944"/>
              <a:ext cx="138983" cy="154428"/>
            </a:xfrm>
            <a:prstGeom prst="roundRect">
              <a:avLst>
                <a:gd name="adj" fmla="val 1428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66" name="Rectangle: Rounded Corners 65">
              <a:extLst>
                <a:ext uri="{FF2B5EF4-FFF2-40B4-BE49-F238E27FC236}">
                  <a16:creationId xmlns:a16="http://schemas.microsoft.com/office/drawing/2014/main" id="{BB3F02D2-6826-4F9A-930E-B3559CEB6DB3}"/>
                </a:ext>
              </a:extLst>
            </p:cNvPr>
            <p:cNvSpPr/>
            <p:nvPr/>
          </p:nvSpPr>
          <p:spPr>
            <a:xfrm>
              <a:off x="8711672" y="3277499"/>
              <a:ext cx="138983" cy="154428"/>
            </a:xfrm>
            <a:prstGeom prst="roundRect">
              <a:avLst>
                <a:gd name="adj" fmla="val 1428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67" name="Rectangle: Rounded Corners 66">
              <a:extLst>
                <a:ext uri="{FF2B5EF4-FFF2-40B4-BE49-F238E27FC236}">
                  <a16:creationId xmlns:a16="http://schemas.microsoft.com/office/drawing/2014/main" id="{1352E4D8-8FB1-4114-B3E0-B9F9CF9D963A}"/>
                </a:ext>
              </a:extLst>
            </p:cNvPr>
            <p:cNvSpPr/>
            <p:nvPr/>
          </p:nvSpPr>
          <p:spPr>
            <a:xfrm>
              <a:off x="8709653" y="3459915"/>
              <a:ext cx="138983" cy="154428"/>
            </a:xfrm>
            <a:prstGeom prst="roundRect">
              <a:avLst>
                <a:gd name="adj" fmla="val 1428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68" name="Rectangle: Rounded Corners 67">
              <a:extLst>
                <a:ext uri="{FF2B5EF4-FFF2-40B4-BE49-F238E27FC236}">
                  <a16:creationId xmlns:a16="http://schemas.microsoft.com/office/drawing/2014/main" id="{21AD70F1-842B-4CDE-954C-C873C2856038}"/>
                </a:ext>
              </a:extLst>
            </p:cNvPr>
            <p:cNvSpPr/>
            <p:nvPr/>
          </p:nvSpPr>
          <p:spPr>
            <a:xfrm>
              <a:off x="8706249" y="3639220"/>
              <a:ext cx="138983" cy="154428"/>
            </a:xfrm>
            <a:prstGeom prst="roundRect">
              <a:avLst>
                <a:gd name="adj" fmla="val 1428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69" name="Rectangle: Rounded Corners 68">
              <a:extLst>
                <a:ext uri="{FF2B5EF4-FFF2-40B4-BE49-F238E27FC236}">
                  <a16:creationId xmlns:a16="http://schemas.microsoft.com/office/drawing/2014/main" id="{D73BF8E2-C483-482D-842A-79436DB292CE}"/>
                </a:ext>
              </a:extLst>
            </p:cNvPr>
            <p:cNvSpPr/>
            <p:nvPr/>
          </p:nvSpPr>
          <p:spPr>
            <a:xfrm>
              <a:off x="8706248" y="3832820"/>
              <a:ext cx="138983" cy="154428"/>
            </a:xfrm>
            <a:prstGeom prst="roundRect">
              <a:avLst>
                <a:gd name="adj" fmla="val 1428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70" name="Rectangle: Rounded Corners 69">
              <a:extLst>
                <a:ext uri="{FF2B5EF4-FFF2-40B4-BE49-F238E27FC236}">
                  <a16:creationId xmlns:a16="http://schemas.microsoft.com/office/drawing/2014/main" id="{B292BFFF-E62F-4D55-AFA5-49166C0D1F4F}"/>
                </a:ext>
              </a:extLst>
            </p:cNvPr>
            <p:cNvSpPr/>
            <p:nvPr/>
          </p:nvSpPr>
          <p:spPr>
            <a:xfrm>
              <a:off x="8706249" y="4012325"/>
              <a:ext cx="138983" cy="154428"/>
            </a:xfrm>
            <a:prstGeom prst="roundRect">
              <a:avLst>
                <a:gd name="adj" fmla="val 1428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71" name="Rectangle: Rounded Corners 70">
              <a:extLst>
                <a:ext uri="{FF2B5EF4-FFF2-40B4-BE49-F238E27FC236}">
                  <a16:creationId xmlns:a16="http://schemas.microsoft.com/office/drawing/2014/main" id="{67FA27D0-DCB4-4D78-9C40-29ACACA7930F}"/>
                </a:ext>
              </a:extLst>
            </p:cNvPr>
            <p:cNvSpPr/>
            <p:nvPr/>
          </p:nvSpPr>
          <p:spPr>
            <a:xfrm>
              <a:off x="8703209" y="4193209"/>
              <a:ext cx="138983" cy="154428"/>
            </a:xfrm>
            <a:prstGeom prst="roundRect">
              <a:avLst>
                <a:gd name="adj" fmla="val 1428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72" name="Rectangle: Rounded Corners 71">
              <a:extLst>
                <a:ext uri="{FF2B5EF4-FFF2-40B4-BE49-F238E27FC236}">
                  <a16:creationId xmlns:a16="http://schemas.microsoft.com/office/drawing/2014/main" id="{8EC5A4AC-FE53-4A9E-9758-4324E3E63DFC}"/>
                </a:ext>
              </a:extLst>
            </p:cNvPr>
            <p:cNvSpPr/>
            <p:nvPr/>
          </p:nvSpPr>
          <p:spPr>
            <a:xfrm>
              <a:off x="8703209" y="4371049"/>
              <a:ext cx="138983" cy="154428"/>
            </a:xfrm>
            <a:prstGeom prst="roundRect">
              <a:avLst>
                <a:gd name="adj" fmla="val 1428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73" name="Rectangle: Rounded Corners 72">
              <a:extLst>
                <a:ext uri="{FF2B5EF4-FFF2-40B4-BE49-F238E27FC236}">
                  <a16:creationId xmlns:a16="http://schemas.microsoft.com/office/drawing/2014/main" id="{93445A8B-6608-46E1-BBC5-35BB0502D4C9}"/>
                </a:ext>
              </a:extLst>
            </p:cNvPr>
            <p:cNvSpPr/>
            <p:nvPr/>
          </p:nvSpPr>
          <p:spPr>
            <a:xfrm>
              <a:off x="8706894" y="4560725"/>
              <a:ext cx="138983" cy="154428"/>
            </a:xfrm>
            <a:prstGeom prst="roundRect">
              <a:avLst>
                <a:gd name="adj" fmla="val 1428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74" name="Rectangle: Rounded Corners 73">
              <a:extLst>
                <a:ext uri="{FF2B5EF4-FFF2-40B4-BE49-F238E27FC236}">
                  <a16:creationId xmlns:a16="http://schemas.microsoft.com/office/drawing/2014/main" id="{DB1CD00C-CF52-4ECF-B0BE-7CDDA5E38C84}"/>
                </a:ext>
              </a:extLst>
            </p:cNvPr>
            <p:cNvSpPr/>
            <p:nvPr/>
          </p:nvSpPr>
          <p:spPr>
            <a:xfrm>
              <a:off x="8703209" y="4754325"/>
              <a:ext cx="138983" cy="192776"/>
            </a:xfrm>
            <a:prstGeom prst="roundRect">
              <a:avLst>
                <a:gd name="adj" fmla="val 1428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75" name="Rectangle: Rounded Corners 74">
              <a:extLst>
                <a:ext uri="{FF2B5EF4-FFF2-40B4-BE49-F238E27FC236}">
                  <a16:creationId xmlns:a16="http://schemas.microsoft.com/office/drawing/2014/main" id="{18D0EBD4-3D9D-4157-9B39-82D1EAF82312}"/>
                </a:ext>
              </a:extLst>
            </p:cNvPr>
            <p:cNvSpPr/>
            <p:nvPr/>
          </p:nvSpPr>
          <p:spPr>
            <a:xfrm>
              <a:off x="8903450" y="1782628"/>
              <a:ext cx="138983" cy="154428"/>
            </a:xfrm>
            <a:prstGeom prst="roundRect">
              <a:avLst>
                <a:gd name="adj" fmla="val 1428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76" name="Rectangle: Rounded Corners 75">
              <a:extLst>
                <a:ext uri="{FF2B5EF4-FFF2-40B4-BE49-F238E27FC236}">
                  <a16:creationId xmlns:a16="http://schemas.microsoft.com/office/drawing/2014/main" id="{08069A01-5140-4945-92DE-85DC28236D54}"/>
                </a:ext>
              </a:extLst>
            </p:cNvPr>
            <p:cNvSpPr/>
            <p:nvPr/>
          </p:nvSpPr>
          <p:spPr>
            <a:xfrm>
              <a:off x="8906211" y="1980717"/>
              <a:ext cx="138983" cy="154428"/>
            </a:xfrm>
            <a:prstGeom prst="roundRect">
              <a:avLst>
                <a:gd name="adj" fmla="val 1428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77" name="Rectangle: Rounded Corners 76">
              <a:extLst>
                <a:ext uri="{FF2B5EF4-FFF2-40B4-BE49-F238E27FC236}">
                  <a16:creationId xmlns:a16="http://schemas.microsoft.com/office/drawing/2014/main" id="{A49FBF25-A966-4017-B452-D0E004AF3037}"/>
                </a:ext>
              </a:extLst>
            </p:cNvPr>
            <p:cNvSpPr/>
            <p:nvPr/>
          </p:nvSpPr>
          <p:spPr>
            <a:xfrm>
              <a:off x="8905692" y="2169406"/>
              <a:ext cx="138983" cy="154428"/>
            </a:xfrm>
            <a:prstGeom prst="roundRect">
              <a:avLst>
                <a:gd name="adj" fmla="val 1428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78" name="Rectangle: Rounded Corners 77">
              <a:extLst>
                <a:ext uri="{FF2B5EF4-FFF2-40B4-BE49-F238E27FC236}">
                  <a16:creationId xmlns:a16="http://schemas.microsoft.com/office/drawing/2014/main" id="{DA74BE2C-67C8-4BC9-89B4-81D939FC2D7E}"/>
                </a:ext>
              </a:extLst>
            </p:cNvPr>
            <p:cNvSpPr/>
            <p:nvPr/>
          </p:nvSpPr>
          <p:spPr>
            <a:xfrm>
              <a:off x="9115898" y="1609943"/>
              <a:ext cx="138983" cy="100565"/>
            </a:xfrm>
            <a:prstGeom prst="roundRect">
              <a:avLst>
                <a:gd name="adj" fmla="val 1428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79" name="Rectangle: Rounded Corners 78">
              <a:extLst>
                <a:ext uri="{FF2B5EF4-FFF2-40B4-BE49-F238E27FC236}">
                  <a16:creationId xmlns:a16="http://schemas.microsoft.com/office/drawing/2014/main" id="{A6C07D8A-4092-473D-B9BA-EC496BD61038}"/>
                </a:ext>
              </a:extLst>
            </p:cNvPr>
            <p:cNvSpPr/>
            <p:nvPr/>
          </p:nvSpPr>
          <p:spPr>
            <a:xfrm>
              <a:off x="9112380" y="1761579"/>
              <a:ext cx="138983" cy="154428"/>
            </a:xfrm>
            <a:prstGeom prst="roundRect">
              <a:avLst>
                <a:gd name="adj" fmla="val 1428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80" name="Rectangle: Rounded Corners 79">
              <a:extLst>
                <a:ext uri="{FF2B5EF4-FFF2-40B4-BE49-F238E27FC236}">
                  <a16:creationId xmlns:a16="http://schemas.microsoft.com/office/drawing/2014/main" id="{EDE18043-E87C-4A46-A36D-4CDECAFCFD78}"/>
                </a:ext>
              </a:extLst>
            </p:cNvPr>
            <p:cNvSpPr/>
            <p:nvPr/>
          </p:nvSpPr>
          <p:spPr>
            <a:xfrm>
              <a:off x="9112379" y="1974470"/>
              <a:ext cx="138983" cy="154428"/>
            </a:xfrm>
            <a:prstGeom prst="roundRect">
              <a:avLst>
                <a:gd name="adj" fmla="val 1428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81" name="Rectangle: Rounded Corners 80">
              <a:extLst>
                <a:ext uri="{FF2B5EF4-FFF2-40B4-BE49-F238E27FC236}">
                  <a16:creationId xmlns:a16="http://schemas.microsoft.com/office/drawing/2014/main" id="{B7BF1191-0599-4C85-9A98-12E50FD068C1}"/>
                </a:ext>
              </a:extLst>
            </p:cNvPr>
            <p:cNvSpPr/>
            <p:nvPr/>
          </p:nvSpPr>
          <p:spPr>
            <a:xfrm>
              <a:off x="9109520" y="2190265"/>
              <a:ext cx="138983" cy="154428"/>
            </a:xfrm>
            <a:prstGeom prst="roundRect">
              <a:avLst>
                <a:gd name="adj" fmla="val 1428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82" name="Rectangle: Rounded Corners 81">
              <a:extLst>
                <a:ext uri="{FF2B5EF4-FFF2-40B4-BE49-F238E27FC236}">
                  <a16:creationId xmlns:a16="http://schemas.microsoft.com/office/drawing/2014/main" id="{55650253-7563-4963-BCFA-57BBD813943A}"/>
                </a:ext>
              </a:extLst>
            </p:cNvPr>
            <p:cNvSpPr/>
            <p:nvPr/>
          </p:nvSpPr>
          <p:spPr>
            <a:xfrm>
              <a:off x="9112379" y="2383352"/>
              <a:ext cx="138983" cy="154428"/>
            </a:xfrm>
            <a:prstGeom prst="roundRect">
              <a:avLst>
                <a:gd name="adj" fmla="val 1428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83" name="Rectangle: Rounded Corners 82">
              <a:extLst>
                <a:ext uri="{FF2B5EF4-FFF2-40B4-BE49-F238E27FC236}">
                  <a16:creationId xmlns:a16="http://schemas.microsoft.com/office/drawing/2014/main" id="{1A76ED25-1604-4FD2-B628-E9D6AE006537}"/>
                </a:ext>
              </a:extLst>
            </p:cNvPr>
            <p:cNvSpPr/>
            <p:nvPr/>
          </p:nvSpPr>
          <p:spPr>
            <a:xfrm>
              <a:off x="9105848" y="2576439"/>
              <a:ext cx="138983" cy="154428"/>
            </a:xfrm>
            <a:prstGeom prst="roundRect">
              <a:avLst>
                <a:gd name="adj" fmla="val 1428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84" name="Rectangle: Rounded Corners 83">
              <a:extLst>
                <a:ext uri="{FF2B5EF4-FFF2-40B4-BE49-F238E27FC236}">
                  <a16:creationId xmlns:a16="http://schemas.microsoft.com/office/drawing/2014/main" id="{777A0097-7250-4A70-90AA-3102F7CBB39F}"/>
                </a:ext>
              </a:extLst>
            </p:cNvPr>
            <p:cNvSpPr/>
            <p:nvPr/>
          </p:nvSpPr>
          <p:spPr>
            <a:xfrm>
              <a:off x="9105847" y="2770036"/>
              <a:ext cx="138983" cy="154428"/>
            </a:xfrm>
            <a:prstGeom prst="roundRect">
              <a:avLst>
                <a:gd name="adj" fmla="val 1428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85" name="Rectangle: Rounded Corners 84">
              <a:extLst>
                <a:ext uri="{FF2B5EF4-FFF2-40B4-BE49-F238E27FC236}">
                  <a16:creationId xmlns:a16="http://schemas.microsoft.com/office/drawing/2014/main" id="{3BB7A256-AFF2-4A83-81ED-9D82D424F3F5}"/>
                </a:ext>
              </a:extLst>
            </p:cNvPr>
            <p:cNvSpPr/>
            <p:nvPr/>
          </p:nvSpPr>
          <p:spPr>
            <a:xfrm>
              <a:off x="9105846" y="2967275"/>
              <a:ext cx="138983" cy="154428"/>
            </a:xfrm>
            <a:prstGeom prst="roundRect">
              <a:avLst>
                <a:gd name="adj" fmla="val 1428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86" name="Rectangle: Rounded Corners 85">
              <a:extLst>
                <a:ext uri="{FF2B5EF4-FFF2-40B4-BE49-F238E27FC236}">
                  <a16:creationId xmlns:a16="http://schemas.microsoft.com/office/drawing/2014/main" id="{6E27CBCD-7AF5-41D3-8A75-7FC5ED3C4E47}"/>
                </a:ext>
              </a:extLst>
            </p:cNvPr>
            <p:cNvSpPr/>
            <p:nvPr/>
          </p:nvSpPr>
          <p:spPr>
            <a:xfrm>
              <a:off x="9115899" y="3155120"/>
              <a:ext cx="138983" cy="154428"/>
            </a:xfrm>
            <a:prstGeom prst="roundRect">
              <a:avLst>
                <a:gd name="adj" fmla="val 1428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87" name="Rectangle: Rounded Corners 86">
              <a:extLst>
                <a:ext uri="{FF2B5EF4-FFF2-40B4-BE49-F238E27FC236}">
                  <a16:creationId xmlns:a16="http://schemas.microsoft.com/office/drawing/2014/main" id="{6DE46E1F-4084-48D9-BA2D-6E7EA5DFCDC4}"/>
                </a:ext>
              </a:extLst>
            </p:cNvPr>
            <p:cNvSpPr/>
            <p:nvPr/>
          </p:nvSpPr>
          <p:spPr>
            <a:xfrm>
              <a:off x="9112379" y="3351112"/>
              <a:ext cx="138983" cy="154428"/>
            </a:xfrm>
            <a:prstGeom prst="roundRect">
              <a:avLst>
                <a:gd name="adj" fmla="val 1428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88" name="Rectangle: Rounded Corners 87">
              <a:extLst>
                <a:ext uri="{FF2B5EF4-FFF2-40B4-BE49-F238E27FC236}">
                  <a16:creationId xmlns:a16="http://schemas.microsoft.com/office/drawing/2014/main" id="{AB0D3AD7-3464-4058-9F48-FDDC08C2E0BA}"/>
                </a:ext>
              </a:extLst>
            </p:cNvPr>
            <p:cNvSpPr/>
            <p:nvPr/>
          </p:nvSpPr>
          <p:spPr>
            <a:xfrm>
              <a:off x="9109520" y="3555170"/>
              <a:ext cx="138983" cy="154428"/>
            </a:xfrm>
            <a:prstGeom prst="roundRect">
              <a:avLst>
                <a:gd name="adj" fmla="val 1428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89" name="Rectangle: Rounded Corners 88">
              <a:extLst>
                <a:ext uri="{FF2B5EF4-FFF2-40B4-BE49-F238E27FC236}">
                  <a16:creationId xmlns:a16="http://schemas.microsoft.com/office/drawing/2014/main" id="{D08FCC97-34B9-48B8-942A-FCD6A6F268AF}"/>
                </a:ext>
              </a:extLst>
            </p:cNvPr>
            <p:cNvSpPr/>
            <p:nvPr/>
          </p:nvSpPr>
          <p:spPr>
            <a:xfrm>
              <a:off x="9105846" y="3766020"/>
              <a:ext cx="138983" cy="154428"/>
            </a:xfrm>
            <a:prstGeom prst="roundRect">
              <a:avLst>
                <a:gd name="adj" fmla="val 1428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90" name="Rectangle: Rounded Corners 89">
              <a:extLst>
                <a:ext uri="{FF2B5EF4-FFF2-40B4-BE49-F238E27FC236}">
                  <a16:creationId xmlns:a16="http://schemas.microsoft.com/office/drawing/2014/main" id="{BAAC1C49-D2F7-4478-AC21-3755DD191E89}"/>
                </a:ext>
              </a:extLst>
            </p:cNvPr>
            <p:cNvSpPr/>
            <p:nvPr/>
          </p:nvSpPr>
          <p:spPr>
            <a:xfrm>
              <a:off x="9105223" y="3971519"/>
              <a:ext cx="138983" cy="154428"/>
            </a:xfrm>
            <a:prstGeom prst="roundRect">
              <a:avLst>
                <a:gd name="adj" fmla="val 1428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91" name="Rectangle: Rounded Corners 90">
              <a:extLst>
                <a:ext uri="{FF2B5EF4-FFF2-40B4-BE49-F238E27FC236}">
                  <a16:creationId xmlns:a16="http://schemas.microsoft.com/office/drawing/2014/main" id="{9D9E3D1F-16D8-4F2D-88D0-47EF2E325744}"/>
                </a:ext>
              </a:extLst>
            </p:cNvPr>
            <p:cNvSpPr/>
            <p:nvPr/>
          </p:nvSpPr>
          <p:spPr>
            <a:xfrm>
              <a:off x="9105222" y="4160804"/>
              <a:ext cx="138983" cy="154428"/>
            </a:xfrm>
            <a:prstGeom prst="roundRect">
              <a:avLst>
                <a:gd name="adj" fmla="val 1428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92" name="Rectangle: Rounded Corners 91">
              <a:extLst>
                <a:ext uri="{FF2B5EF4-FFF2-40B4-BE49-F238E27FC236}">
                  <a16:creationId xmlns:a16="http://schemas.microsoft.com/office/drawing/2014/main" id="{03140AA4-A080-4C11-8A96-86859E4F29D5}"/>
                </a:ext>
              </a:extLst>
            </p:cNvPr>
            <p:cNvSpPr/>
            <p:nvPr/>
          </p:nvSpPr>
          <p:spPr>
            <a:xfrm>
              <a:off x="9105849" y="4363030"/>
              <a:ext cx="138983" cy="154428"/>
            </a:xfrm>
            <a:prstGeom prst="roundRect">
              <a:avLst>
                <a:gd name="adj" fmla="val 1428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93" name="Rectangle: Rounded Corners 92">
              <a:extLst>
                <a:ext uri="{FF2B5EF4-FFF2-40B4-BE49-F238E27FC236}">
                  <a16:creationId xmlns:a16="http://schemas.microsoft.com/office/drawing/2014/main" id="{46880DFD-62FC-4405-ABE3-4B49C1F7B7E5}"/>
                </a:ext>
              </a:extLst>
            </p:cNvPr>
            <p:cNvSpPr/>
            <p:nvPr/>
          </p:nvSpPr>
          <p:spPr>
            <a:xfrm>
              <a:off x="9098773" y="4561671"/>
              <a:ext cx="145515" cy="399559"/>
            </a:xfrm>
            <a:prstGeom prst="roundRect">
              <a:avLst>
                <a:gd name="adj" fmla="val 1428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94" name="Rectangle: Rounded Corners 93">
              <a:extLst>
                <a:ext uri="{FF2B5EF4-FFF2-40B4-BE49-F238E27FC236}">
                  <a16:creationId xmlns:a16="http://schemas.microsoft.com/office/drawing/2014/main" id="{3814939F-98D4-436D-AE9E-13739893FE2E}"/>
                </a:ext>
              </a:extLst>
            </p:cNvPr>
            <p:cNvSpPr/>
            <p:nvPr/>
          </p:nvSpPr>
          <p:spPr>
            <a:xfrm>
              <a:off x="9291013" y="1606533"/>
              <a:ext cx="77816" cy="154428"/>
            </a:xfrm>
            <a:prstGeom prst="roundRect">
              <a:avLst>
                <a:gd name="adj" fmla="val 1428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95" name="Rectangle: Rounded Corners 94">
              <a:extLst>
                <a:ext uri="{FF2B5EF4-FFF2-40B4-BE49-F238E27FC236}">
                  <a16:creationId xmlns:a16="http://schemas.microsoft.com/office/drawing/2014/main" id="{331092BB-E656-40F2-99BC-195D987D46CF}"/>
                </a:ext>
              </a:extLst>
            </p:cNvPr>
            <p:cNvSpPr/>
            <p:nvPr/>
          </p:nvSpPr>
          <p:spPr>
            <a:xfrm>
              <a:off x="9291013" y="1801948"/>
              <a:ext cx="77816" cy="154428"/>
            </a:xfrm>
            <a:prstGeom prst="roundRect">
              <a:avLst>
                <a:gd name="adj" fmla="val 1428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96" name="Rectangle: Rounded Corners 95">
              <a:extLst>
                <a:ext uri="{FF2B5EF4-FFF2-40B4-BE49-F238E27FC236}">
                  <a16:creationId xmlns:a16="http://schemas.microsoft.com/office/drawing/2014/main" id="{4DCC7D69-97A2-4AD7-B874-123C0C11459B}"/>
                </a:ext>
              </a:extLst>
            </p:cNvPr>
            <p:cNvSpPr/>
            <p:nvPr/>
          </p:nvSpPr>
          <p:spPr>
            <a:xfrm>
              <a:off x="9291013" y="2005121"/>
              <a:ext cx="77816" cy="154428"/>
            </a:xfrm>
            <a:prstGeom prst="roundRect">
              <a:avLst>
                <a:gd name="adj" fmla="val 1428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97" name="Rectangle: Rounded Corners 96">
              <a:extLst>
                <a:ext uri="{FF2B5EF4-FFF2-40B4-BE49-F238E27FC236}">
                  <a16:creationId xmlns:a16="http://schemas.microsoft.com/office/drawing/2014/main" id="{A7DD68D9-1C26-428D-B724-DACF4D01DB54}"/>
                </a:ext>
              </a:extLst>
            </p:cNvPr>
            <p:cNvSpPr/>
            <p:nvPr/>
          </p:nvSpPr>
          <p:spPr>
            <a:xfrm>
              <a:off x="9289089" y="2205427"/>
              <a:ext cx="77816" cy="154428"/>
            </a:xfrm>
            <a:prstGeom prst="roundRect">
              <a:avLst>
                <a:gd name="adj" fmla="val 1428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98" name="Rectangle: Rounded Corners 97">
              <a:extLst>
                <a:ext uri="{FF2B5EF4-FFF2-40B4-BE49-F238E27FC236}">
                  <a16:creationId xmlns:a16="http://schemas.microsoft.com/office/drawing/2014/main" id="{F01F6B6C-CBAA-4F01-B2EC-1AE1F8F314FC}"/>
                </a:ext>
              </a:extLst>
            </p:cNvPr>
            <p:cNvSpPr/>
            <p:nvPr/>
          </p:nvSpPr>
          <p:spPr>
            <a:xfrm>
              <a:off x="9289089" y="2400842"/>
              <a:ext cx="77816" cy="154428"/>
            </a:xfrm>
            <a:prstGeom prst="roundRect">
              <a:avLst>
                <a:gd name="adj" fmla="val 1428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99" name="Rectangle: Rounded Corners 98">
              <a:extLst>
                <a:ext uri="{FF2B5EF4-FFF2-40B4-BE49-F238E27FC236}">
                  <a16:creationId xmlns:a16="http://schemas.microsoft.com/office/drawing/2014/main" id="{99632637-F415-41C0-B2BB-50851DE5F38B}"/>
                </a:ext>
              </a:extLst>
            </p:cNvPr>
            <p:cNvSpPr/>
            <p:nvPr/>
          </p:nvSpPr>
          <p:spPr>
            <a:xfrm>
              <a:off x="9289089" y="2604015"/>
              <a:ext cx="77816" cy="154428"/>
            </a:xfrm>
            <a:prstGeom prst="roundRect">
              <a:avLst>
                <a:gd name="adj" fmla="val 1428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00" name="Rectangle: Rounded Corners 99">
              <a:extLst>
                <a:ext uri="{FF2B5EF4-FFF2-40B4-BE49-F238E27FC236}">
                  <a16:creationId xmlns:a16="http://schemas.microsoft.com/office/drawing/2014/main" id="{E868DE85-B582-463B-8117-F180166668F8}"/>
                </a:ext>
              </a:extLst>
            </p:cNvPr>
            <p:cNvSpPr/>
            <p:nvPr/>
          </p:nvSpPr>
          <p:spPr>
            <a:xfrm>
              <a:off x="9289089" y="2798096"/>
              <a:ext cx="77816" cy="154428"/>
            </a:xfrm>
            <a:prstGeom prst="roundRect">
              <a:avLst>
                <a:gd name="adj" fmla="val 1428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01" name="Rectangle: Rounded Corners 100">
              <a:extLst>
                <a:ext uri="{FF2B5EF4-FFF2-40B4-BE49-F238E27FC236}">
                  <a16:creationId xmlns:a16="http://schemas.microsoft.com/office/drawing/2014/main" id="{E302A424-410E-4525-98F5-B1F00E86A9F3}"/>
                </a:ext>
              </a:extLst>
            </p:cNvPr>
            <p:cNvSpPr/>
            <p:nvPr/>
          </p:nvSpPr>
          <p:spPr>
            <a:xfrm>
              <a:off x="9289089" y="2993511"/>
              <a:ext cx="77816" cy="154428"/>
            </a:xfrm>
            <a:prstGeom prst="roundRect">
              <a:avLst>
                <a:gd name="adj" fmla="val 1428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02" name="Rectangle: Rounded Corners 101">
              <a:extLst>
                <a:ext uri="{FF2B5EF4-FFF2-40B4-BE49-F238E27FC236}">
                  <a16:creationId xmlns:a16="http://schemas.microsoft.com/office/drawing/2014/main" id="{6245DB58-3369-4366-9144-3455677BA575}"/>
                </a:ext>
              </a:extLst>
            </p:cNvPr>
            <p:cNvSpPr/>
            <p:nvPr/>
          </p:nvSpPr>
          <p:spPr>
            <a:xfrm>
              <a:off x="9289089" y="3196684"/>
              <a:ext cx="77816" cy="154428"/>
            </a:xfrm>
            <a:prstGeom prst="roundRect">
              <a:avLst>
                <a:gd name="adj" fmla="val 1428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03" name="Rectangle: Rounded Corners 102">
              <a:extLst>
                <a:ext uri="{FF2B5EF4-FFF2-40B4-BE49-F238E27FC236}">
                  <a16:creationId xmlns:a16="http://schemas.microsoft.com/office/drawing/2014/main" id="{8BAC0C95-C08D-47FF-B85C-4EC041BC5595}"/>
                </a:ext>
              </a:extLst>
            </p:cNvPr>
            <p:cNvSpPr/>
            <p:nvPr/>
          </p:nvSpPr>
          <p:spPr>
            <a:xfrm>
              <a:off x="9289089" y="3395060"/>
              <a:ext cx="77816" cy="154428"/>
            </a:xfrm>
            <a:prstGeom prst="roundRect">
              <a:avLst>
                <a:gd name="adj" fmla="val 1428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04" name="Rectangle: Rounded Corners 103">
              <a:extLst>
                <a:ext uri="{FF2B5EF4-FFF2-40B4-BE49-F238E27FC236}">
                  <a16:creationId xmlns:a16="http://schemas.microsoft.com/office/drawing/2014/main" id="{783A9EF2-19B8-43AE-A3A5-EEAA833C2182}"/>
                </a:ext>
              </a:extLst>
            </p:cNvPr>
            <p:cNvSpPr/>
            <p:nvPr/>
          </p:nvSpPr>
          <p:spPr>
            <a:xfrm>
              <a:off x="9289089" y="3590475"/>
              <a:ext cx="77816" cy="154428"/>
            </a:xfrm>
            <a:prstGeom prst="roundRect">
              <a:avLst>
                <a:gd name="adj" fmla="val 1428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05" name="Rectangle: Rounded Corners 104">
              <a:extLst>
                <a:ext uri="{FF2B5EF4-FFF2-40B4-BE49-F238E27FC236}">
                  <a16:creationId xmlns:a16="http://schemas.microsoft.com/office/drawing/2014/main" id="{29E9A3DC-BD2B-4F54-9DD0-36BCD3893A11}"/>
                </a:ext>
              </a:extLst>
            </p:cNvPr>
            <p:cNvSpPr/>
            <p:nvPr/>
          </p:nvSpPr>
          <p:spPr>
            <a:xfrm>
              <a:off x="9289089" y="3793648"/>
              <a:ext cx="77816" cy="154428"/>
            </a:xfrm>
            <a:prstGeom prst="roundRect">
              <a:avLst>
                <a:gd name="adj" fmla="val 1428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06" name="Rectangle: Rounded Corners 105">
              <a:extLst>
                <a:ext uri="{FF2B5EF4-FFF2-40B4-BE49-F238E27FC236}">
                  <a16:creationId xmlns:a16="http://schemas.microsoft.com/office/drawing/2014/main" id="{F5067291-8AF1-4378-AB9F-28A0AEB87559}"/>
                </a:ext>
              </a:extLst>
            </p:cNvPr>
            <p:cNvSpPr/>
            <p:nvPr/>
          </p:nvSpPr>
          <p:spPr>
            <a:xfrm>
              <a:off x="9289089" y="4006252"/>
              <a:ext cx="77816" cy="154428"/>
            </a:xfrm>
            <a:prstGeom prst="roundRect">
              <a:avLst>
                <a:gd name="adj" fmla="val 1428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07" name="Rectangle: Rounded Corners 106">
              <a:extLst>
                <a:ext uri="{FF2B5EF4-FFF2-40B4-BE49-F238E27FC236}">
                  <a16:creationId xmlns:a16="http://schemas.microsoft.com/office/drawing/2014/main" id="{3D816B82-00A0-49B8-A605-49AC846D90BD}"/>
                </a:ext>
              </a:extLst>
            </p:cNvPr>
            <p:cNvSpPr/>
            <p:nvPr/>
          </p:nvSpPr>
          <p:spPr>
            <a:xfrm>
              <a:off x="9289089" y="4201667"/>
              <a:ext cx="77816" cy="154428"/>
            </a:xfrm>
            <a:prstGeom prst="roundRect">
              <a:avLst>
                <a:gd name="adj" fmla="val 1428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08" name="Rectangle: Rounded Corners 107">
              <a:extLst>
                <a:ext uri="{FF2B5EF4-FFF2-40B4-BE49-F238E27FC236}">
                  <a16:creationId xmlns:a16="http://schemas.microsoft.com/office/drawing/2014/main" id="{9F735EE0-6547-4D22-B427-43591A3FB416}"/>
                </a:ext>
              </a:extLst>
            </p:cNvPr>
            <p:cNvSpPr/>
            <p:nvPr/>
          </p:nvSpPr>
          <p:spPr>
            <a:xfrm>
              <a:off x="9289089" y="4404840"/>
              <a:ext cx="77816" cy="154428"/>
            </a:xfrm>
            <a:prstGeom prst="roundRect">
              <a:avLst>
                <a:gd name="adj" fmla="val 1428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09" name="Rectangle: Rounded Corners 108">
              <a:extLst>
                <a:ext uri="{FF2B5EF4-FFF2-40B4-BE49-F238E27FC236}">
                  <a16:creationId xmlns:a16="http://schemas.microsoft.com/office/drawing/2014/main" id="{1F8EA388-A2FB-489E-9E3C-1173EF0B17D5}"/>
                </a:ext>
              </a:extLst>
            </p:cNvPr>
            <p:cNvSpPr/>
            <p:nvPr/>
          </p:nvSpPr>
          <p:spPr>
            <a:xfrm>
              <a:off x="9289089" y="4589132"/>
              <a:ext cx="77816" cy="154428"/>
            </a:xfrm>
            <a:prstGeom prst="roundRect">
              <a:avLst>
                <a:gd name="adj" fmla="val 1428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10" name="Rectangle: Rounded Corners 109">
              <a:extLst>
                <a:ext uri="{FF2B5EF4-FFF2-40B4-BE49-F238E27FC236}">
                  <a16:creationId xmlns:a16="http://schemas.microsoft.com/office/drawing/2014/main" id="{3B6148A2-5AC6-498C-82BC-7DD9F81ED086}"/>
                </a:ext>
              </a:extLst>
            </p:cNvPr>
            <p:cNvSpPr/>
            <p:nvPr/>
          </p:nvSpPr>
          <p:spPr>
            <a:xfrm>
              <a:off x="9289089" y="4784547"/>
              <a:ext cx="77816" cy="154428"/>
            </a:xfrm>
            <a:prstGeom prst="roundRect">
              <a:avLst>
                <a:gd name="adj" fmla="val 1428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11" name="Rectangle: Rounded Corners 110">
              <a:extLst>
                <a:ext uri="{FF2B5EF4-FFF2-40B4-BE49-F238E27FC236}">
                  <a16:creationId xmlns:a16="http://schemas.microsoft.com/office/drawing/2014/main" id="{73620F43-CE18-41C8-9587-1F4C61977B9E}"/>
                </a:ext>
              </a:extLst>
            </p:cNvPr>
            <p:cNvSpPr/>
            <p:nvPr/>
          </p:nvSpPr>
          <p:spPr>
            <a:xfrm>
              <a:off x="8902951" y="1606533"/>
              <a:ext cx="138983" cy="154428"/>
            </a:xfrm>
            <a:prstGeom prst="roundRect">
              <a:avLst>
                <a:gd name="adj" fmla="val 1428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12" name="Rectangle: Rounded Corners 111">
              <a:extLst>
                <a:ext uri="{FF2B5EF4-FFF2-40B4-BE49-F238E27FC236}">
                  <a16:creationId xmlns:a16="http://schemas.microsoft.com/office/drawing/2014/main" id="{28A299C8-A8B0-479F-8796-060E8C6D83D6}"/>
                </a:ext>
              </a:extLst>
            </p:cNvPr>
            <p:cNvSpPr/>
            <p:nvPr/>
          </p:nvSpPr>
          <p:spPr>
            <a:xfrm>
              <a:off x="8905442" y="2539417"/>
              <a:ext cx="138983" cy="154428"/>
            </a:xfrm>
            <a:prstGeom prst="roundRect">
              <a:avLst>
                <a:gd name="adj" fmla="val 1428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13" name="Rectangle: Rounded Corners 112">
              <a:extLst>
                <a:ext uri="{FF2B5EF4-FFF2-40B4-BE49-F238E27FC236}">
                  <a16:creationId xmlns:a16="http://schemas.microsoft.com/office/drawing/2014/main" id="{26C3E16B-E057-4A25-978C-05FAD42E49C2}"/>
                </a:ext>
              </a:extLst>
            </p:cNvPr>
            <p:cNvSpPr/>
            <p:nvPr/>
          </p:nvSpPr>
          <p:spPr>
            <a:xfrm>
              <a:off x="8908203" y="2737506"/>
              <a:ext cx="138983" cy="154428"/>
            </a:xfrm>
            <a:prstGeom prst="roundRect">
              <a:avLst>
                <a:gd name="adj" fmla="val 1428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14" name="Rectangle: Rounded Corners 113">
              <a:extLst>
                <a:ext uri="{FF2B5EF4-FFF2-40B4-BE49-F238E27FC236}">
                  <a16:creationId xmlns:a16="http://schemas.microsoft.com/office/drawing/2014/main" id="{FB76903F-29BC-4C0D-977A-6AC9E846FA88}"/>
                </a:ext>
              </a:extLst>
            </p:cNvPr>
            <p:cNvSpPr/>
            <p:nvPr/>
          </p:nvSpPr>
          <p:spPr>
            <a:xfrm>
              <a:off x="8907684" y="2926195"/>
              <a:ext cx="138983" cy="154428"/>
            </a:xfrm>
            <a:prstGeom prst="roundRect">
              <a:avLst>
                <a:gd name="adj" fmla="val 1428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15" name="Rectangle: Rounded Corners 114">
              <a:extLst>
                <a:ext uri="{FF2B5EF4-FFF2-40B4-BE49-F238E27FC236}">
                  <a16:creationId xmlns:a16="http://schemas.microsoft.com/office/drawing/2014/main" id="{867483AF-EB42-4708-B658-A1A2BCCAB559}"/>
                </a:ext>
              </a:extLst>
            </p:cNvPr>
            <p:cNvSpPr/>
            <p:nvPr/>
          </p:nvSpPr>
          <p:spPr>
            <a:xfrm>
              <a:off x="8904943" y="2363322"/>
              <a:ext cx="138983" cy="154428"/>
            </a:xfrm>
            <a:prstGeom prst="roundRect">
              <a:avLst>
                <a:gd name="adj" fmla="val 1428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16" name="Rectangle: Rounded Corners 115">
              <a:extLst>
                <a:ext uri="{FF2B5EF4-FFF2-40B4-BE49-F238E27FC236}">
                  <a16:creationId xmlns:a16="http://schemas.microsoft.com/office/drawing/2014/main" id="{1B6E233E-0095-4F21-89AE-407DD2AB96EE}"/>
                </a:ext>
              </a:extLst>
            </p:cNvPr>
            <p:cNvSpPr/>
            <p:nvPr/>
          </p:nvSpPr>
          <p:spPr>
            <a:xfrm>
              <a:off x="8905202" y="3305541"/>
              <a:ext cx="138983" cy="154428"/>
            </a:xfrm>
            <a:prstGeom prst="roundRect">
              <a:avLst>
                <a:gd name="adj" fmla="val 1428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17" name="Rectangle: Rounded Corners 116">
              <a:extLst>
                <a:ext uri="{FF2B5EF4-FFF2-40B4-BE49-F238E27FC236}">
                  <a16:creationId xmlns:a16="http://schemas.microsoft.com/office/drawing/2014/main" id="{D44698E3-A420-48BA-ACC1-8A199AE28A16}"/>
                </a:ext>
              </a:extLst>
            </p:cNvPr>
            <p:cNvSpPr/>
            <p:nvPr/>
          </p:nvSpPr>
          <p:spPr>
            <a:xfrm>
              <a:off x="8907963" y="3503630"/>
              <a:ext cx="138983" cy="154428"/>
            </a:xfrm>
            <a:prstGeom prst="roundRect">
              <a:avLst>
                <a:gd name="adj" fmla="val 1428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18" name="Rectangle: Rounded Corners 117">
              <a:extLst>
                <a:ext uri="{FF2B5EF4-FFF2-40B4-BE49-F238E27FC236}">
                  <a16:creationId xmlns:a16="http://schemas.microsoft.com/office/drawing/2014/main" id="{DE91EBA0-5F81-4B53-AE8B-897C49889D18}"/>
                </a:ext>
              </a:extLst>
            </p:cNvPr>
            <p:cNvSpPr/>
            <p:nvPr/>
          </p:nvSpPr>
          <p:spPr>
            <a:xfrm>
              <a:off x="8907444" y="3692319"/>
              <a:ext cx="138983" cy="154428"/>
            </a:xfrm>
            <a:prstGeom prst="roundRect">
              <a:avLst>
                <a:gd name="adj" fmla="val 1428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19" name="Rectangle: Rounded Corners 118">
              <a:extLst>
                <a:ext uri="{FF2B5EF4-FFF2-40B4-BE49-F238E27FC236}">
                  <a16:creationId xmlns:a16="http://schemas.microsoft.com/office/drawing/2014/main" id="{FBFD092F-3113-4442-BC56-F0B5DE7E7B82}"/>
                </a:ext>
              </a:extLst>
            </p:cNvPr>
            <p:cNvSpPr/>
            <p:nvPr/>
          </p:nvSpPr>
          <p:spPr>
            <a:xfrm>
              <a:off x="8904703" y="3129446"/>
              <a:ext cx="138983" cy="154428"/>
            </a:xfrm>
            <a:prstGeom prst="roundRect">
              <a:avLst>
                <a:gd name="adj" fmla="val 1428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20" name="Rectangle: Rounded Corners 119">
              <a:extLst>
                <a:ext uri="{FF2B5EF4-FFF2-40B4-BE49-F238E27FC236}">
                  <a16:creationId xmlns:a16="http://schemas.microsoft.com/office/drawing/2014/main" id="{9B7CD5F4-92AE-4919-A02F-9B42281FED64}"/>
                </a:ext>
              </a:extLst>
            </p:cNvPr>
            <p:cNvSpPr/>
            <p:nvPr/>
          </p:nvSpPr>
          <p:spPr>
            <a:xfrm>
              <a:off x="8904836" y="4064948"/>
              <a:ext cx="138983" cy="154428"/>
            </a:xfrm>
            <a:prstGeom prst="roundRect">
              <a:avLst>
                <a:gd name="adj" fmla="val 1428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21" name="Rectangle: Rounded Corners 120">
              <a:extLst>
                <a:ext uri="{FF2B5EF4-FFF2-40B4-BE49-F238E27FC236}">
                  <a16:creationId xmlns:a16="http://schemas.microsoft.com/office/drawing/2014/main" id="{DCF834ED-4B62-4BAF-8E70-0551728B98BB}"/>
                </a:ext>
              </a:extLst>
            </p:cNvPr>
            <p:cNvSpPr/>
            <p:nvPr/>
          </p:nvSpPr>
          <p:spPr>
            <a:xfrm>
              <a:off x="8907597" y="4263037"/>
              <a:ext cx="138983" cy="154428"/>
            </a:xfrm>
            <a:prstGeom prst="roundRect">
              <a:avLst>
                <a:gd name="adj" fmla="val 1428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22" name="Rectangle: Rounded Corners 121">
              <a:extLst>
                <a:ext uri="{FF2B5EF4-FFF2-40B4-BE49-F238E27FC236}">
                  <a16:creationId xmlns:a16="http://schemas.microsoft.com/office/drawing/2014/main" id="{3DC7E20E-D497-41E4-8EE9-A193ACD0CAC4}"/>
                </a:ext>
              </a:extLst>
            </p:cNvPr>
            <p:cNvSpPr/>
            <p:nvPr/>
          </p:nvSpPr>
          <p:spPr>
            <a:xfrm>
              <a:off x="8907078" y="4451726"/>
              <a:ext cx="138983" cy="154428"/>
            </a:xfrm>
            <a:prstGeom prst="roundRect">
              <a:avLst>
                <a:gd name="adj" fmla="val 1428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23" name="Rectangle: Rounded Corners 122">
              <a:extLst>
                <a:ext uri="{FF2B5EF4-FFF2-40B4-BE49-F238E27FC236}">
                  <a16:creationId xmlns:a16="http://schemas.microsoft.com/office/drawing/2014/main" id="{B11208BF-6DDC-4F49-9C3F-860DA87B5950}"/>
                </a:ext>
              </a:extLst>
            </p:cNvPr>
            <p:cNvSpPr/>
            <p:nvPr/>
          </p:nvSpPr>
          <p:spPr>
            <a:xfrm>
              <a:off x="8904337" y="3888853"/>
              <a:ext cx="138983" cy="154428"/>
            </a:xfrm>
            <a:prstGeom prst="roundRect">
              <a:avLst>
                <a:gd name="adj" fmla="val 1428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24" name="Rectangle: Rounded Corners 123">
              <a:extLst>
                <a:ext uri="{FF2B5EF4-FFF2-40B4-BE49-F238E27FC236}">
                  <a16:creationId xmlns:a16="http://schemas.microsoft.com/office/drawing/2014/main" id="{BA6F0136-D1E6-4654-9F2A-D9CB56821741}"/>
                </a:ext>
              </a:extLst>
            </p:cNvPr>
            <p:cNvSpPr/>
            <p:nvPr/>
          </p:nvSpPr>
          <p:spPr>
            <a:xfrm>
              <a:off x="8902951" y="4659795"/>
              <a:ext cx="138983" cy="299220"/>
            </a:xfrm>
            <a:prstGeom prst="roundRect">
              <a:avLst>
                <a:gd name="adj" fmla="val 1428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grpSp>
        <p:nvGrpSpPr>
          <p:cNvPr id="125" name="Group 124">
            <a:extLst>
              <a:ext uri="{FF2B5EF4-FFF2-40B4-BE49-F238E27FC236}">
                <a16:creationId xmlns:a16="http://schemas.microsoft.com/office/drawing/2014/main" id="{B2E634BF-AEBE-40B7-BF72-BB01E3642071}"/>
              </a:ext>
            </a:extLst>
          </p:cNvPr>
          <p:cNvGrpSpPr/>
          <p:nvPr/>
        </p:nvGrpSpPr>
        <p:grpSpPr>
          <a:xfrm>
            <a:off x="8149302" y="5700647"/>
            <a:ext cx="1196514" cy="926520"/>
            <a:chOff x="8149302" y="5700647"/>
            <a:chExt cx="1196514" cy="926520"/>
          </a:xfrm>
        </p:grpSpPr>
        <p:sp>
          <p:nvSpPr>
            <p:cNvPr id="126" name="Oval 125">
              <a:extLst>
                <a:ext uri="{FF2B5EF4-FFF2-40B4-BE49-F238E27FC236}">
                  <a16:creationId xmlns:a16="http://schemas.microsoft.com/office/drawing/2014/main" id="{9D0E1F75-DCED-4CB8-8A74-F75493A43B15}"/>
                </a:ext>
              </a:extLst>
            </p:cNvPr>
            <p:cNvSpPr/>
            <p:nvPr/>
          </p:nvSpPr>
          <p:spPr>
            <a:xfrm>
              <a:off x="8149302" y="5700647"/>
              <a:ext cx="887483" cy="926520"/>
            </a:xfrm>
            <a:prstGeom prst="ellipse">
              <a:avLst/>
            </a:prstGeom>
            <a:solidFill>
              <a:srgbClr val="E48D24"/>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27" name="Rectangle: Rounded Corners 126">
              <a:extLst>
                <a:ext uri="{FF2B5EF4-FFF2-40B4-BE49-F238E27FC236}">
                  <a16:creationId xmlns:a16="http://schemas.microsoft.com/office/drawing/2014/main" id="{72193689-1FFB-49C9-843D-6742E787F93B}"/>
                </a:ext>
              </a:extLst>
            </p:cNvPr>
            <p:cNvSpPr/>
            <p:nvPr/>
          </p:nvSpPr>
          <p:spPr>
            <a:xfrm rot="694126">
              <a:off x="9018006" y="6225810"/>
              <a:ext cx="327810" cy="12864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28" name="Freeform: Shape 127">
              <a:extLst>
                <a:ext uri="{FF2B5EF4-FFF2-40B4-BE49-F238E27FC236}">
                  <a16:creationId xmlns:a16="http://schemas.microsoft.com/office/drawing/2014/main" id="{8F80F984-5B73-4A74-999C-BA3200B1C722}"/>
                </a:ext>
              </a:extLst>
            </p:cNvPr>
            <p:cNvSpPr/>
            <p:nvPr/>
          </p:nvSpPr>
          <p:spPr>
            <a:xfrm>
              <a:off x="8179676" y="5730766"/>
              <a:ext cx="828760" cy="422953"/>
            </a:xfrm>
            <a:custGeom>
              <a:avLst/>
              <a:gdLst>
                <a:gd name="connsiteX0" fmla="*/ 0 w 822434"/>
                <a:gd name="connsiteY0" fmla="*/ 470337 h 470337"/>
                <a:gd name="connsiteX1" fmla="*/ 28903 w 822434"/>
                <a:gd name="connsiteY1" fmla="*/ 278524 h 470337"/>
                <a:gd name="connsiteX2" fmla="*/ 78827 w 822434"/>
                <a:gd name="connsiteY2" fmla="*/ 186558 h 470337"/>
                <a:gd name="connsiteX3" fmla="*/ 149772 w 822434"/>
                <a:gd name="connsiteY3" fmla="*/ 99848 h 470337"/>
                <a:gd name="connsiteX4" fmla="*/ 215462 w 822434"/>
                <a:gd name="connsiteY4" fmla="*/ 52551 h 470337"/>
                <a:gd name="connsiteX5" fmla="*/ 317938 w 822434"/>
                <a:gd name="connsiteY5" fmla="*/ 5255 h 470337"/>
                <a:gd name="connsiteX6" fmla="*/ 436179 w 822434"/>
                <a:gd name="connsiteY6" fmla="*/ 0 h 470337"/>
                <a:gd name="connsiteX7" fmla="*/ 564931 w 822434"/>
                <a:gd name="connsiteY7" fmla="*/ 36786 h 470337"/>
                <a:gd name="connsiteX8" fmla="*/ 643758 w 822434"/>
                <a:gd name="connsiteY8" fmla="*/ 73572 h 470337"/>
                <a:gd name="connsiteX9" fmla="*/ 706821 w 822434"/>
                <a:gd name="connsiteY9" fmla="*/ 144517 h 470337"/>
                <a:gd name="connsiteX10" fmla="*/ 777765 w 822434"/>
                <a:gd name="connsiteY10" fmla="*/ 233855 h 470337"/>
                <a:gd name="connsiteX11" fmla="*/ 822434 w 822434"/>
                <a:gd name="connsiteY11" fmla="*/ 402020 h 470337"/>
                <a:gd name="connsiteX12" fmla="*/ 819807 w 822434"/>
                <a:gd name="connsiteY12" fmla="*/ 462455 h 470337"/>
                <a:gd name="connsiteX13" fmla="*/ 751490 w 822434"/>
                <a:gd name="connsiteY13" fmla="*/ 378372 h 470337"/>
                <a:gd name="connsiteX14" fmla="*/ 670034 w 822434"/>
                <a:gd name="connsiteY14" fmla="*/ 346841 h 470337"/>
                <a:gd name="connsiteX15" fmla="*/ 593834 w 822434"/>
                <a:gd name="connsiteY15" fmla="*/ 352096 h 470337"/>
                <a:gd name="connsiteX16" fmla="*/ 536027 w 822434"/>
                <a:gd name="connsiteY16" fmla="*/ 341586 h 470337"/>
                <a:gd name="connsiteX17" fmla="*/ 483476 w 822434"/>
                <a:gd name="connsiteY17" fmla="*/ 323193 h 470337"/>
                <a:gd name="connsiteX18" fmla="*/ 386255 w 822434"/>
                <a:gd name="connsiteY18" fmla="*/ 320565 h 470337"/>
                <a:gd name="connsiteX19" fmla="*/ 302172 w 822434"/>
                <a:gd name="connsiteY19" fmla="*/ 325820 h 470337"/>
                <a:gd name="connsiteX20" fmla="*/ 270641 w 822434"/>
                <a:gd name="connsiteY20" fmla="*/ 328448 h 470337"/>
                <a:gd name="connsiteX21" fmla="*/ 189186 w 822434"/>
                <a:gd name="connsiteY21" fmla="*/ 357351 h 470337"/>
                <a:gd name="connsiteX22" fmla="*/ 136634 w 822434"/>
                <a:gd name="connsiteY22" fmla="*/ 381000 h 470337"/>
                <a:gd name="connsiteX23" fmla="*/ 112986 w 822434"/>
                <a:gd name="connsiteY23" fmla="*/ 396765 h 470337"/>
                <a:gd name="connsiteX24" fmla="*/ 81455 w 822434"/>
                <a:gd name="connsiteY24" fmla="*/ 423041 h 470337"/>
                <a:gd name="connsiteX25" fmla="*/ 60434 w 822434"/>
                <a:gd name="connsiteY25" fmla="*/ 438806 h 470337"/>
                <a:gd name="connsiteX26" fmla="*/ 0 w 822434"/>
                <a:gd name="connsiteY26" fmla="*/ 470337 h 470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22434" h="470337">
                  <a:moveTo>
                    <a:pt x="0" y="470337"/>
                  </a:moveTo>
                  <a:lnTo>
                    <a:pt x="28903" y="278524"/>
                  </a:lnTo>
                  <a:lnTo>
                    <a:pt x="78827" y="186558"/>
                  </a:lnTo>
                  <a:lnTo>
                    <a:pt x="149772" y="99848"/>
                  </a:lnTo>
                  <a:lnTo>
                    <a:pt x="215462" y="52551"/>
                  </a:lnTo>
                  <a:lnTo>
                    <a:pt x="317938" y="5255"/>
                  </a:lnTo>
                  <a:lnTo>
                    <a:pt x="436179" y="0"/>
                  </a:lnTo>
                  <a:lnTo>
                    <a:pt x="564931" y="36786"/>
                  </a:lnTo>
                  <a:lnTo>
                    <a:pt x="643758" y="73572"/>
                  </a:lnTo>
                  <a:lnTo>
                    <a:pt x="706821" y="144517"/>
                  </a:lnTo>
                  <a:lnTo>
                    <a:pt x="777765" y="233855"/>
                  </a:lnTo>
                  <a:lnTo>
                    <a:pt x="822434" y="402020"/>
                  </a:lnTo>
                  <a:lnTo>
                    <a:pt x="819807" y="462455"/>
                  </a:lnTo>
                  <a:lnTo>
                    <a:pt x="751490" y="378372"/>
                  </a:lnTo>
                  <a:lnTo>
                    <a:pt x="670034" y="346841"/>
                  </a:lnTo>
                  <a:lnTo>
                    <a:pt x="593834" y="352096"/>
                  </a:lnTo>
                  <a:lnTo>
                    <a:pt x="536027" y="341586"/>
                  </a:lnTo>
                  <a:lnTo>
                    <a:pt x="483476" y="323193"/>
                  </a:lnTo>
                  <a:lnTo>
                    <a:pt x="386255" y="320565"/>
                  </a:lnTo>
                  <a:lnTo>
                    <a:pt x="302172" y="325820"/>
                  </a:lnTo>
                  <a:cubicBezTo>
                    <a:pt x="275912" y="328738"/>
                    <a:pt x="286455" y="328448"/>
                    <a:pt x="270641" y="328448"/>
                  </a:cubicBezTo>
                  <a:lnTo>
                    <a:pt x="189186" y="357351"/>
                  </a:lnTo>
                  <a:lnTo>
                    <a:pt x="136634" y="381000"/>
                  </a:lnTo>
                  <a:cubicBezTo>
                    <a:pt x="116647" y="395275"/>
                    <a:pt x="124980" y="390767"/>
                    <a:pt x="112986" y="396765"/>
                  </a:cubicBezTo>
                  <a:lnTo>
                    <a:pt x="81455" y="423041"/>
                  </a:lnTo>
                  <a:cubicBezTo>
                    <a:pt x="62397" y="439376"/>
                    <a:pt x="71137" y="438806"/>
                    <a:pt x="60434" y="438806"/>
                  </a:cubicBezTo>
                  <a:lnTo>
                    <a:pt x="0" y="470337"/>
                  </a:lnTo>
                  <a:close/>
                </a:path>
              </a:pathLst>
            </a:custGeom>
            <a:solidFill>
              <a:srgbClr val="EBA9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grpSp>
        <p:nvGrpSpPr>
          <p:cNvPr id="129" name="Group 128">
            <a:extLst>
              <a:ext uri="{FF2B5EF4-FFF2-40B4-BE49-F238E27FC236}">
                <a16:creationId xmlns:a16="http://schemas.microsoft.com/office/drawing/2014/main" id="{6BB03E2B-65D2-43CC-B083-6EC37C9F1C0B}"/>
              </a:ext>
            </a:extLst>
          </p:cNvPr>
          <p:cNvGrpSpPr/>
          <p:nvPr/>
        </p:nvGrpSpPr>
        <p:grpSpPr>
          <a:xfrm rot="6891701">
            <a:off x="8902348" y="53768"/>
            <a:ext cx="925947" cy="1248118"/>
            <a:chOff x="4541519" y="800814"/>
            <a:chExt cx="1775015" cy="1856748"/>
          </a:xfrm>
        </p:grpSpPr>
        <p:sp>
          <p:nvSpPr>
            <p:cNvPr id="130" name="Rectangle: Rounded Corners 129">
              <a:extLst>
                <a:ext uri="{FF2B5EF4-FFF2-40B4-BE49-F238E27FC236}">
                  <a16:creationId xmlns:a16="http://schemas.microsoft.com/office/drawing/2014/main" id="{99323451-4237-4C76-A643-1EB5BB059DC8}"/>
                </a:ext>
              </a:extLst>
            </p:cNvPr>
            <p:cNvSpPr/>
            <p:nvPr/>
          </p:nvSpPr>
          <p:spPr>
            <a:xfrm>
              <a:off x="4755748" y="800814"/>
              <a:ext cx="1560786" cy="1856748"/>
            </a:xfrm>
            <a:prstGeom prst="roundRect">
              <a:avLst>
                <a:gd name="adj" fmla="val 0"/>
              </a:avLst>
            </a:prstGeom>
            <a:solidFill>
              <a:srgbClr val="F351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31" name="Rectangle: Rounded Corners 130">
              <a:extLst>
                <a:ext uri="{FF2B5EF4-FFF2-40B4-BE49-F238E27FC236}">
                  <a16:creationId xmlns:a16="http://schemas.microsoft.com/office/drawing/2014/main" id="{CAC9FFA5-681A-4B2E-8EA9-FEED937E9A84}"/>
                </a:ext>
              </a:extLst>
            </p:cNvPr>
            <p:cNvSpPr/>
            <p:nvPr/>
          </p:nvSpPr>
          <p:spPr>
            <a:xfrm>
              <a:off x="4906221" y="1011018"/>
              <a:ext cx="1259840" cy="277942"/>
            </a:xfrm>
            <a:prstGeom prst="roundRect">
              <a:avLst>
                <a:gd name="adj" fmla="val 530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32" name="Rectangle: Top Corners Rounded 131">
              <a:extLst>
                <a:ext uri="{FF2B5EF4-FFF2-40B4-BE49-F238E27FC236}">
                  <a16:creationId xmlns:a16="http://schemas.microsoft.com/office/drawing/2014/main" id="{EDA0424B-A705-45C0-9997-B8F82797703A}"/>
                </a:ext>
              </a:extLst>
            </p:cNvPr>
            <p:cNvSpPr/>
            <p:nvPr/>
          </p:nvSpPr>
          <p:spPr>
            <a:xfrm rot="16200000">
              <a:off x="3737628" y="1604705"/>
              <a:ext cx="1856748" cy="248965"/>
            </a:xfrm>
            <a:prstGeom prst="round2SameRect">
              <a:avLst/>
            </a:prstGeom>
            <a:solidFill>
              <a:srgbClr val="5184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cxnSp>
          <p:nvCxnSpPr>
            <p:cNvPr id="133" name="Straight Connector 132">
              <a:extLst>
                <a:ext uri="{FF2B5EF4-FFF2-40B4-BE49-F238E27FC236}">
                  <a16:creationId xmlns:a16="http://schemas.microsoft.com/office/drawing/2014/main" id="{CD56918C-46B6-421E-8558-1830EE0FAFBF}"/>
                </a:ext>
              </a:extLst>
            </p:cNvPr>
            <p:cNvCxnSpPr>
              <a:cxnSpLocks/>
            </p:cNvCxnSpPr>
            <p:nvPr/>
          </p:nvCxnSpPr>
          <p:spPr>
            <a:xfrm>
              <a:off x="5029200" y="1072195"/>
              <a:ext cx="1035781"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09E446A5-FE43-43BA-9268-96D567920C59}"/>
                </a:ext>
              </a:extLst>
            </p:cNvPr>
            <p:cNvCxnSpPr>
              <a:cxnSpLocks/>
            </p:cNvCxnSpPr>
            <p:nvPr/>
          </p:nvCxnSpPr>
          <p:spPr>
            <a:xfrm>
              <a:off x="5029200" y="1159859"/>
              <a:ext cx="1035781"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36" name="Rectangle: Rounded Corners 10">
            <a:extLst>
              <a:ext uri="{FF2B5EF4-FFF2-40B4-BE49-F238E27FC236}">
                <a16:creationId xmlns:a16="http://schemas.microsoft.com/office/drawing/2014/main" id="{9C503236-923C-4E49-9B07-91138236A3B2}"/>
              </a:ext>
            </a:extLst>
          </p:cNvPr>
          <p:cNvSpPr/>
          <p:nvPr/>
        </p:nvSpPr>
        <p:spPr>
          <a:xfrm>
            <a:off x="10241607" y="1245214"/>
            <a:ext cx="1699842" cy="4333632"/>
          </a:xfrm>
          <a:custGeom>
            <a:avLst/>
            <a:gdLst>
              <a:gd name="connsiteX0" fmla="*/ 0 w 2410308"/>
              <a:gd name="connsiteY0" fmla="*/ 69224 h 3889948"/>
              <a:gd name="connsiteX1" fmla="*/ 69224 w 2410308"/>
              <a:gd name="connsiteY1" fmla="*/ 0 h 3889948"/>
              <a:gd name="connsiteX2" fmla="*/ 2341084 w 2410308"/>
              <a:gd name="connsiteY2" fmla="*/ 0 h 3889948"/>
              <a:gd name="connsiteX3" fmla="*/ 2410308 w 2410308"/>
              <a:gd name="connsiteY3" fmla="*/ 69224 h 3889948"/>
              <a:gd name="connsiteX4" fmla="*/ 2410308 w 2410308"/>
              <a:gd name="connsiteY4" fmla="*/ 3820724 h 3889948"/>
              <a:gd name="connsiteX5" fmla="*/ 2341084 w 2410308"/>
              <a:gd name="connsiteY5" fmla="*/ 3889948 h 3889948"/>
              <a:gd name="connsiteX6" fmla="*/ 69224 w 2410308"/>
              <a:gd name="connsiteY6" fmla="*/ 3889948 h 3889948"/>
              <a:gd name="connsiteX7" fmla="*/ 0 w 2410308"/>
              <a:gd name="connsiteY7" fmla="*/ 3820724 h 3889948"/>
              <a:gd name="connsiteX8" fmla="*/ 0 w 2410308"/>
              <a:gd name="connsiteY8" fmla="*/ 69224 h 3889948"/>
              <a:gd name="connsiteX0" fmla="*/ 0 w 2410333"/>
              <a:gd name="connsiteY0" fmla="*/ 335232 h 4155956"/>
              <a:gd name="connsiteX1" fmla="*/ 69224 w 2410333"/>
              <a:gd name="connsiteY1" fmla="*/ 266008 h 4155956"/>
              <a:gd name="connsiteX2" fmla="*/ 2374335 w 2410333"/>
              <a:gd name="connsiteY2" fmla="*/ 0 h 4155956"/>
              <a:gd name="connsiteX3" fmla="*/ 2410308 w 2410333"/>
              <a:gd name="connsiteY3" fmla="*/ 335232 h 4155956"/>
              <a:gd name="connsiteX4" fmla="*/ 2410308 w 2410333"/>
              <a:gd name="connsiteY4" fmla="*/ 4086732 h 4155956"/>
              <a:gd name="connsiteX5" fmla="*/ 2341084 w 2410333"/>
              <a:gd name="connsiteY5" fmla="*/ 4155956 h 4155956"/>
              <a:gd name="connsiteX6" fmla="*/ 69224 w 2410333"/>
              <a:gd name="connsiteY6" fmla="*/ 4155956 h 4155956"/>
              <a:gd name="connsiteX7" fmla="*/ 0 w 2410333"/>
              <a:gd name="connsiteY7" fmla="*/ 4086732 h 4155956"/>
              <a:gd name="connsiteX8" fmla="*/ 0 w 2410333"/>
              <a:gd name="connsiteY8" fmla="*/ 335232 h 4155956"/>
              <a:gd name="connsiteX0" fmla="*/ 0 w 2410333"/>
              <a:gd name="connsiteY0" fmla="*/ 335232 h 4155956"/>
              <a:gd name="connsiteX1" fmla="*/ 69224 w 2410333"/>
              <a:gd name="connsiteY1" fmla="*/ 266008 h 4155956"/>
              <a:gd name="connsiteX2" fmla="*/ 2374335 w 2410333"/>
              <a:gd name="connsiteY2" fmla="*/ 0 h 4155956"/>
              <a:gd name="connsiteX3" fmla="*/ 2410308 w 2410333"/>
              <a:gd name="connsiteY3" fmla="*/ 335232 h 4155956"/>
              <a:gd name="connsiteX4" fmla="*/ 2410308 w 2410333"/>
              <a:gd name="connsiteY4" fmla="*/ 4086732 h 4155956"/>
              <a:gd name="connsiteX5" fmla="*/ 2341084 w 2410333"/>
              <a:gd name="connsiteY5" fmla="*/ 4155956 h 4155956"/>
              <a:gd name="connsiteX6" fmla="*/ 69224 w 2410333"/>
              <a:gd name="connsiteY6" fmla="*/ 4155956 h 4155956"/>
              <a:gd name="connsiteX7" fmla="*/ 0 w 2410333"/>
              <a:gd name="connsiteY7" fmla="*/ 4086732 h 4155956"/>
              <a:gd name="connsiteX8" fmla="*/ 0 w 2410333"/>
              <a:gd name="connsiteY8" fmla="*/ 335232 h 4155956"/>
              <a:gd name="connsiteX0" fmla="*/ 0 w 2410333"/>
              <a:gd name="connsiteY0" fmla="*/ 335232 h 4155956"/>
              <a:gd name="connsiteX1" fmla="*/ 69224 w 2410333"/>
              <a:gd name="connsiteY1" fmla="*/ 266008 h 4155956"/>
              <a:gd name="connsiteX2" fmla="*/ 2374335 w 2410333"/>
              <a:gd name="connsiteY2" fmla="*/ 0 h 4155956"/>
              <a:gd name="connsiteX3" fmla="*/ 2410308 w 2410333"/>
              <a:gd name="connsiteY3" fmla="*/ 335232 h 4155956"/>
              <a:gd name="connsiteX4" fmla="*/ 2410308 w 2410333"/>
              <a:gd name="connsiteY4" fmla="*/ 4086732 h 4155956"/>
              <a:gd name="connsiteX5" fmla="*/ 2341084 w 2410333"/>
              <a:gd name="connsiteY5" fmla="*/ 4155956 h 4155956"/>
              <a:gd name="connsiteX6" fmla="*/ 69224 w 2410333"/>
              <a:gd name="connsiteY6" fmla="*/ 4155956 h 4155956"/>
              <a:gd name="connsiteX7" fmla="*/ 0 w 2410333"/>
              <a:gd name="connsiteY7" fmla="*/ 4086732 h 4155956"/>
              <a:gd name="connsiteX8" fmla="*/ 0 w 2410333"/>
              <a:gd name="connsiteY8" fmla="*/ 335232 h 4155956"/>
              <a:gd name="connsiteX0" fmla="*/ 0 w 2476810"/>
              <a:gd name="connsiteY0" fmla="*/ 335232 h 4316178"/>
              <a:gd name="connsiteX1" fmla="*/ 69224 w 2476810"/>
              <a:gd name="connsiteY1" fmla="*/ 266008 h 4316178"/>
              <a:gd name="connsiteX2" fmla="*/ 2374335 w 2476810"/>
              <a:gd name="connsiteY2" fmla="*/ 0 h 4316178"/>
              <a:gd name="connsiteX3" fmla="*/ 2410308 w 2476810"/>
              <a:gd name="connsiteY3" fmla="*/ 335232 h 4316178"/>
              <a:gd name="connsiteX4" fmla="*/ 2476810 w 2476810"/>
              <a:gd name="connsiteY4" fmla="*/ 4311176 h 4316178"/>
              <a:gd name="connsiteX5" fmla="*/ 2341084 w 2476810"/>
              <a:gd name="connsiteY5" fmla="*/ 4155956 h 4316178"/>
              <a:gd name="connsiteX6" fmla="*/ 69224 w 2476810"/>
              <a:gd name="connsiteY6" fmla="*/ 4155956 h 4316178"/>
              <a:gd name="connsiteX7" fmla="*/ 0 w 2476810"/>
              <a:gd name="connsiteY7" fmla="*/ 4086732 h 4316178"/>
              <a:gd name="connsiteX8" fmla="*/ 0 w 2476810"/>
              <a:gd name="connsiteY8" fmla="*/ 335232 h 4316178"/>
              <a:gd name="connsiteX0" fmla="*/ 0 w 2476810"/>
              <a:gd name="connsiteY0" fmla="*/ 335232 h 4363774"/>
              <a:gd name="connsiteX1" fmla="*/ 69224 w 2476810"/>
              <a:gd name="connsiteY1" fmla="*/ 266008 h 4363774"/>
              <a:gd name="connsiteX2" fmla="*/ 2374335 w 2476810"/>
              <a:gd name="connsiteY2" fmla="*/ 0 h 4363774"/>
              <a:gd name="connsiteX3" fmla="*/ 2410308 w 2476810"/>
              <a:gd name="connsiteY3" fmla="*/ 335232 h 4363774"/>
              <a:gd name="connsiteX4" fmla="*/ 2476810 w 2476810"/>
              <a:gd name="connsiteY4" fmla="*/ 4311176 h 4363774"/>
              <a:gd name="connsiteX5" fmla="*/ 2307833 w 2476810"/>
              <a:gd name="connsiteY5" fmla="*/ 4363774 h 4363774"/>
              <a:gd name="connsiteX6" fmla="*/ 69224 w 2476810"/>
              <a:gd name="connsiteY6" fmla="*/ 4155956 h 4363774"/>
              <a:gd name="connsiteX7" fmla="*/ 0 w 2476810"/>
              <a:gd name="connsiteY7" fmla="*/ 4086732 h 4363774"/>
              <a:gd name="connsiteX8" fmla="*/ 0 w 2476810"/>
              <a:gd name="connsiteY8" fmla="*/ 335232 h 4363774"/>
              <a:gd name="connsiteX0" fmla="*/ 0 w 2526686"/>
              <a:gd name="connsiteY0" fmla="*/ 335232 h 4363774"/>
              <a:gd name="connsiteX1" fmla="*/ 69224 w 2526686"/>
              <a:gd name="connsiteY1" fmla="*/ 266008 h 4363774"/>
              <a:gd name="connsiteX2" fmla="*/ 2374335 w 2526686"/>
              <a:gd name="connsiteY2" fmla="*/ 0 h 4363774"/>
              <a:gd name="connsiteX3" fmla="*/ 2410308 w 2526686"/>
              <a:gd name="connsiteY3" fmla="*/ 335232 h 4363774"/>
              <a:gd name="connsiteX4" fmla="*/ 2526686 w 2526686"/>
              <a:gd name="connsiteY4" fmla="*/ 4236362 h 4363774"/>
              <a:gd name="connsiteX5" fmla="*/ 2307833 w 2526686"/>
              <a:gd name="connsiteY5" fmla="*/ 4363774 h 4363774"/>
              <a:gd name="connsiteX6" fmla="*/ 69224 w 2526686"/>
              <a:gd name="connsiteY6" fmla="*/ 4155956 h 4363774"/>
              <a:gd name="connsiteX7" fmla="*/ 0 w 2526686"/>
              <a:gd name="connsiteY7" fmla="*/ 4086732 h 4363774"/>
              <a:gd name="connsiteX8" fmla="*/ 0 w 2526686"/>
              <a:gd name="connsiteY8" fmla="*/ 335232 h 4363774"/>
              <a:gd name="connsiteX0" fmla="*/ 0 w 2526686"/>
              <a:gd name="connsiteY0" fmla="*/ 418359 h 4446901"/>
              <a:gd name="connsiteX1" fmla="*/ 69224 w 2526686"/>
              <a:gd name="connsiteY1" fmla="*/ 349135 h 4446901"/>
              <a:gd name="connsiteX2" fmla="*/ 2249644 w 2526686"/>
              <a:gd name="connsiteY2" fmla="*/ 0 h 4446901"/>
              <a:gd name="connsiteX3" fmla="*/ 2410308 w 2526686"/>
              <a:gd name="connsiteY3" fmla="*/ 418359 h 4446901"/>
              <a:gd name="connsiteX4" fmla="*/ 2526686 w 2526686"/>
              <a:gd name="connsiteY4" fmla="*/ 4319489 h 4446901"/>
              <a:gd name="connsiteX5" fmla="*/ 2307833 w 2526686"/>
              <a:gd name="connsiteY5" fmla="*/ 4446901 h 4446901"/>
              <a:gd name="connsiteX6" fmla="*/ 69224 w 2526686"/>
              <a:gd name="connsiteY6" fmla="*/ 4239083 h 4446901"/>
              <a:gd name="connsiteX7" fmla="*/ 0 w 2526686"/>
              <a:gd name="connsiteY7" fmla="*/ 4169859 h 4446901"/>
              <a:gd name="connsiteX8" fmla="*/ 0 w 2526686"/>
              <a:gd name="connsiteY8" fmla="*/ 418359 h 4446901"/>
              <a:gd name="connsiteX0" fmla="*/ 0 w 2526686"/>
              <a:gd name="connsiteY0" fmla="*/ 418359 h 4446901"/>
              <a:gd name="connsiteX1" fmla="*/ 69224 w 2526686"/>
              <a:gd name="connsiteY1" fmla="*/ 349135 h 4446901"/>
              <a:gd name="connsiteX2" fmla="*/ 2249644 w 2526686"/>
              <a:gd name="connsiteY2" fmla="*/ 0 h 4446901"/>
              <a:gd name="connsiteX3" fmla="*/ 2476810 w 2526686"/>
              <a:gd name="connsiteY3" fmla="*/ 351857 h 4446901"/>
              <a:gd name="connsiteX4" fmla="*/ 2526686 w 2526686"/>
              <a:gd name="connsiteY4" fmla="*/ 4319489 h 4446901"/>
              <a:gd name="connsiteX5" fmla="*/ 2307833 w 2526686"/>
              <a:gd name="connsiteY5" fmla="*/ 4446901 h 4446901"/>
              <a:gd name="connsiteX6" fmla="*/ 69224 w 2526686"/>
              <a:gd name="connsiteY6" fmla="*/ 4239083 h 4446901"/>
              <a:gd name="connsiteX7" fmla="*/ 0 w 2526686"/>
              <a:gd name="connsiteY7" fmla="*/ 4169859 h 4446901"/>
              <a:gd name="connsiteX8" fmla="*/ 0 w 2526686"/>
              <a:gd name="connsiteY8" fmla="*/ 418359 h 4446901"/>
              <a:gd name="connsiteX0" fmla="*/ 0 w 2526686"/>
              <a:gd name="connsiteY0" fmla="*/ 385108 h 4413650"/>
              <a:gd name="connsiteX1" fmla="*/ 69224 w 2526686"/>
              <a:gd name="connsiteY1" fmla="*/ 315884 h 4413650"/>
              <a:gd name="connsiteX2" fmla="*/ 2374335 w 2526686"/>
              <a:gd name="connsiteY2" fmla="*/ 0 h 4413650"/>
              <a:gd name="connsiteX3" fmla="*/ 2476810 w 2526686"/>
              <a:gd name="connsiteY3" fmla="*/ 318606 h 4413650"/>
              <a:gd name="connsiteX4" fmla="*/ 2526686 w 2526686"/>
              <a:gd name="connsiteY4" fmla="*/ 4286238 h 4413650"/>
              <a:gd name="connsiteX5" fmla="*/ 2307833 w 2526686"/>
              <a:gd name="connsiteY5" fmla="*/ 4413650 h 4413650"/>
              <a:gd name="connsiteX6" fmla="*/ 69224 w 2526686"/>
              <a:gd name="connsiteY6" fmla="*/ 4205832 h 4413650"/>
              <a:gd name="connsiteX7" fmla="*/ 0 w 2526686"/>
              <a:gd name="connsiteY7" fmla="*/ 4136608 h 4413650"/>
              <a:gd name="connsiteX8" fmla="*/ 0 w 2526686"/>
              <a:gd name="connsiteY8" fmla="*/ 385108 h 4413650"/>
              <a:gd name="connsiteX0" fmla="*/ 0 w 2526686"/>
              <a:gd name="connsiteY0" fmla="*/ 385108 h 4413650"/>
              <a:gd name="connsiteX1" fmla="*/ 69224 w 2526686"/>
              <a:gd name="connsiteY1" fmla="*/ 315884 h 4413650"/>
              <a:gd name="connsiteX2" fmla="*/ 2374335 w 2526686"/>
              <a:gd name="connsiteY2" fmla="*/ 0 h 4413650"/>
              <a:gd name="connsiteX3" fmla="*/ 2476810 w 2526686"/>
              <a:gd name="connsiteY3" fmla="*/ 318606 h 4413650"/>
              <a:gd name="connsiteX4" fmla="*/ 2526686 w 2526686"/>
              <a:gd name="connsiteY4" fmla="*/ 4286238 h 4413650"/>
              <a:gd name="connsiteX5" fmla="*/ 2307833 w 2526686"/>
              <a:gd name="connsiteY5" fmla="*/ 4413650 h 4413650"/>
              <a:gd name="connsiteX6" fmla="*/ 69224 w 2526686"/>
              <a:gd name="connsiteY6" fmla="*/ 4205832 h 4413650"/>
              <a:gd name="connsiteX7" fmla="*/ 0 w 2526686"/>
              <a:gd name="connsiteY7" fmla="*/ 4136608 h 4413650"/>
              <a:gd name="connsiteX8" fmla="*/ 0 w 2526686"/>
              <a:gd name="connsiteY8" fmla="*/ 385108 h 4413650"/>
              <a:gd name="connsiteX0" fmla="*/ 0 w 2526686"/>
              <a:gd name="connsiteY0" fmla="*/ 385108 h 4413650"/>
              <a:gd name="connsiteX1" fmla="*/ 85850 w 2526686"/>
              <a:gd name="connsiteY1" fmla="*/ 357448 h 4413650"/>
              <a:gd name="connsiteX2" fmla="*/ 2374335 w 2526686"/>
              <a:gd name="connsiteY2" fmla="*/ 0 h 4413650"/>
              <a:gd name="connsiteX3" fmla="*/ 2476810 w 2526686"/>
              <a:gd name="connsiteY3" fmla="*/ 318606 h 4413650"/>
              <a:gd name="connsiteX4" fmla="*/ 2526686 w 2526686"/>
              <a:gd name="connsiteY4" fmla="*/ 4286238 h 4413650"/>
              <a:gd name="connsiteX5" fmla="*/ 2307833 w 2526686"/>
              <a:gd name="connsiteY5" fmla="*/ 4413650 h 4413650"/>
              <a:gd name="connsiteX6" fmla="*/ 69224 w 2526686"/>
              <a:gd name="connsiteY6" fmla="*/ 4205832 h 4413650"/>
              <a:gd name="connsiteX7" fmla="*/ 0 w 2526686"/>
              <a:gd name="connsiteY7" fmla="*/ 4136608 h 4413650"/>
              <a:gd name="connsiteX8" fmla="*/ 0 w 2526686"/>
              <a:gd name="connsiteY8" fmla="*/ 385108 h 4413650"/>
              <a:gd name="connsiteX0" fmla="*/ 0 w 2526686"/>
              <a:gd name="connsiteY0" fmla="*/ 385108 h 4413650"/>
              <a:gd name="connsiteX1" fmla="*/ 85850 w 2526686"/>
              <a:gd name="connsiteY1" fmla="*/ 357448 h 4413650"/>
              <a:gd name="connsiteX2" fmla="*/ 2374335 w 2526686"/>
              <a:gd name="connsiteY2" fmla="*/ 0 h 4413650"/>
              <a:gd name="connsiteX3" fmla="*/ 2476810 w 2526686"/>
              <a:gd name="connsiteY3" fmla="*/ 318606 h 4413650"/>
              <a:gd name="connsiteX4" fmla="*/ 2526686 w 2526686"/>
              <a:gd name="connsiteY4" fmla="*/ 4286238 h 4413650"/>
              <a:gd name="connsiteX5" fmla="*/ 2307833 w 2526686"/>
              <a:gd name="connsiteY5" fmla="*/ 4413650 h 4413650"/>
              <a:gd name="connsiteX6" fmla="*/ 69224 w 2526686"/>
              <a:gd name="connsiteY6" fmla="*/ 4205832 h 4413650"/>
              <a:gd name="connsiteX7" fmla="*/ 0 w 2526686"/>
              <a:gd name="connsiteY7" fmla="*/ 4136608 h 4413650"/>
              <a:gd name="connsiteX8" fmla="*/ 0 w 2526686"/>
              <a:gd name="connsiteY8" fmla="*/ 385108 h 4413650"/>
              <a:gd name="connsiteX0" fmla="*/ 0 w 2526686"/>
              <a:gd name="connsiteY0" fmla="*/ 385108 h 4413650"/>
              <a:gd name="connsiteX1" fmla="*/ 85850 w 2526686"/>
              <a:gd name="connsiteY1" fmla="*/ 357448 h 4413650"/>
              <a:gd name="connsiteX2" fmla="*/ 2374335 w 2526686"/>
              <a:gd name="connsiteY2" fmla="*/ 0 h 4413650"/>
              <a:gd name="connsiteX3" fmla="*/ 2476810 w 2526686"/>
              <a:gd name="connsiteY3" fmla="*/ 318606 h 4413650"/>
              <a:gd name="connsiteX4" fmla="*/ 2526686 w 2526686"/>
              <a:gd name="connsiteY4" fmla="*/ 4286238 h 4413650"/>
              <a:gd name="connsiteX5" fmla="*/ 2307833 w 2526686"/>
              <a:gd name="connsiteY5" fmla="*/ 4413650 h 4413650"/>
              <a:gd name="connsiteX6" fmla="*/ 69224 w 2526686"/>
              <a:gd name="connsiteY6" fmla="*/ 4205832 h 4413650"/>
              <a:gd name="connsiteX7" fmla="*/ 0 w 2526686"/>
              <a:gd name="connsiteY7" fmla="*/ 4136608 h 4413650"/>
              <a:gd name="connsiteX8" fmla="*/ 0 w 2526686"/>
              <a:gd name="connsiteY8" fmla="*/ 385108 h 4413650"/>
              <a:gd name="connsiteX0" fmla="*/ 0 w 2526686"/>
              <a:gd name="connsiteY0" fmla="*/ 385108 h 4413650"/>
              <a:gd name="connsiteX1" fmla="*/ 85850 w 2526686"/>
              <a:gd name="connsiteY1" fmla="*/ 357448 h 4413650"/>
              <a:gd name="connsiteX2" fmla="*/ 2374335 w 2526686"/>
              <a:gd name="connsiteY2" fmla="*/ 0 h 4413650"/>
              <a:gd name="connsiteX3" fmla="*/ 2476810 w 2526686"/>
              <a:gd name="connsiteY3" fmla="*/ 318606 h 4413650"/>
              <a:gd name="connsiteX4" fmla="*/ 2526686 w 2526686"/>
              <a:gd name="connsiteY4" fmla="*/ 4286238 h 4413650"/>
              <a:gd name="connsiteX5" fmla="*/ 2307833 w 2526686"/>
              <a:gd name="connsiteY5" fmla="*/ 4413650 h 4413650"/>
              <a:gd name="connsiteX6" fmla="*/ 69224 w 2526686"/>
              <a:gd name="connsiteY6" fmla="*/ 4205832 h 4413650"/>
              <a:gd name="connsiteX7" fmla="*/ 0 w 2526686"/>
              <a:gd name="connsiteY7" fmla="*/ 4136608 h 4413650"/>
              <a:gd name="connsiteX8" fmla="*/ 0 w 2526686"/>
              <a:gd name="connsiteY8" fmla="*/ 385108 h 4413650"/>
              <a:gd name="connsiteX0" fmla="*/ 0 w 2526686"/>
              <a:gd name="connsiteY0" fmla="*/ 385108 h 4413650"/>
              <a:gd name="connsiteX1" fmla="*/ 85850 w 2526686"/>
              <a:gd name="connsiteY1" fmla="*/ 357448 h 4413650"/>
              <a:gd name="connsiteX2" fmla="*/ 2374335 w 2526686"/>
              <a:gd name="connsiteY2" fmla="*/ 0 h 4413650"/>
              <a:gd name="connsiteX3" fmla="*/ 2476810 w 2526686"/>
              <a:gd name="connsiteY3" fmla="*/ 318606 h 4413650"/>
              <a:gd name="connsiteX4" fmla="*/ 2526686 w 2526686"/>
              <a:gd name="connsiteY4" fmla="*/ 4286238 h 4413650"/>
              <a:gd name="connsiteX5" fmla="*/ 2307833 w 2526686"/>
              <a:gd name="connsiteY5" fmla="*/ 4413650 h 4413650"/>
              <a:gd name="connsiteX6" fmla="*/ 69224 w 2526686"/>
              <a:gd name="connsiteY6" fmla="*/ 4205832 h 4413650"/>
              <a:gd name="connsiteX7" fmla="*/ 0 w 2526686"/>
              <a:gd name="connsiteY7" fmla="*/ 4136608 h 4413650"/>
              <a:gd name="connsiteX8" fmla="*/ 0 w 2526686"/>
              <a:gd name="connsiteY8" fmla="*/ 385108 h 4413650"/>
              <a:gd name="connsiteX0" fmla="*/ 0 w 2526686"/>
              <a:gd name="connsiteY0" fmla="*/ 385108 h 4413650"/>
              <a:gd name="connsiteX1" fmla="*/ 85850 w 2526686"/>
              <a:gd name="connsiteY1" fmla="*/ 357448 h 4413650"/>
              <a:gd name="connsiteX2" fmla="*/ 2374335 w 2526686"/>
              <a:gd name="connsiteY2" fmla="*/ 0 h 4413650"/>
              <a:gd name="connsiteX3" fmla="*/ 2518374 w 2526686"/>
              <a:gd name="connsiteY3" fmla="*/ 210541 h 4413650"/>
              <a:gd name="connsiteX4" fmla="*/ 2526686 w 2526686"/>
              <a:gd name="connsiteY4" fmla="*/ 4286238 h 4413650"/>
              <a:gd name="connsiteX5" fmla="*/ 2307833 w 2526686"/>
              <a:gd name="connsiteY5" fmla="*/ 4413650 h 4413650"/>
              <a:gd name="connsiteX6" fmla="*/ 69224 w 2526686"/>
              <a:gd name="connsiteY6" fmla="*/ 4205832 h 4413650"/>
              <a:gd name="connsiteX7" fmla="*/ 0 w 2526686"/>
              <a:gd name="connsiteY7" fmla="*/ 4136608 h 4413650"/>
              <a:gd name="connsiteX8" fmla="*/ 0 w 2526686"/>
              <a:gd name="connsiteY8" fmla="*/ 385108 h 4413650"/>
              <a:gd name="connsiteX0" fmla="*/ 0 w 2526686"/>
              <a:gd name="connsiteY0" fmla="*/ 351857 h 4380399"/>
              <a:gd name="connsiteX1" fmla="*/ 85850 w 2526686"/>
              <a:gd name="connsiteY1" fmla="*/ 324197 h 4380399"/>
              <a:gd name="connsiteX2" fmla="*/ 2233019 w 2526686"/>
              <a:gd name="connsiteY2" fmla="*/ 0 h 4380399"/>
              <a:gd name="connsiteX3" fmla="*/ 2518374 w 2526686"/>
              <a:gd name="connsiteY3" fmla="*/ 177290 h 4380399"/>
              <a:gd name="connsiteX4" fmla="*/ 2526686 w 2526686"/>
              <a:gd name="connsiteY4" fmla="*/ 4252987 h 4380399"/>
              <a:gd name="connsiteX5" fmla="*/ 2307833 w 2526686"/>
              <a:gd name="connsiteY5" fmla="*/ 4380399 h 4380399"/>
              <a:gd name="connsiteX6" fmla="*/ 69224 w 2526686"/>
              <a:gd name="connsiteY6" fmla="*/ 4172581 h 4380399"/>
              <a:gd name="connsiteX7" fmla="*/ 0 w 2526686"/>
              <a:gd name="connsiteY7" fmla="*/ 4103357 h 4380399"/>
              <a:gd name="connsiteX8" fmla="*/ 0 w 2526686"/>
              <a:gd name="connsiteY8" fmla="*/ 351857 h 4380399"/>
              <a:gd name="connsiteX0" fmla="*/ 0 w 2526686"/>
              <a:gd name="connsiteY0" fmla="*/ 353197 h 4381739"/>
              <a:gd name="connsiteX1" fmla="*/ 85850 w 2526686"/>
              <a:gd name="connsiteY1" fmla="*/ 325537 h 4381739"/>
              <a:gd name="connsiteX2" fmla="*/ 2233019 w 2526686"/>
              <a:gd name="connsiteY2" fmla="*/ 1340 h 4381739"/>
              <a:gd name="connsiteX3" fmla="*/ 2493435 w 2526686"/>
              <a:gd name="connsiteY3" fmla="*/ 29000 h 4381739"/>
              <a:gd name="connsiteX4" fmla="*/ 2526686 w 2526686"/>
              <a:gd name="connsiteY4" fmla="*/ 4254327 h 4381739"/>
              <a:gd name="connsiteX5" fmla="*/ 2307833 w 2526686"/>
              <a:gd name="connsiteY5" fmla="*/ 4381739 h 4381739"/>
              <a:gd name="connsiteX6" fmla="*/ 69224 w 2526686"/>
              <a:gd name="connsiteY6" fmla="*/ 4173921 h 4381739"/>
              <a:gd name="connsiteX7" fmla="*/ 0 w 2526686"/>
              <a:gd name="connsiteY7" fmla="*/ 4104697 h 4381739"/>
              <a:gd name="connsiteX8" fmla="*/ 0 w 2526686"/>
              <a:gd name="connsiteY8" fmla="*/ 353197 h 4381739"/>
              <a:gd name="connsiteX0" fmla="*/ 0 w 2526686"/>
              <a:gd name="connsiteY0" fmla="*/ 348208 h 4376750"/>
              <a:gd name="connsiteX1" fmla="*/ 85850 w 2526686"/>
              <a:gd name="connsiteY1" fmla="*/ 320548 h 4376750"/>
              <a:gd name="connsiteX2" fmla="*/ 2266269 w 2526686"/>
              <a:gd name="connsiteY2" fmla="*/ 4664 h 4376750"/>
              <a:gd name="connsiteX3" fmla="*/ 2493435 w 2526686"/>
              <a:gd name="connsiteY3" fmla="*/ 24011 h 4376750"/>
              <a:gd name="connsiteX4" fmla="*/ 2526686 w 2526686"/>
              <a:gd name="connsiteY4" fmla="*/ 4249338 h 4376750"/>
              <a:gd name="connsiteX5" fmla="*/ 2307833 w 2526686"/>
              <a:gd name="connsiteY5" fmla="*/ 4376750 h 4376750"/>
              <a:gd name="connsiteX6" fmla="*/ 69224 w 2526686"/>
              <a:gd name="connsiteY6" fmla="*/ 4168932 h 4376750"/>
              <a:gd name="connsiteX7" fmla="*/ 0 w 2526686"/>
              <a:gd name="connsiteY7" fmla="*/ 4099708 h 4376750"/>
              <a:gd name="connsiteX8" fmla="*/ 0 w 2526686"/>
              <a:gd name="connsiteY8" fmla="*/ 348208 h 4376750"/>
              <a:gd name="connsiteX0" fmla="*/ 0 w 2526686"/>
              <a:gd name="connsiteY0" fmla="*/ 343544 h 4372086"/>
              <a:gd name="connsiteX1" fmla="*/ 85850 w 2526686"/>
              <a:gd name="connsiteY1" fmla="*/ 315884 h 4372086"/>
              <a:gd name="connsiteX2" fmla="*/ 2266269 w 2526686"/>
              <a:gd name="connsiteY2" fmla="*/ 0 h 4372086"/>
              <a:gd name="connsiteX3" fmla="*/ 2501747 w 2526686"/>
              <a:gd name="connsiteY3" fmla="*/ 152350 h 4372086"/>
              <a:gd name="connsiteX4" fmla="*/ 2526686 w 2526686"/>
              <a:gd name="connsiteY4" fmla="*/ 4244674 h 4372086"/>
              <a:gd name="connsiteX5" fmla="*/ 2307833 w 2526686"/>
              <a:gd name="connsiteY5" fmla="*/ 4372086 h 4372086"/>
              <a:gd name="connsiteX6" fmla="*/ 69224 w 2526686"/>
              <a:gd name="connsiteY6" fmla="*/ 4164268 h 4372086"/>
              <a:gd name="connsiteX7" fmla="*/ 0 w 2526686"/>
              <a:gd name="connsiteY7" fmla="*/ 4095044 h 4372086"/>
              <a:gd name="connsiteX8" fmla="*/ 0 w 2526686"/>
              <a:gd name="connsiteY8" fmla="*/ 343544 h 4372086"/>
              <a:gd name="connsiteX0" fmla="*/ 0 w 2526686"/>
              <a:gd name="connsiteY0" fmla="*/ 459922 h 4488464"/>
              <a:gd name="connsiteX1" fmla="*/ 85850 w 2526686"/>
              <a:gd name="connsiteY1" fmla="*/ 432262 h 4488464"/>
              <a:gd name="connsiteX2" fmla="*/ 2316146 w 2526686"/>
              <a:gd name="connsiteY2" fmla="*/ 0 h 4488464"/>
              <a:gd name="connsiteX3" fmla="*/ 2501747 w 2526686"/>
              <a:gd name="connsiteY3" fmla="*/ 268728 h 4488464"/>
              <a:gd name="connsiteX4" fmla="*/ 2526686 w 2526686"/>
              <a:gd name="connsiteY4" fmla="*/ 4361052 h 4488464"/>
              <a:gd name="connsiteX5" fmla="*/ 2307833 w 2526686"/>
              <a:gd name="connsiteY5" fmla="*/ 4488464 h 4488464"/>
              <a:gd name="connsiteX6" fmla="*/ 69224 w 2526686"/>
              <a:gd name="connsiteY6" fmla="*/ 4280646 h 4488464"/>
              <a:gd name="connsiteX7" fmla="*/ 0 w 2526686"/>
              <a:gd name="connsiteY7" fmla="*/ 4211422 h 4488464"/>
              <a:gd name="connsiteX8" fmla="*/ 0 w 2526686"/>
              <a:gd name="connsiteY8" fmla="*/ 459922 h 4488464"/>
              <a:gd name="connsiteX0" fmla="*/ 0 w 2526686"/>
              <a:gd name="connsiteY0" fmla="*/ 451610 h 4480152"/>
              <a:gd name="connsiteX1" fmla="*/ 85850 w 2526686"/>
              <a:gd name="connsiteY1" fmla="*/ 423950 h 4480152"/>
              <a:gd name="connsiteX2" fmla="*/ 2374335 w 2526686"/>
              <a:gd name="connsiteY2" fmla="*/ 0 h 4480152"/>
              <a:gd name="connsiteX3" fmla="*/ 2501747 w 2526686"/>
              <a:gd name="connsiteY3" fmla="*/ 260416 h 4480152"/>
              <a:gd name="connsiteX4" fmla="*/ 2526686 w 2526686"/>
              <a:gd name="connsiteY4" fmla="*/ 4352740 h 4480152"/>
              <a:gd name="connsiteX5" fmla="*/ 2307833 w 2526686"/>
              <a:gd name="connsiteY5" fmla="*/ 4480152 h 4480152"/>
              <a:gd name="connsiteX6" fmla="*/ 69224 w 2526686"/>
              <a:gd name="connsiteY6" fmla="*/ 4272334 h 4480152"/>
              <a:gd name="connsiteX7" fmla="*/ 0 w 2526686"/>
              <a:gd name="connsiteY7" fmla="*/ 4203110 h 4480152"/>
              <a:gd name="connsiteX8" fmla="*/ 0 w 2526686"/>
              <a:gd name="connsiteY8" fmla="*/ 451610 h 4480152"/>
              <a:gd name="connsiteX0" fmla="*/ 0 w 2526686"/>
              <a:gd name="connsiteY0" fmla="*/ 401733 h 4430275"/>
              <a:gd name="connsiteX1" fmla="*/ 85850 w 2526686"/>
              <a:gd name="connsiteY1" fmla="*/ 374073 h 4430275"/>
              <a:gd name="connsiteX2" fmla="*/ 2407585 w 2526686"/>
              <a:gd name="connsiteY2" fmla="*/ 0 h 4430275"/>
              <a:gd name="connsiteX3" fmla="*/ 2501747 w 2526686"/>
              <a:gd name="connsiteY3" fmla="*/ 210539 h 4430275"/>
              <a:gd name="connsiteX4" fmla="*/ 2526686 w 2526686"/>
              <a:gd name="connsiteY4" fmla="*/ 4302863 h 4430275"/>
              <a:gd name="connsiteX5" fmla="*/ 2307833 w 2526686"/>
              <a:gd name="connsiteY5" fmla="*/ 4430275 h 4430275"/>
              <a:gd name="connsiteX6" fmla="*/ 69224 w 2526686"/>
              <a:gd name="connsiteY6" fmla="*/ 4222457 h 4430275"/>
              <a:gd name="connsiteX7" fmla="*/ 0 w 2526686"/>
              <a:gd name="connsiteY7" fmla="*/ 4153233 h 4430275"/>
              <a:gd name="connsiteX8" fmla="*/ 0 w 2526686"/>
              <a:gd name="connsiteY8" fmla="*/ 401733 h 4430275"/>
              <a:gd name="connsiteX0" fmla="*/ 0 w 2526686"/>
              <a:gd name="connsiteY0" fmla="*/ 401733 h 4521715"/>
              <a:gd name="connsiteX1" fmla="*/ 85850 w 2526686"/>
              <a:gd name="connsiteY1" fmla="*/ 374073 h 4521715"/>
              <a:gd name="connsiteX2" fmla="*/ 2407585 w 2526686"/>
              <a:gd name="connsiteY2" fmla="*/ 0 h 4521715"/>
              <a:gd name="connsiteX3" fmla="*/ 2501747 w 2526686"/>
              <a:gd name="connsiteY3" fmla="*/ 210539 h 4521715"/>
              <a:gd name="connsiteX4" fmla="*/ 2526686 w 2526686"/>
              <a:gd name="connsiteY4" fmla="*/ 4302863 h 4521715"/>
              <a:gd name="connsiteX5" fmla="*/ 2307833 w 2526686"/>
              <a:gd name="connsiteY5" fmla="*/ 4521715 h 4521715"/>
              <a:gd name="connsiteX6" fmla="*/ 69224 w 2526686"/>
              <a:gd name="connsiteY6" fmla="*/ 4222457 h 4521715"/>
              <a:gd name="connsiteX7" fmla="*/ 0 w 2526686"/>
              <a:gd name="connsiteY7" fmla="*/ 4153233 h 4521715"/>
              <a:gd name="connsiteX8" fmla="*/ 0 w 2526686"/>
              <a:gd name="connsiteY8" fmla="*/ 401733 h 4521715"/>
              <a:gd name="connsiteX0" fmla="*/ 0 w 2501888"/>
              <a:gd name="connsiteY0" fmla="*/ 401733 h 4521715"/>
              <a:gd name="connsiteX1" fmla="*/ 85850 w 2501888"/>
              <a:gd name="connsiteY1" fmla="*/ 374073 h 4521715"/>
              <a:gd name="connsiteX2" fmla="*/ 2407585 w 2501888"/>
              <a:gd name="connsiteY2" fmla="*/ 0 h 4521715"/>
              <a:gd name="connsiteX3" fmla="*/ 2501747 w 2501888"/>
              <a:gd name="connsiteY3" fmla="*/ 210539 h 4521715"/>
              <a:gd name="connsiteX4" fmla="*/ 2468497 w 2501888"/>
              <a:gd name="connsiteY4" fmla="*/ 4327801 h 4521715"/>
              <a:gd name="connsiteX5" fmla="*/ 2307833 w 2501888"/>
              <a:gd name="connsiteY5" fmla="*/ 4521715 h 4521715"/>
              <a:gd name="connsiteX6" fmla="*/ 69224 w 2501888"/>
              <a:gd name="connsiteY6" fmla="*/ 4222457 h 4521715"/>
              <a:gd name="connsiteX7" fmla="*/ 0 w 2501888"/>
              <a:gd name="connsiteY7" fmla="*/ 4153233 h 4521715"/>
              <a:gd name="connsiteX8" fmla="*/ 0 w 2501888"/>
              <a:gd name="connsiteY8" fmla="*/ 401733 h 4521715"/>
              <a:gd name="connsiteX0" fmla="*/ 0 w 2493613"/>
              <a:gd name="connsiteY0" fmla="*/ 401733 h 4521715"/>
              <a:gd name="connsiteX1" fmla="*/ 85850 w 2493613"/>
              <a:gd name="connsiteY1" fmla="*/ 374073 h 4521715"/>
              <a:gd name="connsiteX2" fmla="*/ 2407585 w 2493613"/>
              <a:gd name="connsiteY2" fmla="*/ 0 h 4521715"/>
              <a:gd name="connsiteX3" fmla="*/ 2493435 w 2493613"/>
              <a:gd name="connsiteY3" fmla="*/ 185601 h 4521715"/>
              <a:gd name="connsiteX4" fmla="*/ 2468497 w 2493613"/>
              <a:gd name="connsiteY4" fmla="*/ 4327801 h 4521715"/>
              <a:gd name="connsiteX5" fmla="*/ 2307833 w 2493613"/>
              <a:gd name="connsiteY5" fmla="*/ 4521715 h 4521715"/>
              <a:gd name="connsiteX6" fmla="*/ 69224 w 2493613"/>
              <a:gd name="connsiteY6" fmla="*/ 4222457 h 4521715"/>
              <a:gd name="connsiteX7" fmla="*/ 0 w 2493613"/>
              <a:gd name="connsiteY7" fmla="*/ 4153233 h 4521715"/>
              <a:gd name="connsiteX8" fmla="*/ 0 w 2493613"/>
              <a:gd name="connsiteY8" fmla="*/ 401733 h 4521715"/>
              <a:gd name="connsiteX0" fmla="*/ 0 w 2493613"/>
              <a:gd name="connsiteY0" fmla="*/ 368482 h 4488464"/>
              <a:gd name="connsiteX1" fmla="*/ 85850 w 2493613"/>
              <a:gd name="connsiteY1" fmla="*/ 340822 h 4488464"/>
              <a:gd name="connsiteX2" fmla="*/ 2349396 w 2493613"/>
              <a:gd name="connsiteY2" fmla="*/ 0 h 4488464"/>
              <a:gd name="connsiteX3" fmla="*/ 2493435 w 2493613"/>
              <a:gd name="connsiteY3" fmla="*/ 152350 h 4488464"/>
              <a:gd name="connsiteX4" fmla="*/ 2468497 w 2493613"/>
              <a:gd name="connsiteY4" fmla="*/ 4294550 h 4488464"/>
              <a:gd name="connsiteX5" fmla="*/ 2307833 w 2493613"/>
              <a:gd name="connsiteY5" fmla="*/ 4488464 h 4488464"/>
              <a:gd name="connsiteX6" fmla="*/ 69224 w 2493613"/>
              <a:gd name="connsiteY6" fmla="*/ 4189206 h 4488464"/>
              <a:gd name="connsiteX7" fmla="*/ 0 w 2493613"/>
              <a:gd name="connsiteY7" fmla="*/ 4119982 h 4488464"/>
              <a:gd name="connsiteX8" fmla="*/ 0 w 2493613"/>
              <a:gd name="connsiteY8" fmla="*/ 368482 h 4488464"/>
              <a:gd name="connsiteX0" fmla="*/ 0 w 2493613"/>
              <a:gd name="connsiteY0" fmla="*/ 368482 h 4488464"/>
              <a:gd name="connsiteX1" fmla="*/ 85850 w 2493613"/>
              <a:gd name="connsiteY1" fmla="*/ 340822 h 4488464"/>
              <a:gd name="connsiteX2" fmla="*/ 2349396 w 2493613"/>
              <a:gd name="connsiteY2" fmla="*/ 0 h 4488464"/>
              <a:gd name="connsiteX3" fmla="*/ 2493435 w 2493613"/>
              <a:gd name="connsiteY3" fmla="*/ 152350 h 4488464"/>
              <a:gd name="connsiteX4" fmla="*/ 2468497 w 2493613"/>
              <a:gd name="connsiteY4" fmla="*/ 4294550 h 4488464"/>
              <a:gd name="connsiteX5" fmla="*/ 2307833 w 2493613"/>
              <a:gd name="connsiteY5" fmla="*/ 4488464 h 4488464"/>
              <a:gd name="connsiteX6" fmla="*/ 69224 w 2493613"/>
              <a:gd name="connsiteY6" fmla="*/ 4189206 h 4488464"/>
              <a:gd name="connsiteX7" fmla="*/ 0 w 2493613"/>
              <a:gd name="connsiteY7" fmla="*/ 4119982 h 4488464"/>
              <a:gd name="connsiteX8" fmla="*/ 0 w 2493613"/>
              <a:gd name="connsiteY8" fmla="*/ 368482 h 4488464"/>
              <a:gd name="connsiteX0" fmla="*/ 0 w 2493613"/>
              <a:gd name="connsiteY0" fmla="*/ 368482 h 4488464"/>
              <a:gd name="connsiteX1" fmla="*/ 85850 w 2493613"/>
              <a:gd name="connsiteY1" fmla="*/ 340822 h 4488464"/>
              <a:gd name="connsiteX2" fmla="*/ 2349396 w 2493613"/>
              <a:gd name="connsiteY2" fmla="*/ 0 h 4488464"/>
              <a:gd name="connsiteX3" fmla="*/ 2493435 w 2493613"/>
              <a:gd name="connsiteY3" fmla="*/ 152350 h 4488464"/>
              <a:gd name="connsiteX4" fmla="*/ 2468497 w 2493613"/>
              <a:gd name="connsiteY4" fmla="*/ 4385990 h 4488464"/>
              <a:gd name="connsiteX5" fmla="*/ 2307833 w 2493613"/>
              <a:gd name="connsiteY5" fmla="*/ 4488464 h 4488464"/>
              <a:gd name="connsiteX6" fmla="*/ 69224 w 2493613"/>
              <a:gd name="connsiteY6" fmla="*/ 4189206 h 4488464"/>
              <a:gd name="connsiteX7" fmla="*/ 0 w 2493613"/>
              <a:gd name="connsiteY7" fmla="*/ 4119982 h 4488464"/>
              <a:gd name="connsiteX8" fmla="*/ 0 w 2493613"/>
              <a:gd name="connsiteY8" fmla="*/ 368482 h 4488464"/>
              <a:gd name="connsiteX0" fmla="*/ 0 w 2493675"/>
              <a:gd name="connsiteY0" fmla="*/ 368482 h 4489804"/>
              <a:gd name="connsiteX1" fmla="*/ 85850 w 2493675"/>
              <a:gd name="connsiteY1" fmla="*/ 340822 h 4489804"/>
              <a:gd name="connsiteX2" fmla="*/ 2349396 w 2493675"/>
              <a:gd name="connsiteY2" fmla="*/ 0 h 4489804"/>
              <a:gd name="connsiteX3" fmla="*/ 2493435 w 2493675"/>
              <a:gd name="connsiteY3" fmla="*/ 152350 h 4489804"/>
              <a:gd name="connsiteX4" fmla="*/ 2476810 w 2493675"/>
              <a:gd name="connsiteY4" fmla="*/ 4460805 h 4489804"/>
              <a:gd name="connsiteX5" fmla="*/ 2307833 w 2493675"/>
              <a:gd name="connsiteY5" fmla="*/ 4488464 h 4489804"/>
              <a:gd name="connsiteX6" fmla="*/ 69224 w 2493675"/>
              <a:gd name="connsiteY6" fmla="*/ 4189206 h 4489804"/>
              <a:gd name="connsiteX7" fmla="*/ 0 w 2493675"/>
              <a:gd name="connsiteY7" fmla="*/ 4119982 h 4489804"/>
              <a:gd name="connsiteX8" fmla="*/ 0 w 2493675"/>
              <a:gd name="connsiteY8" fmla="*/ 368482 h 4489804"/>
              <a:gd name="connsiteX0" fmla="*/ 0 w 2494234"/>
              <a:gd name="connsiteY0" fmla="*/ 368482 h 4488464"/>
              <a:gd name="connsiteX1" fmla="*/ 85850 w 2494234"/>
              <a:gd name="connsiteY1" fmla="*/ 340822 h 4488464"/>
              <a:gd name="connsiteX2" fmla="*/ 2349396 w 2494234"/>
              <a:gd name="connsiteY2" fmla="*/ 0 h 4488464"/>
              <a:gd name="connsiteX3" fmla="*/ 2493435 w 2494234"/>
              <a:gd name="connsiteY3" fmla="*/ 152350 h 4488464"/>
              <a:gd name="connsiteX4" fmla="*/ 2493435 w 2494234"/>
              <a:gd name="connsiteY4" fmla="*/ 4394303 h 4488464"/>
              <a:gd name="connsiteX5" fmla="*/ 2307833 w 2494234"/>
              <a:gd name="connsiteY5" fmla="*/ 4488464 h 4488464"/>
              <a:gd name="connsiteX6" fmla="*/ 69224 w 2494234"/>
              <a:gd name="connsiteY6" fmla="*/ 4189206 h 4488464"/>
              <a:gd name="connsiteX7" fmla="*/ 0 w 2494234"/>
              <a:gd name="connsiteY7" fmla="*/ 4119982 h 4488464"/>
              <a:gd name="connsiteX8" fmla="*/ 0 w 2494234"/>
              <a:gd name="connsiteY8" fmla="*/ 368482 h 4488464"/>
              <a:gd name="connsiteX0" fmla="*/ 0 w 2515975"/>
              <a:gd name="connsiteY0" fmla="*/ 368482 h 4488464"/>
              <a:gd name="connsiteX1" fmla="*/ 85850 w 2515975"/>
              <a:gd name="connsiteY1" fmla="*/ 340822 h 4488464"/>
              <a:gd name="connsiteX2" fmla="*/ 2349396 w 2515975"/>
              <a:gd name="connsiteY2" fmla="*/ 0 h 4488464"/>
              <a:gd name="connsiteX3" fmla="*/ 2515782 w 2515975"/>
              <a:gd name="connsiteY3" fmla="*/ 152350 h 4488464"/>
              <a:gd name="connsiteX4" fmla="*/ 2493435 w 2515975"/>
              <a:gd name="connsiteY4" fmla="*/ 4394303 h 4488464"/>
              <a:gd name="connsiteX5" fmla="*/ 2307833 w 2515975"/>
              <a:gd name="connsiteY5" fmla="*/ 4488464 h 4488464"/>
              <a:gd name="connsiteX6" fmla="*/ 69224 w 2515975"/>
              <a:gd name="connsiteY6" fmla="*/ 4189206 h 4488464"/>
              <a:gd name="connsiteX7" fmla="*/ 0 w 2515975"/>
              <a:gd name="connsiteY7" fmla="*/ 4119982 h 4488464"/>
              <a:gd name="connsiteX8" fmla="*/ 0 w 2515975"/>
              <a:gd name="connsiteY8" fmla="*/ 368482 h 4488464"/>
              <a:gd name="connsiteX0" fmla="*/ 0 w 2515975"/>
              <a:gd name="connsiteY0" fmla="*/ 347700 h 4467682"/>
              <a:gd name="connsiteX1" fmla="*/ 85850 w 2515975"/>
              <a:gd name="connsiteY1" fmla="*/ 320040 h 4467682"/>
              <a:gd name="connsiteX2" fmla="*/ 2339819 w 2515975"/>
              <a:gd name="connsiteY2" fmla="*/ 0 h 4467682"/>
              <a:gd name="connsiteX3" fmla="*/ 2515782 w 2515975"/>
              <a:gd name="connsiteY3" fmla="*/ 131568 h 4467682"/>
              <a:gd name="connsiteX4" fmla="*/ 2493435 w 2515975"/>
              <a:gd name="connsiteY4" fmla="*/ 4373521 h 4467682"/>
              <a:gd name="connsiteX5" fmla="*/ 2307833 w 2515975"/>
              <a:gd name="connsiteY5" fmla="*/ 4467682 h 4467682"/>
              <a:gd name="connsiteX6" fmla="*/ 69224 w 2515975"/>
              <a:gd name="connsiteY6" fmla="*/ 4168424 h 4467682"/>
              <a:gd name="connsiteX7" fmla="*/ 0 w 2515975"/>
              <a:gd name="connsiteY7" fmla="*/ 4099200 h 4467682"/>
              <a:gd name="connsiteX8" fmla="*/ 0 w 2515975"/>
              <a:gd name="connsiteY8" fmla="*/ 347700 h 4467682"/>
              <a:gd name="connsiteX0" fmla="*/ 0 w 2515975"/>
              <a:gd name="connsiteY0" fmla="*/ 347700 h 4467682"/>
              <a:gd name="connsiteX1" fmla="*/ 85850 w 2515975"/>
              <a:gd name="connsiteY1" fmla="*/ 307051 h 4467682"/>
              <a:gd name="connsiteX2" fmla="*/ 2339819 w 2515975"/>
              <a:gd name="connsiteY2" fmla="*/ 0 h 4467682"/>
              <a:gd name="connsiteX3" fmla="*/ 2515782 w 2515975"/>
              <a:gd name="connsiteY3" fmla="*/ 131568 h 4467682"/>
              <a:gd name="connsiteX4" fmla="*/ 2493435 w 2515975"/>
              <a:gd name="connsiteY4" fmla="*/ 4373521 h 4467682"/>
              <a:gd name="connsiteX5" fmla="*/ 2307833 w 2515975"/>
              <a:gd name="connsiteY5" fmla="*/ 4467682 h 4467682"/>
              <a:gd name="connsiteX6" fmla="*/ 69224 w 2515975"/>
              <a:gd name="connsiteY6" fmla="*/ 4168424 h 4467682"/>
              <a:gd name="connsiteX7" fmla="*/ 0 w 2515975"/>
              <a:gd name="connsiteY7" fmla="*/ 4099200 h 4467682"/>
              <a:gd name="connsiteX8" fmla="*/ 0 w 2515975"/>
              <a:gd name="connsiteY8" fmla="*/ 347700 h 4467682"/>
              <a:gd name="connsiteX0" fmla="*/ 0 w 2515975"/>
              <a:gd name="connsiteY0" fmla="*/ 347700 h 4467682"/>
              <a:gd name="connsiteX1" fmla="*/ 85850 w 2515975"/>
              <a:gd name="connsiteY1" fmla="*/ 307051 h 4467682"/>
              <a:gd name="connsiteX2" fmla="*/ 2339819 w 2515975"/>
              <a:gd name="connsiteY2" fmla="*/ 0 h 4467682"/>
              <a:gd name="connsiteX3" fmla="*/ 2515782 w 2515975"/>
              <a:gd name="connsiteY3" fmla="*/ 131568 h 4467682"/>
              <a:gd name="connsiteX4" fmla="*/ 2493435 w 2515975"/>
              <a:gd name="connsiteY4" fmla="*/ 4373521 h 4467682"/>
              <a:gd name="connsiteX5" fmla="*/ 2307833 w 2515975"/>
              <a:gd name="connsiteY5" fmla="*/ 4467682 h 4467682"/>
              <a:gd name="connsiteX6" fmla="*/ 69224 w 2515975"/>
              <a:gd name="connsiteY6" fmla="*/ 4168424 h 4467682"/>
              <a:gd name="connsiteX7" fmla="*/ 0 w 2515975"/>
              <a:gd name="connsiteY7" fmla="*/ 4099200 h 4467682"/>
              <a:gd name="connsiteX8" fmla="*/ 0 w 2515975"/>
              <a:gd name="connsiteY8" fmla="*/ 347700 h 4467682"/>
              <a:gd name="connsiteX0" fmla="*/ 0 w 2544613"/>
              <a:gd name="connsiteY0" fmla="*/ 347700 h 4467682"/>
              <a:gd name="connsiteX1" fmla="*/ 85850 w 2544613"/>
              <a:gd name="connsiteY1" fmla="*/ 307051 h 4467682"/>
              <a:gd name="connsiteX2" fmla="*/ 2339819 w 2544613"/>
              <a:gd name="connsiteY2" fmla="*/ 0 h 4467682"/>
              <a:gd name="connsiteX3" fmla="*/ 2544515 w 2544613"/>
              <a:gd name="connsiteY3" fmla="*/ 131568 h 4467682"/>
              <a:gd name="connsiteX4" fmla="*/ 2493435 w 2544613"/>
              <a:gd name="connsiteY4" fmla="*/ 4373521 h 4467682"/>
              <a:gd name="connsiteX5" fmla="*/ 2307833 w 2544613"/>
              <a:gd name="connsiteY5" fmla="*/ 4467682 h 4467682"/>
              <a:gd name="connsiteX6" fmla="*/ 69224 w 2544613"/>
              <a:gd name="connsiteY6" fmla="*/ 4168424 h 4467682"/>
              <a:gd name="connsiteX7" fmla="*/ 0 w 2544613"/>
              <a:gd name="connsiteY7" fmla="*/ 4099200 h 4467682"/>
              <a:gd name="connsiteX8" fmla="*/ 0 w 2544613"/>
              <a:gd name="connsiteY8" fmla="*/ 347700 h 4467682"/>
              <a:gd name="connsiteX0" fmla="*/ 0 w 2544613"/>
              <a:gd name="connsiteY0" fmla="*/ 306136 h 4426118"/>
              <a:gd name="connsiteX1" fmla="*/ 85850 w 2544613"/>
              <a:gd name="connsiteY1" fmla="*/ 265487 h 4426118"/>
              <a:gd name="connsiteX2" fmla="*/ 2330242 w 2544613"/>
              <a:gd name="connsiteY2" fmla="*/ 0 h 4426118"/>
              <a:gd name="connsiteX3" fmla="*/ 2544515 w 2544613"/>
              <a:gd name="connsiteY3" fmla="*/ 90004 h 4426118"/>
              <a:gd name="connsiteX4" fmla="*/ 2493435 w 2544613"/>
              <a:gd name="connsiteY4" fmla="*/ 4331957 h 4426118"/>
              <a:gd name="connsiteX5" fmla="*/ 2307833 w 2544613"/>
              <a:gd name="connsiteY5" fmla="*/ 4426118 h 4426118"/>
              <a:gd name="connsiteX6" fmla="*/ 69224 w 2544613"/>
              <a:gd name="connsiteY6" fmla="*/ 4126860 h 4426118"/>
              <a:gd name="connsiteX7" fmla="*/ 0 w 2544613"/>
              <a:gd name="connsiteY7" fmla="*/ 4057636 h 4426118"/>
              <a:gd name="connsiteX8" fmla="*/ 0 w 2544613"/>
              <a:gd name="connsiteY8" fmla="*/ 306136 h 4426118"/>
              <a:gd name="connsiteX0" fmla="*/ 0 w 2544613"/>
              <a:gd name="connsiteY0" fmla="*/ 306136 h 4426118"/>
              <a:gd name="connsiteX1" fmla="*/ 85850 w 2544613"/>
              <a:gd name="connsiteY1" fmla="*/ 265487 h 4426118"/>
              <a:gd name="connsiteX2" fmla="*/ 2330242 w 2544613"/>
              <a:gd name="connsiteY2" fmla="*/ 0 h 4426118"/>
              <a:gd name="connsiteX3" fmla="*/ 2544515 w 2544613"/>
              <a:gd name="connsiteY3" fmla="*/ 90004 h 4426118"/>
              <a:gd name="connsiteX4" fmla="*/ 2493435 w 2544613"/>
              <a:gd name="connsiteY4" fmla="*/ 4331957 h 4426118"/>
              <a:gd name="connsiteX5" fmla="*/ 2307833 w 2544613"/>
              <a:gd name="connsiteY5" fmla="*/ 4426118 h 4426118"/>
              <a:gd name="connsiteX6" fmla="*/ 69224 w 2544613"/>
              <a:gd name="connsiteY6" fmla="*/ 4126860 h 4426118"/>
              <a:gd name="connsiteX7" fmla="*/ 0 w 2544613"/>
              <a:gd name="connsiteY7" fmla="*/ 4057636 h 4426118"/>
              <a:gd name="connsiteX8" fmla="*/ 0 w 2544613"/>
              <a:gd name="connsiteY8" fmla="*/ 306136 h 4426118"/>
              <a:gd name="connsiteX0" fmla="*/ 0 w 2544674"/>
              <a:gd name="connsiteY0" fmla="*/ 306136 h 4426118"/>
              <a:gd name="connsiteX1" fmla="*/ 85850 w 2544674"/>
              <a:gd name="connsiteY1" fmla="*/ 265487 h 4426118"/>
              <a:gd name="connsiteX2" fmla="*/ 2330242 w 2544674"/>
              <a:gd name="connsiteY2" fmla="*/ 0 h 4426118"/>
              <a:gd name="connsiteX3" fmla="*/ 2544515 w 2544674"/>
              <a:gd name="connsiteY3" fmla="*/ 90004 h 4426118"/>
              <a:gd name="connsiteX4" fmla="*/ 2515782 w 2544674"/>
              <a:gd name="connsiteY4" fmla="*/ 4331957 h 4426118"/>
              <a:gd name="connsiteX5" fmla="*/ 2307833 w 2544674"/>
              <a:gd name="connsiteY5" fmla="*/ 4426118 h 4426118"/>
              <a:gd name="connsiteX6" fmla="*/ 69224 w 2544674"/>
              <a:gd name="connsiteY6" fmla="*/ 4126860 h 4426118"/>
              <a:gd name="connsiteX7" fmla="*/ 0 w 2544674"/>
              <a:gd name="connsiteY7" fmla="*/ 4057636 h 4426118"/>
              <a:gd name="connsiteX8" fmla="*/ 0 w 2544674"/>
              <a:gd name="connsiteY8" fmla="*/ 306136 h 4426118"/>
              <a:gd name="connsiteX0" fmla="*/ 0 w 2544674"/>
              <a:gd name="connsiteY0" fmla="*/ 306136 h 4410531"/>
              <a:gd name="connsiteX1" fmla="*/ 85850 w 2544674"/>
              <a:gd name="connsiteY1" fmla="*/ 265487 h 4410531"/>
              <a:gd name="connsiteX2" fmla="*/ 2330242 w 2544674"/>
              <a:gd name="connsiteY2" fmla="*/ 0 h 4410531"/>
              <a:gd name="connsiteX3" fmla="*/ 2544515 w 2544674"/>
              <a:gd name="connsiteY3" fmla="*/ 90004 h 4410531"/>
              <a:gd name="connsiteX4" fmla="*/ 2515782 w 2544674"/>
              <a:gd name="connsiteY4" fmla="*/ 4331957 h 4410531"/>
              <a:gd name="connsiteX5" fmla="*/ 2307833 w 2544674"/>
              <a:gd name="connsiteY5" fmla="*/ 4410531 h 4410531"/>
              <a:gd name="connsiteX6" fmla="*/ 69224 w 2544674"/>
              <a:gd name="connsiteY6" fmla="*/ 4126860 h 4410531"/>
              <a:gd name="connsiteX7" fmla="*/ 0 w 2544674"/>
              <a:gd name="connsiteY7" fmla="*/ 4057636 h 4410531"/>
              <a:gd name="connsiteX8" fmla="*/ 0 w 2544674"/>
              <a:gd name="connsiteY8" fmla="*/ 306136 h 4410531"/>
              <a:gd name="connsiteX0" fmla="*/ 0 w 2516086"/>
              <a:gd name="connsiteY0" fmla="*/ 306136 h 4410531"/>
              <a:gd name="connsiteX1" fmla="*/ 85850 w 2516086"/>
              <a:gd name="connsiteY1" fmla="*/ 265487 h 4410531"/>
              <a:gd name="connsiteX2" fmla="*/ 2330242 w 2516086"/>
              <a:gd name="connsiteY2" fmla="*/ 0 h 4410531"/>
              <a:gd name="connsiteX3" fmla="*/ 2515216 w 2516086"/>
              <a:gd name="connsiteY3" fmla="*/ 90004 h 4410531"/>
              <a:gd name="connsiteX4" fmla="*/ 2515782 w 2516086"/>
              <a:gd name="connsiteY4" fmla="*/ 4331957 h 4410531"/>
              <a:gd name="connsiteX5" fmla="*/ 2307833 w 2516086"/>
              <a:gd name="connsiteY5" fmla="*/ 4410531 h 4410531"/>
              <a:gd name="connsiteX6" fmla="*/ 69224 w 2516086"/>
              <a:gd name="connsiteY6" fmla="*/ 4126860 h 4410531"/>
              <a:gd name="connsiteX7" fmla="*/ 0 w 2516086"/>
              <a:gd name="connsiteY7" fmla="*/ 4057636 h 4410531"/>
              <a:gd name="connsiteX8" fmla="*/ 0 w 2516086"/>
              <a:gd name="connsiteY8" fmla="*/ 306136 h 4410531"/>
              <a:gd name="connsiteX0" fmla="*/ 0 w 2516087"/>
              <a:gd name="connsiteY0" fmla="*/ 284364 h 4388759"/>
              <a:gd name="connsiteX1" fmla="*/ 85850 w 2516087"/>
              <a:gd name="connsiteY1" fmla="*/ 243715 h 4388759"/>
              <a:gd name="connsiteX2" fmla="*/ 2326986 w 2516087"/>
              <a:gd name="connsiteY2" fmla="*/ 0 h 4388759"/>
              <a:gd name="connsiteX3" fmla="*/ 2515216 w 2516087"/>
              <a:gd name="connsiteY3" fmla="*/ 68232 h 4388759"/>
              <a:gd name="connsiteX4" fmla="*/ 2515782 w 2516087"/>
              <a:gd name="connsiteY4" fmla="*/ 4310185 h 4388759"/>
              <a:gd name="connsiteX5" fmla="*/ 2307833 w 2516087"/>
              <a:gd name="connsiteY5" fmla="*/ 4388759 h 4388759"/>
              <a:gd name="connsiteX6" fmla="*/ 69224 w 2516087"/>
              <a:gd name="connsiteY6" fmla="*/ 4105088 h 4388759"/>
              <a:gd name="connsiteX7" fmla="*/ 0 w 2516087"/>
              <a:gd name="connsiteY7" fmla="*/ 4035864 h 4388759"/>
              <a:gd name="connsiteX8" fmla="*/ 0 w 2516087"/>
              <a:gd name="connsiteY8" fmla="*/ 284364 h 4388759"/>
              <a:gd name="connsiteX0" fmla="*/ 0 w 2534966"/>
              <a:gd name="connsiteY0" fmla="*/ 284364 h 4388759"/>
              <a:gd name="connsiteX1" fmla="*/ 85850 w 2534966"/>
              <a:gd name="connsiteY1" fmla="*/ 243715 h 4388759"/>
              <a:gd name="connsiteX2" fmla="*/ 2326986 w 2534966"/>
              <a:gd name="connsiteY2" fmla="*/ 0 h 4388759"/>
              <a:gd name="connsiteX3" fmla="*/ 2534748 w 2534966"/>
              <a:gd name="connsiteY3" fmla="*/ 79117 h 4388759"/>
              <a:gd name="connsiteX4" fmla="*/ 2515782 w 2534966"/>
              <a:gd name="connsiteY4" fmla="*/ 4310185 h 4388759"/>
              <a:gd name="connsiteX5" fmla="*/ 2307833 w 2534966"/>
              <a:gd name="connsiteY5" fmla="*/ 4388759 h 4388759"/>
              <a:gd name="connsiteX6" fmla="*/ 69224 w 2534966"/>
              <a:gd name="connsiteY6" fmla="*/ 4105088 h 4388759"/>
              <a:gd name="connsiteX7" fmla="*/ 0 w 2534966"/>
              <a:gd name="connsiteY7" fmla="*/ 4035864 h 4388759"/>
              <a:gd name="connsiteX8" fmla="*/ 0 w 2534966"/>
              <a:gd name="connsiteY8" fmla="*/ 284364 h 4388759"/>
              <a:gd name="connsiteX0" fmla="*/ 0 w 2534966"/>
              <a:gd name="connsiteY0" fmla="*/ 281643 h 4386038"/>
              <a:gd name="connsiteX1" fmla="*/ 85850 w 2534966"/>
              <a:gd name="connsiteY1" fmla="*/ 240994 h 4386038"/>
              <a:gd name="connsiteX2" fmla="*/ 2307454 w 2534966"/>
              <a:gd name="connsiteY2" fmla="*/ 0 h 4386038"/>
              <a:gd name="connsiteX3" fmla="*/ 2534748 w 2534966"/>
              <a:gd name="connsiteY3" fmla="*/ 76396 h 4386038"/>
              <a:gd name="connsiteX4" fmla="*/ 2515782 w 2534966"/>
              <a:gd name="connsiteY4" fmla="*/ 4307464 h 4386038"/>
              <a:gd name="connsiteX5" fmla="*/ 2307833 w 2534966"/>
              <a:gd name="connsiteY5" fmla="*/ 4386038 h 4386038"/>
              <a:gd name="connsiteX6" fmla="*/ 69224 w 2534966"/>
              <a:gd name="connsiteY6" fmla="*/ 4102367 h 4386038"/>
              <a:gd name="connsiteX7" fmla="*/ 0 w 2534966"/>
              <a:gd name="connsiteY7" fmla="*/ 4033143 h 4386038"/>
              <a:gd name="connsiteX8" fmla="*/ 0 w 2534966"/>
              <a:gd name="connsiteY8" fmla="*/ 281643 h 4386038"/>
              <a:gd name="connsiteX0" fmla="*/ 0 w 2534966"/>
              <a:gd name="connsiteY0" fmla="*/ 281643 h 4386038"/>
              <a:gd name="connsiteX1" fmla="*/ 85850 w 2534966"/>
              <a:gd name="connsiteY1" fmla="*/ 240994 h 4386038"/>
              <a:gd name="connsiteX2" fmla="*/ 2307454 w 2534966"/>
              <a:gd name="connsiteY2" fmla="*/ 0 h 4386038"/>
              <a:gd name="connsiteX3" fmla="*/ 2534748 w 2534966"/>
              <a:gd name="connsiteY3" fmla="*/ 76396 h 4386038"/>
              <a:gd name="connsiteX4" fmla="*/ 2515782 w 2534966"/>
              <a:gd name="connsiteY4" fmla="*/ 4307464 h 4386038"/>
              <a:gd name="connsiteX5" fmla="*/ 2307833 w 2534966"/>
              <a:gd name="connsiteY5" fmla="*/ 4386038 h 4386038"/>
              <a:gd name="connsiteX6" fmla="*/ 69224 w 2534966"/>
              <a:gd name="connsiteY6" fmla="*/ 4102367 h 4386038"/>
              <a:gd name="connsiteX7" fmla="*/ 0 w 2534966"/>
              <a:gd name="connsiteY7" fmla="*/ 4033143 h 4386038"/>
              <a:gd name="connsiteX8" fmla="*/ 0 w 2534966"/>
              <a:gd name="connsiteY8" fmla="*/ 281643 h 4386038"/>
              <a:gd name="connsiteX0" fmla="*/ 0 w 2534966"/>
              <a:gd name="connsiteY0" fmla="*/ 273479 h 4377874"/>
              <a:gd name="connsiteX1" fmla="*/ 85850 w 2534966"/>
              <a:gd name="connsiteY1" fmla="*/ 232830 h 4377874"/>
              <a:gd name="connsiteX2" fmla="*/ 2291177 w 2534966"/>
              <a:gd name="connsiteY2" fmla="*/ 0 h 4377874"/>
              <a:gd name="connsiteX3" fmla="*/ 2534748 w 2534966"/>
              <a:gd name="connsiteY3" fmla="*/ 68232 h 4377874"/>
              <a:gd name="connsiteX4" fmla="*/ 2515782 w 2534966"/>
              <a:gd name="connsiteY4" fmla="*/ 4299300 h 4377874"/>
              <a:gd name="connsiteX5" fmla="*/ 2307833 w 2534966"/>
              <a:gd name="connsiteY5" fmla="*/ 4377874 h 4377874"/>
              <a:gd name="connsiteX6" fmla="*/ 69224 w 2534966"/>
              <a:gd name="connsiteY6" fmla="*/ 4094203 h 4377874"/>
              <a:gd name="connsiteX7" fmla="*/ 0 w 2534966"/>
              <a:gd name="connsiteY7" fmla="*/ 4024979 h 4377874"/>
              <a:gd name="connsiteX8" fmla="*/ 0 w 2534966"/>
              <a:gd name="connsiteY8" fmla="*/ 273479 h 4377874"/>
              <a:gd name="connsiteX0" fmla="*/ 0 w 2534966"/>
              <a:gd name="connsiteY0" fmla="*/ 273479 h 4345216"/>
              <a:gd name="connsiteX1" fmla="*/ 85850 w 2534966"/>
              <a:gd name="connsiteY1" fmla="*/ 232830 h 4345216"/>
              <a:gd name="connsiteX2" fmla="*/ 2291177 w 2534966"/>
              <a:gd name="connsiteY2" fmla="*/ 0 h 4345216"/>
              <a:gd name="connsiteX3" fmla="*/ 2534748 w 2534966"/>
              <a:gd name="connsiteY3" fmla="*/ 68232 h 4345216"/>
              <a:gd name="connsiteX4" fmla="*/ 2515782 w 2534966"/>
              <a:gd name="connsiteY4" fmla="*/ 4299300 h 4345216"/>
              <a:gd name="connsiteX5" fmla="*/ 2307833 w 2534966"/>
              <a:gd name="connsiteY5" fmla="*/ 4345216 h 4345216"/>
              <a:gd name="connsiteX6" fmla="*/ 69224 w 2534966"/>
              <a:gd name="connsiteY6" fmla="*/ 4094203 h 4345216"/>
              <a:gd name="connsiteX7" fmla="*/ 0 w 2534966"/>
              <a:gd name="connsiteY7" fmla="*/ 4024979 h 4345216"/>
              <a:gd name="connsiteX8" fmla="*/ 0 w 2534966"/>
              <a:gd name="connsiteY8" fmla="*/ 273479 h 4345216"/>
              <a:gd name="connsiteX0" fmla="*/ 0 w 2535183"/>
              <a:gd name="connsiteY0" fmla="*/ 273479 h 4345216"/>
              <a:gd name="connsiteX1" fmla="*/ 85850 w 2535183"/>
              <a:gd name="connsiteY1" fmla="*/ 232830 h 4345216"/>
              <a:gd name="connsiteX2" fmla="*/ 2291177 w 2535183"/>
              <a:gd name="connsiteY2" fmla="*/ 0 h 4345216"/>
              <a:gd name="connsiteX3" fmla="*/ 2534748 w 2535183"/>
              <a:gd name="connsiteY3" fmla="*/ 68232 h 4345216"/>
              <a:gd name="connsiteX4" fmla="*/ 2528804 w 2535183"/>
              <a:gd name="connsiteY4" fmla="*/ 4304743 h 4345216"/>
              <a:gd name="connsiteX5" fmla="*/ 2307833 w 2535183"/>
              <a:gd name="connsiteY5" fmla="*/ 4345216 h 4345216"/>
              <a:gd name="connsiteX6" fmla="*/ 69224 w 2535183"/>
              <a:gd name="connsiteY6" fmla="*/ 4094203 h 4345216"/>
              <a:gd name="connsiteX7" fmla="*/ 0 w 2535183"/>
              <a:gd name="connsiteY7" fmla="*/ 4024979 h 4345216"/>
              <a:gd name="connsiteX8" fmla="*/ 0 w 2535183"/>
              <a:gd name="connsiteY8" fmla="*/ 273479 h 4345216"/>
              <a:gd name="connsiteX0" fmla="*/ 0 w 2528804"/>
              <a:gd name="connsiteY0" fmla="*/ 273479 h 4345216"/>
              <a:gd name="connsiteX1" fmla="*/ 85850 w 2528804"/>
              <a:gd name="connsiteY1" fmla="*/ 232830 h 4345216"/>
              <a:gd name="connsiteX2" fmla="*/ 2291177 w 2528804"/>
              <a:gd name="connsiteY2" fmla="*/ 0 h 4345216"/>
              <a:gd name="connsiteX3" fmla="*/ 2520323 w 2528804"/>
              <a:gd name="connsiteY3" fmla="*/ 75213 h 4345216"/>
              <a:gd name="connsiteX4" fmla="*/ 2528804 w 2528804"/>
              <a:gd name="connsiteY4" fmla="*/ 4304743 h 4345216"/>
              <a:gd name="connsiteX5" fmla="*/ 2307833 w 2528804"/>
              <a:gd name="connsiteY5" fmla="*/ 4345216 h 4345216"/>
              <a:gd name="connsiteX6" fmla="*/ 69224 w 2528804"/>
              <a:gd name="connsiteY6" fmla="*/ 4094203 h 4345216"/>
              <a:gd name="connsiteX7" fmla="*/ 0 w 2528804"/>
              <a:gd name="connsiteY7" fmla="*/ 4024979 h 4345216"/>
              <a:gd name="connsiteX8" fmla="*/ 0 w 2528804"/>
              <a:gd name="connsiteY8" fmla="*/ 273479 h 4345216"/>
              <a:gd name="connsiteX0" fmla="*/ 0 w 2528804"/>
              <a:gd name="connsiteY0" fmla="*/ 303726 h 4375463"/>
              <a:gd name="connsiteX1" fmla="*/ 85850 w 2528804"/>
              <a:gd name="connsiteY1" fmla="*/ 263077 h 4375463"/>
              <a:gd name="connsiteX2" fmla="*/ 2374834 w 2528804"/>
              <a:gd name="connsiteY2" fmla="*/ 0 h 4375463"/>
              <a:gd name="connsiteX3" fmla="*/ 2520323 w 2528804"/>
              <a:gd name="connsiteY3" fmla="*/ 105460 h 4375463"/>
              <a:gd name="connsiteX4" fmla="*/ 2528804 w 2528804"/>
              <a:gd name="connsiteY4" fmla="*/ 4334990 h 4375463"/>
              <a:gd name="connsiteX5" fmla="*/ 2307833 w 2528804"/>
              <a:gd name="connsiteY5" fmla="*/ 4375463 h 4375463"/>
              <a:gd name="connsiteX6" fmla="*/ 69224 w 2528804"/>
              <a:gd name="connsiteY6" fmla="*/ 4124450 h 4375463"/>
              <a:gd name="connsiteX7" fmla="*/ 0 w 2528804"/>
              <a:gd name="connsiteY7" fmla="*/ 4055226 h 4375463"/>
              <a:gd name="connsiteX8" fmla="*/ 0 w 2528804"/>
              <a:gd name="connsiteY8" fmla="*/ 303726 h 4375463"/>
              <a:gd name="connsiteX0" fmla="*/ 0 w 2537989"/>
              <a:gd name="connsiteY0" fmla="*/ 303726 h 4375463"/>
              <a:gd name="connsiteX1" fmla="*/ 85850 w 2537989"/>
              <a:gd name="connsiteY1" fmla="*/ 263077 h 4375463"/>
              <a:gd name="connsiteX2" fmla="*/ 2374834 w 2537989"/>
              <a:gd name="connsiteY2" fmla="*/ 0 h 4375463"/>
              <a:gd name="connsiteX3" fmla="*/ 2537633 w 2537989"/>
              <a:gd name="connsiteY3" fmla="*/ 93827 h 4375463"/>
              <a:gd name="connsiteX4" fmla="*/ 2528804 w 2537989"/>
              <a:gd name="connsiteY4" fmla="*/ 4334990 h 4375463"/>
              <a:gd name="connsiteX5" fmla="*/ 2307833 w 2537989"/>
              <a:gd name="connsiteY5" fmla="*/ 4375463 h 4375463"/>
              <a:gd name="connsiteX6" fmla="*/ 69224 w 2537989"/>
              <a:gd name="connsiteY6" fmla="*/ 4124450 h 4375463"/>
              <a:gd name="connsiteX7" fmla="*/ 0 w 2537989"/>
              <a:gd name="connsiteY7" fmla="*/ 4055226 h 4375463"/>
              <a:gd name="connsiteX8" fmla="*/ 0 w 2537989"/>
              <a:gd name="connsiteY8" fmla="*/ 303726 h 4375463"/>
              <a:gd name="connsiteX0" fmla="*/ 0 w 2537804"/>
              <a:gd name="connsiteY0" fmla="*/ 303726 h 4375463"/>
              <a:gd name="connsiteX1" fmla="*/ 85850 w 2537804"/>
              <a:gd name="connsiteY1" fmla="*/ 263077 h 4375463"/>
              <a:gd name="connsiteX2" fmla="*/ 2374834 w 2537804"/>
              <a:gd name="connsiteY2" fmla="*/ 0 h 4375463"/>
              <a:gd name="connsiteX3" fmla="*/ 2537633 w 2537804"/>
              <a:gd name="connsiteY3" fmla="*/ 93827 h 4375463"/>
              <a:gd name="connsiteX4" fmla="*/ 2511495 w 2537804"/>
              <a:gd name="connsiteY4" fmla="*/ 4176773 h 4375463"/>
              <a:gd name="connsiteX5" fmla="*/ 2307833 w 2537804"/>
              <a:gd name="connsiteY5" fmla="*/ 4375463 h 4375463"/>
              <a:gd name="connsiteX6" fmla="*/ 69224 w 2537804"/>
              <a:gd name="connsiteY6" fmla="*/ 4124450 h 4375463"/>
              <a:gd name="connsiteX7" fmla="*/ 0 w 2537804"/>
              <a:gd name="connsiteY7" fmla="*/ 4055226 h 4375463"/>
              <a:gd name="connsiteX8" fmla="*/ 0 w 2537804"/>
              <a:gd name="connsiteY8" fmla="*/ 303726 h 4375463"/>
              <a:gd name="connsiteX0" fmla="*/ 0 w 2577846"/>
              <a:gd name="connsiteY0" fmla="*/ 303726 h 4375463"/>
              <a:gd name="connsiteX1" fmla="*/ 85850 w 2577846"/>
              <a:gd name="connsiteY1" fmla="*/ 263077 h 4375463"/>
              <a:gd name="connsiteX2" fmla="*/ 2374834 w 2577846"/>
              <a:gd name="connsiteY2" fmla="*/ 0 h 4375463"/>
              <a:gd name="connsiteX3" fmla="*/ 2537633 w 2577846"/>
              <a:gd name="connsiteY3" fmla="*/ 93827 h 4375463"/>
              <a:gd name="connsiteX4" fmla="*/ 2577846 w 2577846"/>
              <a:gd name="connsiteY4" fmla="*/ 4220981 h 4375463"/>
              <a:gd name="connsiteX5" fmla="*/ 2307833 w 2577846"/>
              <a:gd name="connsiteY5" fmla="*/ 4375463 h 4375463"/>
              <a:gd name="connsiteX6" fmla="*/ 69224 w 2577846"/>
              <a:gd name="connsiteY6" fmla="*/ 4124450 h 4375463"/>
              <a:gd name="connsiteX7" fmla="*/ 0 w 2577846"/>
              <a:gd name="connsiteY7" fmla="*/ 4055226 h 4375463"/>
              <a:gd name="connsiteX8" fmla="*/ 0 w 2577846"/>
              <a:gd name="connsiteY8" fmla="*/ 303726 h 4375463"/>
              <a:gd name="connsiteX0" fmla="*/ 0 w 2577846"/>
              <a:gd name="connsiteY0" fmla="*/ 303726 h 4338236"/>
              <a:gd name="connsiteX1" fmla="*/ 85850 w 2577846"/>
              <a:gd name="connsiteY1" fmla="*/ 263077 h 4338236"/>
              <a:gd name="connsiteX2" fmla="*/ 2374834 w 2577846"/>
              <a:gd name="connsiteY2" fmla="*/ 0 h 4338236"/>
              <a:gd name="connsiteX3" fmla="*/ 2537633 w 2577846"/>
              <a:gd name="connsiteY3" fmla="*/ 93827 h 4338236"/>
              <a:gd name="connsiteX4" fmla="*/ 2577846 w 2577846"/>
              <a:gd name="connsiteY4" fmla="*/ 4220981 h 4338236"/>
              <a:gd name="connsiteX5" fmla="*/ 2299178 w 2577846"/>
              <a:gd name="connsiteY5" fmla="*/ 4338236 h 4338236"/>
              <a:gd name="connsiteX6" fmla="*/ 69224 w 2577846"/>
              <a:gd name="connsiteY6" fmla="*/ 4124450 h 4338236"/>
              <a:gd name="connsiteX7" fmla="*/ 0 w 2577846"/>
              <a:gd name="connsiteY7" fmla="*/ 4055226 h 4338236"/>
              <a:gd name="connsiteX8" fmla="*/ 0 w 2577846"/>
              <a:gd name="connsiteY8" fmla="*/ 303726 h 4338236"/>
              <a:gd name="connsiteX0" fmla="*/ 0 w 2644195"/>
              <a:gd name="connsiteY0" fmla="*/ 303726 h 4338236"/>
              <a:gd name="connsiteX1" fmla="*/ 85850 w 2644195"/>
              <a:gd name="connsiteY1" fmla="*/ 263077 h 4338236"/>
              <a:gd name="connsiteX2" fmla="*/ 2374834 w 2644195"/>
              <a:gd name="connsiteY2" fmla="*/ 0 h 4338236"/>
              <a:gd name="connsiteX3" fmla="*/ 2537633 w 2644195"/>
              <a:gd name="connsiteY3" fmla="*/ 93827 h 4338236"/>
              <a:gd name="connsiteX4" fmla="*/ 2644195 w 2644195"/>
              <a:gd name="connsiteY4" fmla="*/ 4241922 h 4338236"/>
              <a:gd name="connsiteX5" fmla="*/ 2299178 w 2644195"/>
              <a:gd name="connsiteY5" fmla="*/ 4338236 h 4338236"/>
              <a:gd name="connsiteX6" fmla="*/ 69224 w 2644195"/>
              <a:gd name="connsiteY6" fmla="*/ 4124450 h 4338236"/>
              <a:gd name="connsiteX7" fmla="*/ 0 w 2644195"/>
              <a:gd name="connsiteY7" fmla="*/ 4055226 h 4338236"/>
              <a:gd name="connsiteX8" fmla="*/ 0 w 2644195"/>
              <a:gd name="connsiteY8" fmla="*/ 303726 h 4338236"/>
              <a:gd name="connsiteX0" fmla="*/ 0 w 2624002"/>
              <a:gd name="connsiteY0" fmla="*/ 303726 h 4338236"/>
              <a:gd name="connsiteX1" fmla="*/ 85850 w 2624002"/>
              <a:gd name="connsiteY1" fmla="*/ 263077 h 4338236"/>
              <a:gd name="connsiteX2" fmla="*/ 2374834 w 2624002"/>
              <a:gd name="connsiteY2" fmla="*/ 0 h 4338236"/>
              <a:gd name="connsiteX3" fmla="*/ 2537633 w 2624002"/>
              <a:gd name="connsiteY3" fmla="*/ 93827 h 4338236"/>
              <a:gd name="connsiteX4" fmla="*/ 2624002 w 2624002"/>
              <a:gd name="connsiteY4" fmla="*/ 4239595 h 4338236"/>
              <a:gd name="connsiteX5" fmla="*/ 2299178 w 2624002"/>
              <a:gd name="connsiteY5" fmla="*/ 4338236 h 4338236"/>
              <a:gd name="connsiteX6" fmla="*/ 69224 w 2624002"/>
              <a:gd name="connsiteY6" fmla="*/ 4124450 h 4338236"/>
              <a:gd name="connsiteX7" fmla="*/ 0 w 2624002"/>
              <a:gd name="connsiteY7" fmla="*/ 4055226 h 4338236"/>
              <a:gd name="connsiteX8" fmla="*/ 0 w 2624002"/>
              <a:gd name="connsiteY8" fmla="*/ 303726 h 4338236"/>
              <a:gd name="connsiteX0" fmla="*/ 0 w 2624503"/>
              <a:gd name="connsiteY0" fmla="*/ 303726 h 4338236"/>
              <a:gd name="connsiteX1" fmla="*/ 85850 w 2624503"/>
              <a:gd name="connsiteY1" fmla="*/ 263077 h 4338236"/>
              <a:gd name="connsiteX2" fmla="*/ 2374834 w 2624503"/>
              <a:gd name="connsiteY2" fmla="*/ 0 h 4338236"/>
              <a:gd name="connsiteX3" fmla="*/ 2537633 w 2624503"/>
              <a:gd name="connsiteY3" fmla="*/ 93827 h 4338236"/>
              <a:gd name="connsiteX4" fmla="*/ 2624002 w 2624503"/>
              <a:gd name="connsiteY4" fmla="*/ 4239595 h 4338236"/>
              <a:gd name="connsiteX5" fmla="*/ 2299178 w 2624503"/>
              <a:gd name="connsiteY5" fmla="*/ 4338236 h 4338236"/>
              <a:gd name="connsiteX6" fmla="*/ 69224 w 2624503"/>
              <a:gd name="connsiteY6" fmla="*/ 4124450 h 4338236"/>
              <a:gd name="connsiteX7" fmla="*/ 0 w 2624503"/>
              <a:gd name="connsiteY7" fmla="*/ 4055226 h 4338236"/>
              <a:gd name="connsiteX8" fmla="*/ 0 w 2624503"/>
              <a:gd name="connsiteY8" fmla="*/ 303726 h 4338236"/>
              <a:gd name="connsiteX0" fmla="*/ 0 w 2626606"/>
              <a:gd name="connsiteY0" fmla="*/ 303726 h 4338236"/>
              <a:gd name="connsiteX1" fmla="*/ 85850 w 2626606"/>
              <a:gd name="connsiteY1" fmla="*/ 263077 h 4338236"/>
              <a:gd name="connsiteX2" fmla="*/ 2374834 w 2626606"/>
              <a:gd name="connsiteY2" fmla="*/ 0 h 4338236"/>
              <a:gd name="connsiteX3" fmla="*/ 2537633 w 2626606"/>
              <a:gd name="connsiteY3" fmla="*/ 93827 h 4338236"/>
              <a:gd name="connsiteX4" fmla="*/ 2624002 w 2626606"/>
              <a:gd name="connsiteY4" fmla="*/ 4239595 h 4338236"/>
              <a:gd name="connsiteX5" fmla="*/ 2299178 w 2626606"/>
              <a:gd name="connsiteY5" fmla="*/ 4338236 h 4338236"/>
              <a:gd name="connsiteX6" fmla="*/ 69224 w 2626606"/>
              <a:gd name="connsiteY6" fmla="*/ 4124450 h 4338236"/>
              <a:gd name="connsiteX7" fmla="*/ 0 w 2626606"/>
              <a:gd name="connsiteY7" fmla="*/ 4055226 h 4338236"/>
              <a:gd name="connsiteX8" fmla="*/ 0 w 2626606"/>
              <a:gd name="connsiteY8" fmla="*/ 303726 h 4338236"/>
              <a:gd name="connsiteX0" fmla="*/ 0 w 2624085"/>
              <a:gd name="connsiteY0" fmla="*/ 303726 h 4338236"/>
              <a:gd name="connsiteX1" fmla="*/ 85850 w 2624085"/>
              <a:gd name="connsiteY1" fmla="*/ 263077 h 4338236"/>
              <a:gd name="connsiteX2" fmla="*/ 2374834 w 2624085"/>
              <a:gd name="connsiteY2" fmla="*/ 0 h 4338236"/>
              <a:gd name="connsiteX3" fmla="*/ 2537633 w 2624085"/>
              <a:gd name="connsiteY3" fmla="*/ 93827 h 4338236"/>
              <a:gd name="connsiteX4" fmla="*/ 2624002 w 2624085"/>
              <a:gd name="connsiteY4" fmla="*/ 4239595 h 4338236"/>
              <a:gd name="connsiteX5" fmla="*/ 2299178 w 2624085"/>
              <a:gd name="connsiteY5" fmla="*/ 4338236 h 4338236"/>
              <a:gd name="connsiteX6" fmla="*/ 69224 w 2624085"/>
              <a:gd name="connsiteY6" fmla="*/ 4124450 h 4338236"/>
              <a:gd name="connsiteX7" fmla="*/ 0 w 2624085"/>
              <a:gd name="connsiteY7" fmla="*/ 4055226 h 4338236"/>
              <a:gd name="connsiteX8" fmla="*/ 0 w 2624085"/>
              <a:gd name="connsiteY8" fmla="*/ 303726 h 4338236"/>
              <a:gd name="connsiteX0" fmla="*/ 0 w 2624002"/>
              <a:gd name="connsiteY0" fmla="*/ 303726 h 4338236"/>
              <a:gd name="connsiteX1" fmla="*/ 85850 w 2624002"/>
              <a:gd name="connsiteY1" fmla="*/ 263077 h 4338236"/>
              <a:gd name="connsiteX2" fmla="*/ 2374834 w 2624002"/>
              <a:gd name="connsiteY2" fmla="*/ 0 h 4338236"/>
              <a:gd name="connsiteX3" fmla="*/ 2537633 w 2624002"/>
              <a:gd name="connsiteY3" fmla="*/ 93827 h 4338236"/>
              <a:gd name="connsiteX4" fmla="*/ 2624002 w 2624002"/>
              <a:gd name="connsiteY4" fmla="*/ 4239595 h 4338236"/>
              <a:gd name="connsiteX5" fmla="*/ 2299178 w 2624002"/>
              <a:gd name="connsiteY5" fmla="*/ 4338236 h 4338236"/>
              <a:gd name="connsiteX6" fmla="*/ 69224 w 2624002"/>
              <a:gd name="connsiteY6" fmla="*/ 4124450 h 4338236"/>
              <a:gd name="connsiteX7" fmla="*/ 0 w 2624002"/>
              <a:gd name="connsiteY7" fmla="*/ 4055226 h 4338236"/>
              <a:gd name="connsiteX8" fmla="*/ 0 w 2624002"/>
              <a:gd name="connsiteY8" fmla="*/ 303726 h 4338236"/>
              <a:gd name="connsiteX0" fmla="*/ 0 w 2624002"/>
              <a:gd name="connsiteY0" fmla="*/ 303726 h 4307835"/>
              <a:gd name="connsiteX1" fmla="*/ 85850 w 2624002"/>
              <a:gd name="connsiteY1" fmla="*/ 263077 h 4307835"/>
              <a:gd name="connsiteX2" fmla="*/ 2374834 w 2624002"/>
              <a:gd name="connsiteY2" fmla="*/ 0 h 4307835"/>
              <a:gd name="connsiteX3" fmla="*/ 2537633 w 2624002"/>
              <a:gd name="connsiteY3" fmla="*/ 93827 h 4307835"/>
              <a:gd name="connsiteX4" fmla="*/ 2624002 w 2624002"/>
              <a:gd name="connsiteY4" fmla="*/ 4239595 h 4307835"/>
              <a:gd name="connsiteX5" fmla="*/ 2305430 w 2624002"/>
              <a:gd name="connsiteY5" fmla="*/ 4304033 h 4307835"/>
              <a:gd name="connsiteX6" fmla="*/ 69224 w 2624002"/>
              <a:gd name="connsiteY6" fmla="*/ 4124450 h 4307835"/>
              <a:gd name="connsiteX7" fmla="*/ 0 w 2624002"/>
              <a:gd name="connsiteY7" fmla="*/ 4055226 h 4307835"/>
              <a:gd name="connsiteX8" fmla="*/ 0 w 2624002"/>
              <a:gd name="connsiteY8" fmla="*/ 303726 h 4307835"/>
              <a:gd name="connsiteX0" fmla="*/ 0 w 2624002"/>
              <a:gd name="connsiteY0" fmla="*/ 303726 h 4325622"/>
              <a:gd name="connsiteX1" fmla="*/ 85850 w 2624002"/>
              <a:gd name="connsiteY1" fmla="*/ 263077 h 4325622"/>
              <a:gd name="connsiteX2" fmla="*/ 2374834 w 2624002"/>
              <a:gd name="connsiteY2" fmla="*/ 0 h 4325622"/>
              <a:gd name="connsiteX3" fmla="*/ 2537633 w 2624002"/>
              <a:gd name="connsiteY3" fmla="*/ 93827 h 4325622"/>
              <a:gd name="connsiteX4" fmla="*/ 2624002 w 2624002"/>
              <a:gd name="connsiteY4" fmla="*/ 4239595 h 4325622"/>
              <a:gd name="connsiteX5" fmla="*/ 2323214 w 2624002"/>
              <a:gd name="connsiteY5" fmla="*/ 4325550 h 4325622"/>
              <a:gd name="connsiteX6" fmla="*/ 69224 w 2624002"/>
              <a:gd name="connsiteY6" fmla="*/ 4124450 h 4325622"/>
              <a:gd name="connsiteX7" fmla="*/ 0 w 2624002"/>
              <a:gd name="connsiteY7" fmla="*/ 4055226 h 4325622"/>
              <a:gd name="connsiteX8" fmla="*/ 0 w 2624002"/>
              <a:gd name="connsiteY8" fmla="*/ 303726 h 4325622"/>
              <a:gd name="connsiteX0" fmla="*/ 0 w 2624002"/>
              <a:gd name="connsiteY0" fmla="*/ 303726 h 4325621"/>
              <a:gd name="connsiteX1" fmla="*/ 85850 w 2624002"/>
              <a:gd name="connsiteY1" fmla="*/ 263077 h 4325621"/>
              <a:gd name="connsiteX2" fmla="*/ 2374834 w 2624002"/>
              <a:gd name="connsiteY2" fmla="*/ 0 h 4325621"/>
              <a:gd name="connsiteX3" fmla="*/ 2537633 w 2624002"/>
              <a:gd name="connsiteY3" fmla="*/ 93827 h 4325621"/>
              <a:gd name="connsiteX4" fmla="*/ 2624002 w 2624002"/>
              <a:gd name="connsiteY4" fmla="*/ 4239595 h 4325621"/>
              <a:gd name="connsiteX5" fmla="*/ 2323214 w 2624002"/>
              <a:gd name="connsiteY5" fmla="*/ 4325549 h 4325621"/>
              <a:gd name="connsiteX6" fmla="*/ 69224 w 2624002"/>
              <a:gd name="connsiteY6" fmla="*/ 4124450 h 4325621"/>
              <a:gd name="connsiteX7" fmla="*/ 0 w 2624002"/>
              <a:gd name="connsiteY7" fmla="*/ 4055226 h 4325621"/>
              <a:gd name="connsiteX8" fmla="*/ 0 w 2624002"/>
              <a:gd name="connsiteY8" fmla="*/ 303726 h 4325621"/>
              <a:gd name="connsiteX0" fmla="*/ 0 w 2612201"/>
              <a:gd name="connsiteY0" fmla="*/ 303726 h 4326165"/>
              <a:gd name="connsiteX1" fmla="*/ 85850 w 2612201"/>
              <a:gd name="connsiteY1" fmla="*/ 263077 h 4326165"/>
              <a:gd name="connsiteX2" fmla="*/ 2374834 w 2612201"/>
              <a:gd name="connsiteY2" fmla="*/ 0 h 4326165"/>
              <a:gd name="connsiteX3" fmla="*/ 2537633 w 2612201"/>
              <a:gd name="connsiteY3" fmla="*/ 93827 h 4326165"/>
              <a:gd name="connsiteX4" fmla="*/ 2612201 w 2612201"/>
              <a:gd name="connsiteY4" fmla="*/ 4246660 h 4326165"/>
              <a:gd name="connsiteX5" fmla="*/ 2323214 w 2612201"/>
              <a:gd name="connsiteY5" fmla="*/ 4325549 h 4326165"/>
              <a:gd name="connsiteX6" fmla="*/ 69224 w 2612201"/>
              <a:gd name="connsiteY6" fmla="*/ 4124450 h 4326165"/>
              <a:gd name="connsiteX7" fmla="*/ 0 w 2612201"/>
              <a:gd name="connsiteY7" fmla="*/ 4055226 h 4326165"/>
              <a:gd name="connsiteX8" fmla="*/ 0 w 2612201"/>
              <a:gd name="connsiteY8" fmla="*/ 303726 h 4326165"/>
              <a:gd name="connsiteX0" fmla="*/ 0 w 2581080"/>
              <a:gd name="connsiteY0" fmla="*/ 303726 h 4326165"/>
              <a:gd name="connsiteX1" fmla="*/ 85850 w 2581080"/>
              <a:gd name="connsiteY1" fmla="*/ 263077 h 4326165"/>
              <a:gd name="connsiteX2" fmla="*/ 2374834 w 2581080"/>
              <a:gd name="connsiteY2" fmla="*/ 0 h 4326165"/>
              <a:gd name="connsiteX3" fmla="*/ 2537633 w 2581080"/>
              <a:gd name="connsiteY3" fmla="*/ 93827 h 4326165"/>
              <a:gd name="connsiteX4" fmla="*/ 2581080 w 2581080"/>
              <a:gd name="connsiteY4" fmla="*/ 4246660 h 4326165"/>
              <a:gd name="connsiteX5" fmla="*/ 2323214 w 2581080"/>
              <a:gd name="connsiteY5" fmla="*/ 4325549 h 4326165"/>
              <a:gd name="connsiteX6" fmla="*/ 69224 w 2581080"/>
              <a:gd name="connsiteY6" fmla="*/ 4124450 h 4326165"/>
              <a:gd name="connsiteX7" fmla="*/ 0 w 2581080"/>
              <a:gd name="connsiteY7" fmla="*/ 4055226 h 4326165"/>
              <a:gd name="connsiteX8" fmla="*/ 0 w 2581080"/>
              <a:gd name="connsiteY8" fmla="*/ 303726 h 4326165"/>
              <a:gd name="connsiteX0" fmla="*/ 0 w 2537898"/>
              <a:gd name="connsiteY0" fmla="*/ 303726 h 4328276"/>
              <a:gd name="connsiteX1" fmla="*/ 85850 w 2537898"/>
              <a:gd name="connsiteY1" fmla="*/ 263077 h 4328276"/>
              <a:gd name="connsiteX2" fmla="*/ 2374834 w 2537898"/>
              <a:gd name="connsiteY2" fmla="*/ 0 h 4328276"/>
              <a:gd name="connsiteX3" fmla="*/ 2537633 w 2537898"/>
              <a:gd name="connsiteY3" fmla="*/ 93827 h 4328276"/>
              <a:gd name="connsiteX4" fmla="*/ 2523282 w 2537898"/>
              <a:gd name="connsiteY4" fmla="*/ 4257418 h 4328276"/>
              <a:gd name="connsiteX5" fmla="*/ 2323214 w 2537898"/>
              <a:gd name="connsiteY5" fmla="*/ 4325549 h 4328276"/>
              <a:gd name="connsiteX6" fmla="*/ 69224 w 2537898"/>
              <a:gd name="connsiteY6" fmla="*/ 4124450 h 4328276"/>
              <a:gd name="connsiteX7" fmla="*/ 0 w 2537898"/>
              <a:gd name="connsiteY7" fmla="*/ 4055226 h 4328276"/>
              <a:gd name="connsiteX8" fmla="*/ 0 w 2537898"/>
              <a:gd name="connsiteY8" fmla="*/ 303726 h 4328276"/>
              <a:gd name="connsiteX0" fmla="*/ 0 w 2561223"/>
              <a:gd name="connsiteY0" fmla="*/ 303726 h 4348069"/>
              <a:gd name="connsiteX1" fmla="*/ 85850 w 2561223"/>
              <a:gd name="connsiteY1" fmla="*/ 263077 h 4348069"/>
              <a:gd name="connsiteX2" fmla="*/ 2374834 w 2561223"/>
              <a:gd name="connsiteY2" fmla="*/ 0 h 4348069"/>
              <a:gd name="connsiteX3" fmla="*/ 2537633 w 2561223"/>
              <a:gd name="connsiteY3" fmla="*/ 93827 h 4348069"/>
              <a:gd name="connsiteX4" fmla="*/ 2561223 w 2561223"/>
              <a:gd name="connsiteY4" fmla="*/ 4299090 h 4348069"/>
              <a:gd name="connsiteX5" fmla="*/ 2323214 w 2561223"/>
              <a:gd name="connsiteY5" fmla="*/ 4325549 h 4348069"/>
              <a:gd name="connsiteX6" fmla="*/ 69224 w 2561223"/>
              <a:gd name="connsiteY6" fmla="*/ 4124450 h 4348069"/>
              <a:gd name="connsiteX7" fmla="*/ 0 w 2561223"/>
              <a:gd name="connsiteY7" fmla="*/ 4055226 h 4348069"/>
              <a:gd name="connsiteX8" fmla="*/ 0 w 2561223"/>
              <a:gd name="connsiteY8" fmla="*/ 303726 h 4348069"/>
              <a:gd name="connsiteX0" fmla="*/ 0 w 2537748"/>
              <a:gd name="connsiteY0" fmla="*/ 303726 h 4337857"/>
              <a:gd name="connsiteX1" fmla="*/ 85850 w 2537748"/>
              <a:gd name="connsiteY1" fmla="*/ 263077 h 4337857"/>
              <a:gd name="connsiteX2" fmla="*/ 2374834 w 2537748"/>
              <a:gd name="connsiteY2" fmla="*/ 0 h 4337857"/>
              <a:gd name="connsiteX3" fmla="*/ 2537633 w 2537748"/>
              <a:gd name="connsiteY3" fmla="*/ 93827 h 4337857"/>
              <a:gd name="connsiteX4" fmla="*/ 2495181 w 2537748"/>
              <a:gd name="connsiteY4" fmla="*/ 4281334 h 4337857"/>
              <a:gd name="connsiteX5" fmla="*/ 2323214 w 2537748"/>
              <a:gd name="connsiteY5" fmla="*/ 4325549 h 4337857"/>
              <a:gd name="connsiteX6" fmla="*/ 69224 w 2537748"/>
              <a:gd name="connsiteY6" fmla="*/ 4124450 h 4337857"/>
              <a:gd name="connsiteX7" fmla="*/ 0 w 2537748"/>
              <a:gd name="connsiteY7" fmla="*/ 4055226 h 4337857"/>
              <a:gd name="connsiteX8" fmla="*/ 0 w 2537748"/>
              <a:gd name="connsiteY8" fmla="*/ 303726 h 4337857"/>
              <a:gd name="connsiteX0" fmla="*/ 0 w 2572231"/>
              <a:gd name="connsiteY0" fmla="*/ 303726 h 4327596"/>
              <a:gd name="connsiteX1" fmla="*/ 85850 w 2572231"/>
              <a:gd name="connsiteY1" fmla="*/ 263077 h 4327596"/>
              <a:gd name="connsiteX2" fmla="*/ 2374834 w 2572231"/>
              <a:gd name="connsiteY2" fmla="*/ 0 h 4327596"/>
              <a:gd name="connsiteX3" fmla="*/ 2537633 w 2572231"/>
              <a:gd name="connsiteY3" fmla="*/ 93827 h 4327596"/>
              <a:gd name="connsiteX4" fmla="*/ 2572231 w 2572231"/>
              <a:gd name="connsiteY4" fmla="*/ 4254701 h 4327596"/>
              <a:gd name="connsiteX5" fmla="*/ 2323214 w 2572231"/>
              <a:gd name="connsiteY5" fmla="*/ 4325549 h 4327596"/>
              <a:gd name="connsiteX6" fmla="*/ 69224 w 2572231"/>
              <a:gd name="connsiteY6" fmla="*/ 4124450 h 4327596"/>
              <a:gd name="connsiteX7" fmla="*/ 0 w 2572231"/>
              <a:gd name="connsiteY7" fmla="*/ 4055226 h 4327596"/>
              <a:gd name="connsiteX8" fmla="*/ 0 w 2572231"/>
              <a:gd name="connsiteY8" fmla="*/ 303726 h 4327596"/>
              <a:gd name="connsiteX0" fmla="*/ 0 w 2561224"/>
              <a:gd name="connsiteY0" fmla="*/ 303726 h 4330162"/>
              <a:gd name="connsiteX1" fmla="*/ 85850 w 2561224"/>
              <a:gd name="connsiteY1" fmla="*/ 263077 h 4330162"/>
              <a:gd name="connsiteX2" fmla="*/ 2374834 w 2561224"/>
              <a:gd name="connsiteY2" fmla="*/ 0 h 4330162"/>
              <a:gd name="connsiteX3" fmla="*/ 2537633 w 2561224"/>
              <a:gd name="connsiteY3" fmla="*/ 93827 h 4330162"/>
              <a:gd name="connsiteX4" fmla="*/ 2561224 w 2561224"/>
              <a:gd name="connsiteY4" fmla="*/ 4263579 h 4330162"/>
              <a:gd name="connsiteX5" fmla="*/ 2323214 w 2561224"/>
              <a:gd name="connsiteY5" fmla="*/ 4325549 h 4330162"/>
              <a:gd name="connsiteX6" fmla="*/ 69224 w 2561224"/>
              <a:gd name="connsiteY6" fmla="*/ 4124450 h 4330162"/>
              <a:gd name="connsiteX7" fmla="*/ 0 w 2561224"/>
              <a:gd name="connsiteY7" fmla="*/ 4055226 h 4330162"/>
              <a:gd name="connsiteX8" fmla="*/ 0 w 2561224"/>
              <a:gd name="connsiteY8" fmla="*/ 303726 h 4330162"/>
              <a:gd name="connsiteX0" fmla="*/ 0 w 2561224"/>
              <a:gd name="connsiteY0" fmla="*/ 303726 h 4333632"/>
              <a:gd name="connsiteX1" fmla="*/ 85850 w 2561224"/>
              <a:gd name="connsiteY1" fmla="*/ 263077 h 4333632"/>
              <a:gd name="connsiteX2" fmla="*/ 2374834 w 2561224"/>
              <a:gd name="connsiteY2" fmla="*/ 0 h 4333632"/>
              <a:gd name="connsiteX3" fmla="*/ 2537633 w 2561224"/>
              <a:gd name="connsiteY3" fmla="*/ 93827 h 4333632"/>
              <a:gd name="connsiteX4" fmla="*/ 2561224 w 2561224"/>
              <a:gd name="connsiteY4" fmla="*/ 4272457 h 4333632"/>
              <a:gd name="connsiteX5" fmla="*/ 2323214 w 2561224"/>
              <a:gd name="connsiteY5" fmla="*/ 4325549 h 4333632"/>
              <a:gd name="connsiteX6" fmla="*/ 69224 w 2561224"/>
              <a:gd name="connsiteY6" fmla="*/ 4124450 h 4333632"/>
              <a:gd name="connsiteX7" fmla="*/ 0 w 2561224"/>
              <a:gd name="connsiteY7" fmla="*/ 4055226 h 4333632"/>
              <a:gd name="connsiteX8" fmla="*/ 0 w 2561224"/>
              <a:gd name="connsiteY8" fmla="*/ 303726 h 4333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61224" h="4333632">
                <a:moveTo>
                  <a:pt x="0" y="303726"/>
                </a:moveTo>
                <a:cubicBezTo>
                  <a:pt x="0" y="265495"/>
                  <a:pt x="47619" y="263077"/>
                  <a:pt x="85850" y="263077"/>
                </a:cubicBezTo>
                <a:cubicBezTo>
                  <a:pt x="843138" y="151374"/>
                  <a:pt x="1710253" y="69099"/>
                  <a:pt x="2374834" y="0"/>
                </a:cubicBezTo>
                <a:cubicBezTo>
                  <a:pt x="2413065" y="0"/>
                  <a:pt x="2537633" y="55596"/>
                  <a:pt x="2537633" y="93827"/>
                </a:cubicBezTo>
                <a:cubicBezTo>
                  <a:pt x="2540404" y="1452393"/>
                  <a:pt x="2558453" y="2913891"/>
                  <a:pt x="2561224" y="4272457"/>
                </a:cubicBezTo>
                <a:cubicBezTo>
                  <a:pt x="2555456" y="4364203"/>
                  <a:pt x="2361445" y="4325549"/>
                  <a:pt x="2323214" y="4325549"/>
                </a:cubicBezTo>
                <a:lnTo>
                  <a:pt x="69224" y="4124450"/>
                </a:lnTo>
                <a:cubicBezTo>
                  <a:pt x="30993" y="4124450"/>
                  <a:pt x="0" y="4093457"/>
                  <a:pt x="0" y="4055226"/>
                </a:cubicBezTo>
                <a:lnTo>
                  <a:pt x="0" y="303726"/>
                </a:lnTo>
                <a:close/>
              </a:path>
            </a:pathLst>
          </a:custGeom>
          <a:solidFill>
            <a:srgbClr val="EDDC6A"/>
          </a:solidFill>
          <a:ln w="38100">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37" name="TextBox 136">
            <a:extLst>
              <a:ext uri="{FF2B5EF4-FFF2-40B4-BE49-F238E27FC236}">
                <a16:creationId xmlns:a16="http://schemas.microsoft.com/office/drawing/2014/main" id="{48099E9F-31F4-4727-8E5D-F2EF2EFFDA59}"/>
              </a:ext>
            </a:extLst>
          </p:cNvPr>
          <p:cNvSpPr txBox="1"/>
          <p:nvPr/>
        </p:nvSpPr>
        <p:spPr>
          <a:xfrm>
            <a:off x="487247" y="3000721"/>
            <a:ext cx="6828671" cy="707886"/>
          </a:xfrm>
          <a:prstGeom prst="rect">
            <a:avLst/>
          </a:prstGeom>
          <a:solidFill>
            <a:srgbClr val="4D643F"/>
          </a:solidFill>
        </p:spPr>
        <p:txBody>
          <a:bodyPr wrap="square" rtlCol="0">
            <a:spAutoFit/>
          </a:bodyPr>
          <a:lstStyle/>
          <a:p>
            <a:pPr algn="ctr"/>
            <a:r>
              <a:rPr lang="en-US" sz="4000" b="1">
                <a:solidFill>
                  <a:schemeClr val="bg1"/>
                </a:solidFill>
                <a:latin typeface="Aachen" panose="02020500000000000000" pitchFamily="18" charset="77"/>
                <a:ea typeface="Aachen" panose="02020500000000000000" pitchFamily="18" charset="77"/>
                <a:cs typeface="Aachen" panose="02020500000000000000" pitchFamily="18" charset="77"/>
              </a:rPr>
              <a:t>2. NGHIÊN CỨU LIÊN QUAN</a:t>
            </a:r>
          </a:p>
        </p:txBody>
      </p:sp>
      <p:sp>
        <p:nvSpPr>
          <p:cNvPr id="139" name="Rectangle: Rounded Corners 138">
            <a:extLst>
              <a:ext uri="{FF2B5EF4-FFF2-40B4-BE49-F238E27FC236}">
                <a16:creationId xmlns:a16="http://schemas.microsoft.com/office/drawing/2014/main" id="{D178231E-1AD3-463D-833D-EBBC97FBEE34}"/>
              </a:ext>
            </a:extLst>
          </p:cNvPr>
          <p:cNvSpPr/>
          <p:nvPr/>
        </p:nvSpPr>
        <p:spPr>
          <a:xfrm>
            <a:off x="9516721" y="3407543"/>
            <a:ext cx="138983" cy="154428"/>
          </a:xfrm>
          <a:prstGeom prst="roundRect">
            <a:avLst>
              <a:gd name="adj" fmla="val 14287"/>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40" name="Rectangle: Rounded Corners 139">
            <a:extLst>
              <a:ext uri="{FF2B5EF4-FFF2-40B4-BE49-F238E27FC236}">
                <a16:creationId xmlns:a16="http://schemas.microsoft.com/office/drawing/2014/main" id="{E90B25DD-0A36-4310-8228-D15B7B1BFD7D}"/>
              </a:ext>
            </a:extLst>
          </p:cNvPr>
          <p:cNvSpPr/>
          <p:nvPr/>
        </p:nvSpPr>
        <p:spPr>
          <a:xfrm>
            <a:off x="9328330" y="3200236"/>
            <a:ext cx="138983" cy="154428"/>
          </a:xfrm>
          <a:prstGeom prst="roundRect">
            <a:avLst>
              <a:gd name="adj" fmla="val 14287"/>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41" name="Rectangle: Rounded Corners 140">
            <a:extLst>
              <a:ext uri="{FF2B5EF4-FFF2-40B4-BE49-F238E27FC236}">
                <a16:creationId xmlns:a16="http://schemas.microsoft.com/office/drawing/2014/main" id="{CDCAB02A-D9CC-4019-8368-AE9FFFC08DFB}"/>
              </a:ext>
            </a:extLst>
          </p:cNvPr>
          <p:cNvSpPr/>
          <p:nvPr/>
        </p:nvSpPr>
        <p:spPr>
          <a:xfrm>
            <a:off x="8773604" y="2883456"/>
            <a:ext cx="138983" cy="1076348"/>
          </a:xfrm>
          <a:prstGeom prst="roundRect">
            <a:avLst>
              <a:gd name="adj" fmla="val 14287"/>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43" name="Rectangle: Rounded Corners 142">
            <a:extLst>
              <a:ext uri="{FF2B5EF4-FFF2-40B4-BE49-F238E27FC236}">
                <a16:creationId xmlns:a16="http://schemas.microsoft.com/office/drawing/2014/main" id="{E62D1CF7-BCD7-4488-8B61-F1C3353D3BF0}"/>
              </a:ext>
            </a:extLst>
          </p:cNvPr>
          <p:cNvSpPr/>
          <p:nvPr/>
        </p:nvSpPr>
        <p:spPr>
          <a:xfrm>
            <a:off x="9337145" y="2284117"/>
            <a:ext cx="138983" cy="154428"/>
          </a:xfrm>
          <a:prstGeom prst="roundRect">
            <a:avLst>
              <a:gd name="adj" fmla="val 14287"/>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44" name="Rectangle: Rounded Corners 143">
            <a:extLst>
              <a:ext uri="{FF2B5EF4-FFF2-40B4-BE49-F238E27FC236}">
                <a16:creationId xmlns:a16="http://schemas.microsoft.com/office/drawing/2014/main" id="{A553BD5C-9F15-4ADF-B462-4045D01A6F41}"/>
              </a:ext>
            </a:extLst>
          </p:cNvPr>
          <p:cNvSpPr/>
          <p:nvPr/>
        </p:nvSpPr>
        <p:spPr>
          <a:xfrm>
            <a:off x="9724396" y="2076762"/>
            <a:ext cx="138983" cy="154428"/>
          </a:xfrm>
          <a:prstGeom prst="roundRect">
            <a:avLst>
              <a:gd name="adj" fmla="val 14287"/>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45" name="Rectangle: Rounded Corners 144">
            <a:extLst>
              <a:ext uri="{FF2B5EF4-FFF2-40B4-BE49-F238E27FC236}">
                <a16:creationId xmlns:a16="http://schemas.microsoft.com/office/drawing/2014/main" id="{83D890F7-F52D-4CD9-B77D-EB614F18DD48}"/>
              </a:ext>
            </a:extLst>
          </p:cNvPr>
          <p:cNvSpPr/>
          <p:nvPr/>
        </p:nvSpPr>
        <p:spPr>
          <a:xfrm>
            <a:off x="8960323" y="2450069"/>
            <a:ext cx="138983" cy="154428"/>
          </a:xfrm>
          <a:prstGeom prst="roundRect">
            <a:avLst>
              <a:gd name="adj" fmla="val 14287"/>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46" name="Rectangle: Rounded Corners 145">
            <a:extLst>
              <a:ext uri="{FF2B5EF4-FFF2-40B4-BE49-F238E27FC236}">
                <a16:creationId xmlns:a16="http://schemas.microsoft.com/office/drawing/2014/main" id="{3C8C4E70-C7D6-4E68-A761-2744EC93FD77}"/>
              </a:ext>
            </a:extLst>
          </p:cNvPr>
          <p:cNvSpPr/>
          <p:nvPr/>
        </p:nvSpPr>
        <p:spPr>
          <a:xfrm>
            <a:off x="9717672" y="2677879"/>
            <a:ext cx="138983" cy="154428"/>
          </a:xfrm>
          <a:prstGeom prst="roundRect">
            <a:avLst>
              <a:gd name="adj" fmla="val 14287"/>
            </a:avLst>
          </a:prstGeom>
          <a:solidFill>
            <a:srgbClr val="6600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47" name="Rectangle: Rounded Corners 146">
            <a:extLst>
              <a:ext uri="{FF2B5EF4-FFF2-40B4-BE49-F238E27FC236}">
                <a16:creationId xmlns:a16="http://schemas.microsoft.com/office/drawing/2014/main" id="{5A1FE2BA-61EC-4CD4-A90E-72FD55A52AC4}"/>
              </a:ext>
            </a:extLst>
          </p:cNvPr>
          <p:cNvSpPr/>
          <p:nvPr/>
        </p:nvSpPr>
        <p:spPr>
          <a:xfrm>
            <a:off x="9315149" y="3935112"/>
            <a:ext cx="144894" cy="154428"/>
          </a:xfrm>
          <a:prstGeom prst="roundRect">
            <a:avLst>
              <a:gd name="adj" fmla="val 14287"/>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48" name="Rectangle: Rounded Corners 147">
            <a:extLst>
              <a:ext uri="{FF2B5EF4-FFF2-40B4-BE49-F238E27FC236}">
                <a16:creationId xmlns:a16="http://schemas.microsoft.com/office/drawing/2014/main" id="{E1844022-072D-4600-A2C2-27DBF2AF7B56}"/>
              </a:ext>
            </a:extLst>
          </p:cNvPr>
          <p:cNvSpPr/>
          <p:nvPr/>
        </p:nvSpPr>
        <p:spPr>
          <a:xfrm>
            <a:off x="8960322" y="4396127"/>
            <a:ext cx="138983" cy="154428"/>
          </a:xfrm>
          <a:prstGeom prst="roundRect">
            <a:avLst>
              <a:gd name="adj" fmla="val 14287"/>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49" name="Rectangle: Rounded Corners 148">
            <a:extLst>
              <a:ext uri="{FF2B5EF4-FFF2-40B4-BE49-F238E27FC236}">
                <a16:creationId xmlns:a16="http://schemas.microsoft.com/office/drawing/2014/main" id="{D02BFFF6-D823-4647-A8FF-3F90E1585E1E}"/>
              </a:ext>
            </a:extLst>
          </p:cNvPr>
          <p:cNvSpPr/>
          <p:nvPr/>
        </p:nvSpPr>
        <p:spPr>
          <a:xfrm>
            <a:off x="9519777" y="4366776"/>
            <a:ext cx="138983" cy="154428"/>
          </a:xfrm>
          <a:prstGeom prst="roundRect">
            <a:avLst>
              <a:gd name="adj" fmla="val 14287"/>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nvGrpSpPr>
          <p:cNvPr id="159" name="Group 158">
            <a:extLst>
              <a:ext uri="{FF2B5EF4-FFF2-40B4-BE49-F238E27FC236}">
                <a16:creationId xmlns:a16="http://schemas.microsoft.com/office/drawing/2014/main" id="{014AA8A6-BA77-4CB8-B1D2-94E7B27F2D00}"/>
              </a:ext>
            </a:extLst>
          </p:cNvPr>
          <p:cNvGrpSpPr/>
          <p:nvPr/>
        </p:nvGrpSpPr>
        <p:grpSpPr>
          <a:xfrm rot="17789965">
            <a:off x="3053136" y="43868"/>
            <a:ext cx="919752" cy="1327863"/>
            <a:chOff x="3558599" y="1826853"/>
            <a:chExt cx="1212651" cy="1471357"/>
          </a:xfrm>
        </p:grpSpPr>
        <p:sp>
          <p:nvSpPr>
            <p:cNvPr id="153" name="Rectangle: Rounded Corners 152">
              <a:extLst>
                <a:ext uri="{FF2B5EF4-FFF2-40B4-BE49-F238E27FC236}">
                  <a16:creationId xmlns:a16="http://schemas.microsoft.com/office/drawing/2014/main" id="{7828D239-AAF0-4418-BAA7-9A0002F1A6E6}"/>
                </a:ext>
              </a:extLst>
            </p:cNvPr>
            <p:cNvSpPr/>
            <p:nvPr/>
          </p:nvSpPr>
          <p:spPr>
            <a:xfrm>
              <a:off x="3558599" y="1826853"/>
              <a:ext cx="1212651" cy="1471357"/>
            </a:xfrm>
            <a:prstGeom prst="roundRect">
              <a:avLst>
                <a:gd name="adj" fmla="val 5697"/>
              </a:avLst>
            </a:prstGeom>
            <a:solidFill>
              <a:srgbClr val="F6F6F8"/>
            </a:solidFill>
            <a:ln w="19050">
              <a:solidFill>
                <a:srgbClr val="6957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54" name="Rectangle: Rounded Corners 153">
              <a:extLst>
                <a:ext uri="{FF2B5EF4-FFF2-40B4-BE49-F238E27FC236}">
                  <a16:creationId xmlns:a16="http://schemas.microsoft.com/office/drawing/2014/main" id="{5AC8AF9F-528E-44DE-8761-4FF12D8D746C}"/>
                </a:ext>
              </a:extLst>
            </p:cNvPr>
            <p:cNvSpPr/>
            <p:nvPr/>
          </p:nvSpPr>
          <p:spPr>
            <a:xfrm>
              <a:off x="3642610" y="1981454"/>
              <a:ext cx="1056806" cy="1105978"/>
            </a:xfrm>
            <a:prstGeom prst="roundRect">
              <a:avLst>
                <a:gd name="adj" fmla="val 5697"/>
              </a:avLst>
            </a:prstGeom>
            <a:solidFill>
              <a:schemeClr val="tx1"/>
            </a:solidFill>
            <a:ln w="19050">
              <a:solidFill>
                <a:srgbClr val="6957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55" name="Oval 154">
              <a:extLst>
                <a:ext uri="{FF2B5EF4-FFF2-40B4-BE49-F238E27FC236}">
                  <a16:creationId xmlns:a16="http://schemas.microsoft.com/office/drawing/2014/main" id="{2FA04929-7550-4C38-8A94-3A57532682F1}"/>
                </a:ext>
              </a:extLst>
            </p:cNvPr>
            <p:cNvSpPr/>
            <p:nvPr/>
          </p:nvSpPr>
          <p:spPr>
            <a:xfrm flipH="1" flipV="1">
              <a:off x="4138711" y="1880466"/>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56" name="Oval 155">
              <a:extLst>
                <a:ext uri="{FF2B5EF4-FFF2-40B4-BE49-F238E27FC236}">
                  <a16:creationId xmlns:a16="http://schemas.microsoft.com/office/drawing/2014/main" id="{70AA4605-84BB-4CD1-96A1-F0EB2A24F1DF}"/>
                </a:ext>
              </a:extLst>
            </p:cNvPr>
            <p:cNvSpPr/>
            <p:nvPr/>
          </p:nvSpPr>
          <p:spPr>
            <a:xfrm>
              <a:off x="4114896" y="3118688"/>
              <a:ext cx="156601" cy="135133"/>
            </a:xfrm>
            <a:prstGeom prst="ellipse">
              <a:avLst/>
            </a:prstGeom>
            <a:noFill/>
            <a:ln w="635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158" name="Picture 157" descr="Icon&#10;&#10;Description automatically generated">
              <a:extLst>
                <a:ext uri="{FF2B5EF4-FFF2-40B4-BE49-F238E27FC236}">
                  <a16:creationId xmlns:a16="http://schemas.microsoft.com/office/drawing/2014/main" id="{E286D6B9-9E93-4CCC-8124-00670284E962}"/>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foregroundMark x1="58222" y1="16000" x2="52889" y2="23111"/>
                        </a14:backgroundRemoval>
                      </a14:imgEffect>
                    </a14:imgLayer>
                  </a14:imgProps>
                </a:ext>
                <a:ext uri="{28A0092B-C50C-407E-A947-70E740481C1C}">
                  <a14:useLocalDpi xmlns:a14="http://schemas.microsoft.com/office/drawing/2010/main" val="0"/>
                </a:ext>
              </a:extLst>
            </a:blip>
            <a:stretch>
              <a:fillRect/>
            </a:stretch>
          </p:blipFill>
          <p:spPr>
            <a:xfrm>
              <a:off x="3886312" y="2250615"/>
              <a:ext cx="525645" cy="456047"/>
            </a:xfrm>
            <a:prstGeom prst="rect">
              <a:avLst/>
            </a:prstGeom>
          </p:spPr>
        </p:pic>
      </p:grpSp>
      <p:pic>
        <p:nvPicPr>
          <p:cNvPr id="150" name="Picture 149" descr="Logo&#10;&#10;Description automatically generated">
            <a:extLst>
              <a:ext uri="{FF2B5EF4-FFF2-40B4-BE49-F238E27FC236}">
                <a16:creationId xmlns:a16="http://schemas.microsoft.com/office/drawing/2014/main" id="{A7F41B98-7FC4-B547-B071-95736237921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92942" y="164354"/>
            <a:ext cx="696171" cy="696171"/>
          </a:xfrm>
          <a:prstGeom prst="rect">
            <a:avLst/>
          </a:prstGeom>
        </p:spPr>
      </p:pic>
      <p:pic>
        <p:nvPicPr>
          <p:cNvPr id="151" name="Picture 2">
            <a:extLst>
              <a:ext uri="{FF2B5EF4-FFF2-40B4-BE49-F238E27FC236}">
                <a16:creationId xmlns:a16="http://schemas.microsoft.com/office/drawing/2014/main" id="{CD1C257E-6A26-4546-9957-C0C96C96964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929" y="78310"/>
            <a:ext cx="1792942" cy="7822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77593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7800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250" fill="hold"/>
                                        <p:tgtEl>
                                          <p:spTgt spid="8"/>
                                        </p:tgtEl>
                                        <p:attrNameLst>
                                          <p:attrName>ppt_x</p:attrName>
                                        </p:attrNameLst>
                                      </p:cBhvr>
                                      <p:tavLst>
                                        <p:tav tm="0">
                                          <p:val>
                                            <p:strVal val="1+#ppt_w/2"/>
                                          </p:val>
                                        </p:tav>
                                        <p:tav tm="100000">
                                          <p:val>
                                            <p:strVal val="#ppt_x"/>
                                          </p:val>
                                        </p:tav>
                                      </p:tavLst>
                                    </p:anim>
                                    <p:anim calcmode="lin" valueType="num">
                                      <p:cBhvr additive="base">
                                        <p:cTn id="8" dur="1250" fill="hold"/>
                                        <p:tgtEl>
                                          <p:spTgt spid="8"/>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0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1500" fill="hold"/>
                                        <p:tgtEl>
                                          <p:spTgt spid="6"/>
                                        </p:tgtEl>
                                        <p:attrNameLst>
                                          <p:attrName>ppt_x</p:attrName>
                                        </p:attrNameLst>
                                      </p:cBhvr>
                                      <p:tavLst>
                                        <p:tav tm="0">
                                          <p:val>
                                            <p:strVal val="1+#ppt_w/2"/>
                                          </p:val>
                                        </p:tav>
                                        <p:tav tm="100000">
                                          <p:val>
                                            <p:strVal val="#ppt_x"/>
                                          </p:val>
                                        </p:tav>
                                      </p:tavLst>
                                    </p:anim>
                                    <p:anim calcmode="lin" valueType="num">
                                      <p:cBhvr additive="base">
                                        <p:cTn id="12" dur="1500" fill="hold"/>
                                        <p:tgtEl>
                                          <p:spTgt spid="6"/>
                                        </p:tgtEl>
                                        <p:attrNameLst>
                                          <p:attrName>ppt_y</p:attrName>
                                        </p:attrNameLst>
                                      </p:cBhvr>
                                      <p:tavLst>
                                        <p:tav tm="0">
                                          <p:val>
                                            <p:strVal val="#ppt_y"/>
                                          </p:val>
                                        </p:tav>
                                        <p:tav tm="100000">
                                          <p:val>
                                            <p:strVal val="#ppt_y"/>
                                          </p:val>
                                        </p:tav>
                                      </p:tavLst>
                                    </p:anim>
                                  </p:childTnLst>
                                </p:cTn>
                              </p:par>
                              <p:par>
                                <p:cTn id="13" presetID="10" presetClass="entr" presetSubtype="0" fill="hold" grpId="0" nodeType="withEffect">
                                  <p:stCondLst>
                                    <p:cond delay="1200"/>
                                  </p:stCondLst>
                                  <p:childTnLst>
                                    <p:set>
                                      <p:cBhvr>
                                        <p:cTn id="14" dur="1" fill="hold">
                                          <p:stCondLst>
                                            <p:cond delay="0"/>
                                          </p:stCondLst>
                                        </p:cTn>
                                        <p:tgtEl>
                                          <p:spTgt spid="136"/>
                                        </p:tgtEl>
                                        <p:attrNameLst>
                                          <p:attrName>style.visibility</p:attrName>
                                        </p:attrNameLst>
                                      </p:cBhvr>
                                      <p:to>
                                        <p:strVal val="visible"/>
                                      </p:to>
                                    </p:set>
                                    <p:animEffect transition="in" filter="fade">
                                      <p:cBhvr>
                                        <p:cTn id="15" dur="500"/>
                                        <p:tgtEl>
                                          <p:spTgt spid="136"/>
                                        </p:tgtEl>
                                      </p:cBhvr>
                                    </p:animEffect>
                                  </p:childTnLst>
                                </p:cTn>
                              </p:par>
                              <p:par>
                                <p:cTn id="16" presetID="2" presetClass="entr" presetSubtype="1" decel="100000" fill="hold" nodeType="withEffect">
                                  <p:stCondLst>
                                    <p:cond delay="400"/>
                                  </p:stCondLst>
                                  <p:childTnLst>
                                    <p:set>
                                      <p:cBhvr>
                                        <p:cTn id="17" dur="1" fill="hold">
                                          <p:stCondLst>
                                            <p:cond delay="0"/>
                                          </p:stCondLst>
                                        </p:cTn>
                                        <p:tgtEl>
                                          <p:spTgt spid="129"/>
                                        </p:tgtEl>
                                        <p:attrNameLst>
                                          <p:attrName>style.visibility</p:attrName>
                                        </p:attrNameLst>
                                      </p:cBhvr>
                                      <p:to>
                                        <p:strVal val="visible"/>
                                      </p:to>
                                    </p:set>
                                    <p:anim calcmode="lin" valueType="num">
                                      <p:cBhvr additive="base">
                                        <p:cTn id="18" dur="1000" fill="hold"/>
                                        <p:tgtEl>
                                          <p:spTgt spid="129"/>
                                        </p:tgtEl>
                                        <p:attrNameLst>
                                          <p:attrName>ppt_x</p:attrName>
                                        </p:attrNameLst>
                                      </p:cBhvr>
                                      <p:tavLst>
                                        <p:tav tm="0">
                                          <p:val>
                                            <p:strVal val="#ppt_x"/>
                                          </p:val>
                                        </p:tav>
                                        <p:tav tm="100000">
                                          <p:val>
                                            <p:strVal val="#ppt_x"/>
                                          </p:val>
                                        </p:tav>
                                      </p:tavLst>
                                    </p:anim>
                                    <p:anim calcmode="lin" valueType="num">
                                      <p:cBhvr additive="base">
                                        <p:cTn id="19" dur="1000" fill="hold"/>
                                        <p:tgtEl>
                                          <p:spTgt spid="129"/>
                                        </p:tgtEl>
                                        <p:attrNameLst>
                                          <p:attrName>ppt_y</p:attrName>
                                        </p:attrNameLst>
                                      </p:cBhvr>
                                      <p:tavLst>
                                        <p:tav tm="0">
                                          <p:val>
                                            <p:strVal val="0-#ppt_h/2"/>
                                          </p:val>
                                        </p:tav>
                                        <p:tav tm="100000">
                                          <p:val>
                                            <p:strVal val="#ppt_y"/>
                                          </p:val>
                                        </p:tav>
                                      </p:tavLst>
                                    </p:anim>
                                  </p:childTnLst>
                                </p:cTn>
                              </p:par>
                              <p:par>
                                <p:cTn id="20" presetID="2" presetClass="entr" presetSubtype="6" decel="100000" fill="hold" nodeType="withEffect">
                                  <p:stCondLst>
                                    <p:cond delay="700"/>
                                  </p:stCondLst>
                                  <p:childTnLst>
                                    <p:set>
                                      <p:cBhvr>
                                        <p:cTn id="21" dur="1" fill="hold">
                                          <p:stCondLst>
                                            <p:cond delay="0"/>
                                          </p:stCondLst>
                                        </p:cTn>
                                        <p:tgtEl>
                                          <p:spTgt spid="125"/>
                                        </p:tgtEl>
                                        <p:attrNameLst>
                                          <p:attrName>style.visibility</p:attrName>
                                        </p:attrNameLst>
                                      </p:cBhvr>
                                      <p:to>
                                        <p:strVal val="visible"/>
                                      </p:to>
                                    </p:set>
                                    <p:anim calcmode="lin" valueType="num">
                                      <p:cBhvr additive="base">
                                        <p:cTn id="22" dur="1000" fill="hold"/>
                                        <p:tgtEl>
                                          <p:spTgt spid="125"/>
                                        </p:tgtEl>
                                        <p:attrNameLst>
                                          <p:attrName>ppt_x</p:attrName>
                                        </p:attrNameLst>
                                      </p:cBhvr>
                                      <p:tavLst>
                                        <p:tav tm="0">
                                          <p:val>
                                            <p:strVal val="1+#ppt_w/2"/>
                                          </p:val>
                                        </p:tav>
                                        <p:tav tm="100000">
                                          <p:val>
                                            <p:strVal val="#ppt_x"/>
                                          </p:val>
                                        </p:tav>
                                      </p:tavLst>
                                    </p:anim>
                                    <p:anim calcmode="lin" valueType="num">
                                      <p:cBhvr additive="base">
                                        <p:cTn id="23" dur="1000" fill="hold"/>
                                        <p:tgtEl>
                                          <p:spTgt spid="125"/>
                                        </p:tgtEl>
                                        <p:attrNameLst>
                                          <p:attrName>ppt_y</p:attrName>
                                        </p:attrNameLst>
                                      </p:cBhvr>
                                      <p:tavLst>
                                        <p:tav tm="0">
                                          <p:val>
                                            <p:strVal val="1+#ppt_h/2"/>
                                          </p:val>
                                        </p:tav>
                                        <p:tav tm="100000">
                                          <p:val>
                                            <p:strVal val="#ppt_y"/>
                                          </p:val>
                                        </p:tav>
                                      </p:tavLst>
                                    </p:anim>
                                  </p:childTnLst>
                                </p:cTn>
                              </p:par>
                              <p:par>
                                <p:cTn id="24" presetID="1" presetClass="entr" presetSubtype="0" fill="hold" grpId="0" nodeType="withEffect">
                                  <p:stCondLst>
                                    <p:cond delay="1300"/>
                                  </p:stCondLst>
                                  <p:iterate type="lt">
                                    <p:tmAbs val="80"/>
                                  </p:iterate>
                                  <p:childTnLst>
                                    <p:set>
                                      <p:cBhvr>
                                        <p:cTn id="25" dur="1" fill="hold">
                                          <p:stCondLst>
                                            <p:cond delay="0"/>
                                          </p:stCondLst>
                                        </p:cTn>
                                        <p:tgtEl>
                                          <p:spTgt spid="137"/>
                                        </p:tgtEl>
                                        <p:attrNameLst>
                                          <p:attrName>style.visibility</p:attrName>
                                        </p:attrNameLst>
                                      </p:cBhvr>
                                      <p:to>
                                        <p:strVal val="visible"/>
                                      </p:to>
                                    </p:set>
                                  </p:childTnLst>
                                </p:cTn>
                              </p:par>
                              <p:par>
                                <p:cTn id="26" presetID="1" presetClass="entr" presetSubtype="0" fill="hold" grpId="0" nodeType="withEffect">
                                  <p:stCondLst>
                                    <p:cond delay="1300"/>
                                  </p:stCondLst>
                                  <p:childTnLst>
                                    <p:set>
                                      <p:cBhvr>
                                        <p:cTn id="27" dur="1" fill="hold">
                                          <p:stCondLst>
                                            <p:cond delay="0"/>
                                          </p:stCondLst>
                                        </p:cTn>
                                        <p:tgtEl>
                                          <p:spTgt spid="139"/>
                                        </p:tgtEl>
                                        <p:attrNameLst>
                                          <p:attrName>style.visibility</p:attrName>
                                        </p:attrNameLst>
                                      </p:cBhvr>
                                      <p:to>
                                        <p:strVal val="visible"/>
                                      </p:to>
                                    </p:set>
                                  </p:childTnLst>
                                </p:cTn>
                              </p:par>
                              <p:par>
                                <p:cTn id="28" presetID="1" presetClass="exit" presetSubtype="0" fill="hold" grpId="1" nodeType="withEffect">
                                  <p:stCondLst>
                                    <p:cond delay="1400"/>
                                  </p:stCondLst>
                                  <p:childTnLst>
                                    <p:set>
                                      <p:cBhvr>
                                        <p:cTn id="29" dur="1" fill="hold">
                                          <p:stCondLst>
                                            <p:cond delay="0"/>
                                          </p:stCondLst>
                                        </p:cTn>
                                        <p:tgtEl>
                                          <p:spTgt spid="139"/>
                                        </p:tgtEl>
                                        <p:attrNameLst>
                                          <p:attrName>style.visibility</p:attrName>
                                        </p:attrNameLst>
                                      </p:cBhvr>
                                      <p:to>
                                        <p:strVal val="hidden"/>
                                      </p:to>
                                    </p:set>
                                  </p:childTnLst>
                                </p:cTn>
                              </p:par>
                              <p:par>
                                <p:cTn id="30" presetID="1" presetClass="entr" presetSubtype="0" fill="hold" grpId="0" nodeType="withEffect">
                                  <p:stCondLst>
                                    <p:cond delay="1400"/>
                                  </p:stCondLst>
                                  <p:childTnLst>
                                    <p:set>
                                      <p:cBhvr>
                                        <p:cTn id="31" dur="1" fill="hold">
                                          <p:stCondLst>
                                            <p:cond delay="9"/>
                                          </p:stCondLst>
                                        </p:cTn>
                                        <p:tgtEl>
                                          <p:spTgt spid="140"/>
                                        </p:tgtEl>
                                        <p:attrNameLst>
                                          <p:attrName>style.visibility</p:attrName>
                                        </p:attrNameLst>
                                      </p:cBhvr>
                                      <p:to>
                                        <p:strVal val="visible"/>
                                      </p:to>
                                    </p:set>
                                  </p:childTnLst>
                                </p:cTn>
                              </p:par>
                              <p:par>
                                <p:cTn id="32" presetID="1" presetClass="exit" presetSubtype="0" fill="hold" grpId="1" nodeType="withEffect">
                                  <p:stCondLst>
                                    <p:cond delay="1500"/>
                                  </p:stCondLst>
                                  <p:childTnLst>
                                    <p:set>
                                      <p:cBhvr>
                                        <p:cTn id="33" dur="1" fill="hold">
                                          <p:stCondLst>
                                            <p:cond delay="9"/>
                                          </p:stCondLst>
                                        </p:cTn>
                                        <p:tgtEl>
                                          <p:spTgt spid="140"/>
                                        </p:tgtEl>
                                        <p:attrNameLst>
                                          <p:attrName>style.visibility</p:attrName>
                                        </p:attrNameLst>
                                      </p:cBhvr>
                                      <p:to>
                                        <p:strVal val="hidden"/>
                                      </p:to>
                                    </p:set>
                                  </p:childTnLst>
                                </p:cTn>
                              </p:par>
                              <p:par>
                                <p:cTn id="34" presetID="1" presetClass="entr" presetSubtype="0" fill="hold" grpId="0" nodeType="withEffect">
                                  <p:stCondLst>
                                    <p:cond delay="1500"/>
                                  </p:stCondLst>
                                  <p:childTnLst>
                                    <p:set>
                                      <p:cBhvr>
                                        <p:cTn id="35" dur="1" fill="hold">
                                          <p:stCondLst>
                                            <p:cond delay="9"/>
                                          </p:stCondLst>
                                        </p:cTn>
                                        <p:tgtEl>
                                          <p:spTgt spid="141"/>
                                        </p:tgtEl>
                                        <p:attrNameLst>
                                          <p:attrName>style.visibility</p:attrName>
                                        </p:attrNameLst>
                                      </p:cBhvr>
                                      <p:to>
                                        <p:strVal val="visible"/>
                                      </p:to>
                                    </p:set>
                                  </p:childTnLst>
                                </p:cTn>
                              </p:par>
                              <p:par>
                                <p:cTn id="36" presetID="1" presetClass="exit" presetSubtype="0" fill="hold" grpId="1" nodeType="withEffect">
                                  <p:stCondLst>
                                    <p:cond delay="1600"/>
                                  </p:stCondLst>
                                  <p:childTnLst>
                                    <p:set>
                                      <p:cBhvr>
                                        <p:cTn id="37" dur="1" fill="hold">
                                          <p:stCondLst>
                                            <p:cond delay="9"/>
                                          </p:stCondLst>
                                        </p:cTn>
                                        <p:tgtEl>
                                          <p:spTgt spid="141"/>
                                        </p:tgtEl>
                                        <p:attrNameLst>
                                          <p:attrName>style.visibility</p:attrName>
                                        </p:attrNameLst>
                                      </p:cBhvr>
                                      <p:to>
                                        <p:strVal val="hidden"/>
                                      </p:to>
                                    </p:set>
                                  </p:childTnLst>
                                </p:cTn>
                              </p:par>
                              <p:par>
                                <p:cTn id="38" presetID="1" presetClass="entr" presetSubtype="0" fill="hold" grpId="0" nodeType="withEffect">
                                  <p:stCondLst>
                                    <p:cond delay="1600"/>
                                  </p:stCondLst>
                                  <p:childTnLst>
                                    <p:set>
                                      <p:cBhvr>
                                        <p:cTn id="39" dur="1" fill="hold">
                                          <p:stCondLst>
                                            <p:cond delay="0"/>
                                          </p:stCondLst>
                                        </p:cTn>
                                        <p:tgtEl>
                                          <p:spTgt spid="143"/>
                                        </p:tgtEl>
                                        <p:attrNameLst>
                                          <p:attrName>style.visibility</p:attrName>
                                        </p:attrNameLst>
                                      </p:cBhvr>
                                      <p:to>
                                        <p:strVal val="visible"/>
                                      </p:to>
                                    </p:set>
                                  </p:childTnLst>
                                </p:cTn>
                              </p:par>
                              <p:par>
                                <p:cTn id="40" presetID="1" presetClass="exit" presetSubtype="0" fill="hold" grpId="1" nodeType="withEffect">
                                  <p:stCondLst>
                                    <p:cond delay="1700"/>
                                  </p:stCondLst>
                                  <p:childTnLst>
                                    <p:set>
                                      <p:cBhvr>
                                        <p:cTn id="41" dur="1" fill="hold">
                                          <p:stCondLst>
                                            <p:cond delay="0"/>
                                          </p:stCondLst>
                                        </p:cTn>
                                        <p:tgtEl>
                                          <p:spTgt spid="143"/>
                                        </p:tgtEl>
                                        <p:attrNameLst>
                                          <p:attrName>style.visibility</p:attrName>
                                        </p:attrNameLst>
                                      </p:cBhvr>
                                      <p:to>
                                        <p:strVal val="hidden"/>
                                      </p:to>
                                    </p:set>
                                  </p:childTnLst>
                                </p:cTn>
                              </p:par>
                              <p:par>
                                <p:cTn id="42" presetID="1" presetClass="entr" presetSubtype="0" fill="hold" grpId="0" nodeType="withEffect">
                                  <p:stCondLst>
                                    <p:cond delay="1700"/>
                                  </p:stCondLst>
                                  <p:childTnLst>
                                    <p:set>
                                      <p:cBhvr>
                                        <p:cTn id="43" dur="1" fill="hold">
                                          <p:stCondLst>
                                            <p:cond delay="0"/>
                                          </p:stCondLst>
                                        </p:cTn>
                                        <p:tgtEl>
                                          <p:spTgt spid="144"/>
                                        </p:tgtEl>
                                        <p:attrNameLst>
                                          <p:attrName>style.visibility</p:attrName>
                                        </p:attrNameLst>
                                      </p:cBhvr>
                                      <p:to>
                                        <p:strVal val="visible"/>
                                      </p:to>
                                    </p:set>
                                  </p:childTnLst>
                                </p:cTn>
                              </p:par>
                              <p:par>
                                <p:cTn id="44" presetID="1" presetClass="exit" presetSubtype="0" fill="hold" grpId="1" nodeType="withEffect">
                                  <p:stCondLst>
                                    <p:cond delay="1800"/>
                                  </p:stCondLst>
                                  <p:childTnLst>
                                    <p:set>
                                      <p:cBhvr>
                                        <p:cTn id="45" dur="1" fill="hold">
                                          <p:stCondLst>
                                            <p:cond delay="0"/>
                                          </p:stCondLst>
                                        </p:cTn>
                                        <p:tgtEl>
                                          <p:spTgt spid="144"/>
                                        </p:tgtEl>
                                        <p:attrNameLst>
                                          <p:attrName>style.visibility</p:attrName>
                                        </p:attrNameLst>
                                      </p:cBhvr>
                                      <p:to>
                                        <p:strVal val="hidden"/>
                                      </p:to>
                                    </p:set>
                                  </p:childTnLst>
                                </p:cTn>
                              </p:par>
                              <p:par>
                                <p:cTn id="46" presetID="1" presetClass="entr" presetSubtype="0" fill="hold" grpId="0" nodeType="withEffect">
                                  <p:stCondLst>
                                    <p:cond delay="1800"/>
                                  </p:stCondLst>
                                  <p:childTnLst>
                                    <p:set>
                                      <p:cBhvr>
                                        <p:cTn id="47" dur="1" fill="hold">
                                          <p:stCondLst>
                                            <p:cond delay="9"/>
                                          </p:stCondLst>
                                        </p:cTn>
                                        <p:tgtEl>
                                          <p:spTgt spid="145"/>
                                        </p:tgtEl>
                                        <p:attrNameLst>
                                          <p:attrName>style.visibility</p:attrName>
                                        </p:attrNameLst>
                                      </p:cBhvr>
                                      <p:to>
                                        <p:strVal val="visible"/>
                                      </p:to>
                                    </p:set>
                                  </p:childTnLst>
                                </p:cTn>
                              </p:par>
                              <p:par>
                                <p:cTn id="48" presetID="1" presetClass="exit" presetSubtype="0" fill="hold" grpId="1" nodeType="withEffect">
                                  <p:stCondLst>
                                    <p:cond delay="1900"/>
                                  </p:stCondLst>
                                  <p:childTnLst>
                                    <p:set>
                                      <p:cBhvr>
                                        <p:cTn id="49" dur="1" fill="hold">
                                          <p:stCondLst>
                                            <p:cond delay="9"/>
                                          </p:stCondLst>
                                        </p:cTn>
                                        <p:tgtEl>
                                          <p:spTgt spid="145"/>
                                        </p:tgtEl>
                                        <p:attrNameLst>
                                          <p:attrName>style.visibility</p:attrName>
                                        </p:attrNameLst>
                                      </p:cBhvr>
                                      <p:to>
                                        <p:strVal val="hidden"/>
                                      </p:to>
                                    </p:set>
                                  </p:childTnLst>
                                </p:cTn>
                              </p:par>
                              <p:par>
                                <p:cTn id="50" presetID="1" presetClass="entr" presetSubtype="0" fill="hold" grpId="0" nodeType="withEffect">
                                  <p:stCondLst>
                                    <p:cond delay="1900"/>
                                  </p:stCondLst>
                                  <p:childTnLst>
                                    <p:set>
                                      <p:cBhvr>
                                        <p:cTn id="51" dur="1" fill="hold">
                                          <p:stCondLst>
                                            <p:cond delay="9"/>
                                          </p:stCondLst>
                                        </p:cTn>
                                        <p:tgtEl>
                                          <p:spTgt spid="146"/>
                                        </p:tgtEl>
                                        <p:attrNameLst>
                                          <p:attrName>style.visibility</p:attrName>
                                        </p:attrNameLst>
                                      </p:cBhvr>
                                      <p:to>
                                        <p:strVal val="visible"/>
                                      </p:to>
                                    </p:set>
                                  </p:childTnLst>
                                </p:cTn>
                              </p:par>
                              <p:par>
                                <p:cTn id="52" presetID="1" presetClass="exit" presetSubtype="0" fill="hold" grpId="1" nodeType="withEffect">
                                  <p:stCondLst>
                                    <p:cond delay="2000"/>
                                  </p:stCondLst>
                                  <p:childTnLst>
                                    <p:set>
                                      <p:cBhvr>
                                        <p:cTn id="53" dur="1" fill="hold">
                                          <p:stCondLst>
                                            <p:cond delay="9"/>
                                          </p:stCondLst>
                                        </p:cTn>
                                        <p:tgtEl>
                                          <p:spTgt spid="146"/>
                                        </p:tgtEl>
                                        <p:attrNameLst>
                                          <p:attrName>style.visibility</p:attrName>
                                        </p:attrNameLst>
                                      </p:cBhvr>
                                      <p:to>
                                        <p:strVal val="hidden"/>
                                      </p:to>
                                    </p:set>
                                  </p:childTnLst>
                                </p:cTn>
                              </p:par>
                              <p:par>
                                <p:cTn id="54" presetID="1" presetClass="entr" presetSubtype="0" fill="hold" grpId="0" nodeType="withEffect">
                                  <p:stCondLst>
                                    <p:cond delay="2000"/>
                                  </p:stCondLst>
                                  <p:childTnLst>
                                    <p:set>
                                      <p:cBhvr>
                                        <p:cTn id="55" dur="1" fill="hold">
                                          <p:stCondLst>
                                            <p:cond delay="0"/>
                                          </p:stCondLst>
                                        </p:cTn>
                                        <p:tgtEl>
                                          <p:spTgt spid="147"/>
                                        </p:tgtEl>
                                        <p:attrNameLst>
                                          <p:attrName>style.visibility</p:attrName>
                                        </p:attrNameLst>
                                      </p:cBhvr>
                                      <p:to>
                                        <p:strVal val="visible"/>
                                      </p:to>
                                    </p:set>
                                  </p:childTnLst>
                                </p:cTn>
                              </p:par>
                              <p:par>
                                <p:cTn id="56" presetID="1" presetClass="exit" presetSubtype="0" fill="hold" grpId="1" nodeType="withEffect">
                                  <p:stCondLst>
                                    <p:cond delay="2100"/>
                                  </p:stCondLst>
                                  <p:childTnLst>
                                    <p:set>
                                      <p:cBhvr>
                                        <p:cTn id="57" dur="1" fill="hold">
                                          <p:stCondLst>
                                            <p:cond delay="0"/>
                                          </p:stCondLst>
                                        </p:cTn>
                                        <p:tgtEl>
                                          <p:spTgt spid="147"/>
                                        </p:tgtEl>
                                        <p:attrNameLst>
                                          <p:attrName>style.visibility</p:attrName>
                                        </p:attrNameLst>
                                      </p:cBhvr>
                                      <p:to>
                                        <p:strVal val="hidden"/>
                                      </p:to>
                                    </p:set>
                                  </p:childTnLst>
                                </p:cTn>
                              </p:par>
                              <p:par>
                                <p:cTn id="58" presetID="1" presetClass="entr" presetSubtype="0" fill="hold" grpId="0" nodeType="withEffect">
                                  <p:stCondLst>
                                    <p:cond delay="2100"/>
                                  </p:stCondLst>
                                  <p:childTnLst>
                                    <p:set>
                                      <p:cBhvr>
                                        <p:cTn id="59" dur="1" fill="hold">
                                          <p:stCondLst>
                                            <p:cond delay="0"/>
                                          </p:stCondLst>
                                        </p:cTn>
                                        <p:tgtEl>
                                          <p:spTgt spid="148"/>
                                        </p:tgtEl>
                                        <p:attrNameLst>
                                          <p:attrName>style.visibility</p:attrName>
                                        </p:attrNameLst>
                                      </p:cBhvr>
                                      <p:to>
                                        <p:strVal val="visible"/>
                                      </p:to>
                                    </p:set>
                                  </p:childTnLst>
                                </p:cTn>
                              </p:par>
                              <p:par>
                                <p:cTn id="60" presetID="1" presetClass="exit" presetSubtype="0" fill="hold" grpId="1" nodeType="withEffect">
                                  <p:stCondLst>
                                    <p:cond delay="2200"/>
                                  </p:stCondLst>
                                  <p:childTnLst>
                                    <p:set>
                                      <p:cBhvr>
                                        <p:cTn id="61" dur="1" fill="hold">
                                          <p:stCondLst>
                                            <p:cond delay="0"/>
                                          </p:stCondLst>
                                        </p:cTn>
                                        <p:tgtEl>
                                          <p:spTgt spid="148"/>
                                        </p:tgtEl>
                                        <p:attrNameLst>
                                          <p:attrName>style.visibility</p:attrName>
                                        </p:attrNameLst>
                                      </p:cBhvr>
                                      <p:to>
                                        <p:strVal val="hidden"/>
                                      </p:to>
                                    </p:set>
                                  </p:childTnLst>
                                </p:cTn>
                              </p:par>
                              <p:par>
                                <p:cTn id="62" presetID="1" presetClass="entr" presetSubtype="0" fill="hold" grpId="0" nodeType="withEffect">
                                  <p:stCondLst>
                                    <p:cond delay="2200"/>
                                  </p:stCondLst>
                                  <p:childTnLst>
                                    <p:set>
                                      <p:cBhvr>
                                        <p:cTn id="63" dur="1" fill="hold">
                                          <p:stCondLst>
                                            <p:cond delay="0"/>
                                          </p:stCondLst>
                                        </p:cTn>
                                        <p:tgtEl>
                                          <p:spTgt spid="149"/>
                                        </p:tgtEl>
                                        <p:attrNameLst>
                                          <p:attrName>style.visibility</p:attrName>
                                        </p:attrNameLst>
                                      </p:cBhvr>
                                      <p:to>
                                        <p:strVal val="visible"/>
                                      </p:to>
                                    </p:set>
                                  </p:childTnLst>
                                </p:cTn>
                              </p:par>
                              <p:par>
                                <p:cTn id="64" presetID="1" presetClass="exit" presetSubtype="0" fill="hold" grpId="1" nodeType="withEffect">
                                  <p:stCondLst>
                                    <p:cond delay="2300"/>
                                  </p:stCondLst>
                                  <p:childTnLst>
                                    <p:set>
                                      <p:cBhvr>
                                        <p:cTn id="65" dur="1" fill="hold">
                                          <p:stCondLst>
                                            <p:cond delay="0"/>
                                          </p:stCondLst>
                                        </p:cTn>
                                        <p:tgtEl>
                                          <p:spTgt spid="149"/>
                                        </p:tgtEl>
                                        <p:attrNameLst>
                                          <p:attrName>style.visibility</p:attrName>
                                        </p:attrNameLst>
                                      </p:cBhvr>
                                      <p:to>
                                        <p:strVal val="hidden"/>
                                      </p:to>
                                    </p:set>
                                  </p:childTnLst>
                                </p:cTn>
                              </p:par>
                              <p:par>
                                <p:cTn id="66" presetID="2" presetClass="entr" presetSubtype="9" decel="100000" fill="hold" nodeType="withEffect">
                                  <p:stCondLst>
                                    <p:cond delay="900"/>
                                  </p:stCondLst>
                                  <p:childTnLst>
                                    <p:set>
                                      <p:cBhvr>
                                        <p:cTn id="67" dur="1" fill="hold">
                                          <p:stCondLst>
                                            <p:cond delay="0"/>
                                          </p:stCondLst>
                                        </p:cTn>
                                        <p:tgtEl>
                                          <p:spTgt spid="159"/>
                                        </p:tgtEl>
                                        <p:attrNameLst>
                                          <p:attrName>style.visibility</p:attrName>
                                        </p:attrNameLst>
                                      </p:cBhvr>
                                      <p:to>
                                        <p:strVal val="visible"/>
                                      </p:to>
                                    </p:set>
                                    <p:anim calcmode="lin" valueType="num">
                                      <p:cBhvr additive="base">
                                        <p:cTn id="68" dur="1000" fill="hold"/>
                                        <p:tgtEl>
                                          <p:spTgt spid="159"/>
                                        </p:tgtEl>
                                        <p:attrNameLst>
                                          <p:attrName>ppt_x</p:attrName>
                                        </p:attrNameLst>
                                      </p:cBhvr>
                                      <p:tavLst>
                                        <p:tav tm="0">
                                          <p:val>
                                            <p:strVal val="0-#ppt_w/2"/>
                                          </p:val>
                                        </p:tav>
                                        <p:tav tm="100000">
                                          <p:val>
                                            <p:strVal val="#ppt_x"/>
                                          </p:val>
                                        </p:tav>
                                      </p:tavLst>
                                    </p:anim>
                                    <p:anim calcmode="lin" valueType="num">
                                      <p:cBhvr additive="base">
                                        <p:cTn id="69" dur="1000" fill="hold"/>
                                        <p:tgtEl>
                                          <p:spTgt spid="15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36" grpId="0" animBg="1"/>
      <p:bldP spid="137" grpId="0" animBg="1"/>
      <p:bldP spid="139" grpId="0" animBg="1"/>
      <p:bldP spid="139" grpId="1" animBg="1"/>
      <p:bldP spid="140" grpId="0" animBg="1"/>
      <p:bldP spid="140" grpId="1" animBg="1"/>
      <p:bldP spid="141" grpId="0" animBg="1"/>
      <p:bldP spid="141" grpId="1" animBg="1"/>
      <p:bldP spid="143" grpId="0" animBg="1"/>
      <p:bldP spid="143" grpId="1" animBg="1"/>
      <p:bldP spid="144" grpId="0" animBg="1"/>
      <p:bldP spid="144" grpId="1" animBg="1"/>
      <p:bldP spid="145" grpId="0" animBg="1"/>
      <p:bldP spid="145" grpId="1" animBg="1"/>
      <p:bldP spid="146" grpId="0" animBg="1"/>
      <p:bldP spid="146" grpId="1" animBg="1"/>
      <p:bldP spid="147" grpId="0" animBg="1"/>
      <p:bldP spid="147" grpId="1" animBg="1"/>
      <p:bldP spid="148" grpId="0" animBg="1"/>
      <p:bldP spid="148" grpId="1" animBg="1"/>
      <p:bldP spid="149" grpId="0" animBg="1"/>
      <p:bldP spid="149" grpId="1"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FD84099-519D-400E-94EB-9896D09A2427}"/>
              </a:ext>
            </a:extLst>
          </p:cNvPr>
          <p:cNvSpPr/>
          <p:nvPr/>
        </p:nvSpPr>
        <p:spPr>
          <a:xfrm>
            <a:off x="0" y="-33940"/>
            <a:ext cx="12192000" cy="6891940"/>
          </a:xfrm>
          <a:prstGeom prst="rect">
            <a:avLst/>
          </a:prstGeom>
          <a:solidFill>
            <a:srgbClr val="E9D7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5" name="Rectangle: Rounded Corners 4">
            <a:extLst>
              <a:ext uri="{FF2B5EF4-FFF2-40B4-BE49-F238E27FC236}">
                <a16:creationId xmlns:a16="http://schemas.microsoft.com/office/drawing/2014/main" id="{2FEDB110-2483-45A6-89A8-A5A14AD07FBC}"/>
              </a:ext>
            </a:extLst>
          </p:cNvPr>
          <p:cNvSpPr/>
          <p:nvPr/>
        </p:nvSpPr>
        <p:spPr>
          <a:xfrm>
            <a:off x="1192192" y="176906"/>
            <a:ext cx="45719" cy="6470248"/>
          </a:xfrm>
          <a:prstGeom prst="roundRect">
            <a:avLst>
              <a:gd name="adj" fmla="val 33908"/>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6" name="Rectangle: Rounded Corners 5">
            <a:extLst>
              <a:ext uri="{FF2B5EF4-FFF2-40B4-BE49-F238E27FC236}">
                <a16:creationId xmlns:a16="http://schemas.microsoft.com/office/drawing/2014/main" id="{44460E2F-AB2B-45F9-939F-E58037DA07A6}"/>
              </a:ext>
            </a:extLst>
          </p:cNvPr>
          <p:cNvSpPr/>
          <p:nvPr/>
        </p:nvSpPr>
        <p:spPr>
          <a:xfrm rot="5400000" flipH="1">
            <a:off x="4269216" y="-3625846"/>
            <a:ext cx="137219" cy="8675650"/>
          </a:xfrm>
          <a:prstGeom prst="roundRect">
            <a:avLst>
              <a:gd name="adj" fmla="val 3390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7" name="Rectangle: Rounded Corners 6">
            <a:extLst>
              <a:ext uri="{FF2B5EF4-FFF2-40B4-BE49-F238E27FC236}">
                <a16:creationId xmlns:a16="http://schemas.microsoft.com/office/drawing/2014/main" id="{98A12C6E-3B97-4065-9ED9-983B67D7ACD2}"/>
              </a:ext>
            </a:extLst>
          </p:cNvPr>
          <p:cNvSpPr/>
          <p:nvPr/>
        </p:nvSpPr>
        <p:spPr>
          <a:xfrm flipH="1">
            <a:off x="10465577" y="-33940"/>
            <a:ext cx="45719" cy="6891940"/>
          </a:xfrm>
          <a:prstGeom prst="roundRect">
            <a:avLst>
              <a:gd name="adj" fmla="val 33908"/>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8" name="Rectangle: Rounded Corners 7">
            <a:extLst>
              <a:ext uri="{FF2B5EF4-FFF2-40B4-BE49-F238E27FC236}">
                <a16:creationId xmlns:a16="http://schemas.microsoft.com/office/drawing/2014/main" id="{97D15B97-3F8E-4264-AAB5-FF2F7AB8E483}"/>
              </a:ext>
            </a:extLst>
          </p:cNvPr>
          <p:cNvSpPr/>
          <p:nvPr/>
        </p:nvSpPr>
        <p:spPr>
          <a:xfrm rot="5400000" flipH="1">
            <a:off x="4598177" y="1639069"/>
            <a:ext cx="137220" cy="9333572"/>
          </a:xfrm>
          <a:prstGeom prst="roundRect">
            <a:avLst>
              <a:gd name="adj" fmla="val 33908"/>
            </a:avLst>
          </a:prstGeom>
          <a:solidFill>
            <a:srgbClr val="0099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9" name="Rectangle: Rounded Corners 8">
            <a:extLst>
              <a:ext uri="{FF2B5EF4-FFF2-40B4-BE49-F238E27FC236}">
                <a16:creationId xmlns:a16="http://schemas.microsoft.com/office/drawing/2014/main" id="{C5B20F5E-891C-40D4-833A-FC8C37402BEB}"/>
              </a:ext>
            </a:extLst>
          </p:cNvPr>
          <p:cNvSpPr/>
          <p:nvPr/>
        </p:nvSpPr>
        <p:spPr>
          <a:xfrm rot="5400000" flipH="1">
            <a:off x="7878495" y="-306498"/>
            <a:ext cx="137219" cy="8675650"/>
          </a:xfrm>
          <a:prstGeom prst="roundRect">
            <a:avLst>
              <a:gd name="adj" fmla="val 3390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0" name="Rectangle: Rounded Corners 9">
            <a:extLst>
              <a:ext uri="{FF2B5EF4-FFF2-40B4-BE49-F238E27FC236}">
                <a16:creationId xmlns:a16="http://schemas.microsoft.com/office/drawing/2014/main" id="{FA56D595-6364-45DD-9A7D-3918188C505A}"/>
              </a:ext>
            </a:extLst>
          </p:cNvPr>
          <p:cNvSpPr/>
          <p:nvPr/>
        </p:nvSpPr>
        <p:spPr>
          <a:xfrm flipH="1">
            <a:off x="5102796" y="-1"/>
            <a:ext cx="126009" cy="6858001"/>
          </a:xfrm>
          <a:prstGeom prst="roundRect">
            <a:avLst>
              <a:gd name="adj" fmla="val 33908"/>
            </a:avLst>
          </a:prstGeom>
          <a:solidFill>
            <a:srgbClr val="6957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2" name="Rectangle: Rounded Corners 11">
            <a:extLst>
              <a:ext uri="{FF2B5EF4-FFF2-40B4-BE49-F238E27FC236}">
                <a16:creationId xmlns:a16="http://schemas.microsoft.com/office/drawing/2014/main" id="{2A423641-23C6-4CA0-BF0C-EBF7EFA02395}"/>
              </a:ext>
            </a:extLst>
          </p:cNvPr>
          <p:cNvSpPr/>
          <p:nvPr/>
        </p:nvSpPr>
        <p:spPr>
          <a:xfrm>
            <a:off x="3221716" y="-95782"/>
            <a:ext cx="45719" cy="6470248"/>
          </a:xfrm>
          <a:prstGeom prst="roundRect">
            <a:avLst>
              <a:gd name="adj" fmla="val 33908"/>
            </a:avLst>
          </a:prstGeom>
          <a:solidFill>
            <a:srgbClr val="CC58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3" name="Rectangle: Rounded Corners 12">
            <a:extLst>
              <a:ext uri="{FF2B5EF4-FFF2-40B4-BE49-F238E27FC236}">
                <a16:creationId xmlns:a16="http://schemas.microsoft.com/office/drawing/2014/main" id="{2DE6FF39-A4BE-48B4-AACD-DE283DF7BAC6}"/>
              </a:ext>
            </a:extLst>
          </p:cNvPr>
          <p:cNvSpPr/>
          <p:nvPr/>
        </p:nvSpPr>
        <p:spPr>
          <a:xfrm rot="5400000" flipH="1">
            <a:off x="3213377" y="-464"/>
            <a:ext cx="137223" cy="6656908"/>
          </a:xfrm>
          <a:prstGeom prst="roundRect">
            <a:avLst>
              <a:gd name="adj" fmla="val 33908"/>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4" name="Rectangle: Rounded Corners 13">
            <a:extLst>
              <a:ext uri="{FF2B5EF4-FFF2-40B4-BE49-F238E27FC236}">
                <a16:creationId xmlns:a16="http://schemas.microsoft.com/office/drawing/2014/main" id="{C2C09191-503B-4B65-85A4-7A7D61AACCEB}"/>
              </a:ext>
            </a:extLst>
          </p:cNvPr>
          <p:cNvSpPr/>
          <p:nvPr/>
        </p:nvSpPr>
        <p:spPr>
          <a:xfrm rot="5400000" flipH="1">
            <a:off x="8794934" y="2478325"/>
            <a:ext cx="137223" cy="6656908"/>
          </a:xfrm>
          <a:prstGeom prst="roundRect">
            <a:avLst>
              <a:gd name="adj" fmla="val 33908"/>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5" name="Rectangle: Rounded Corners 14">
            <a:extLst>
              <a:ext uri="{FF2B5EF4-FFF2-40B4-BE49-F238E27FC236}">
                <a16:creationId xmlns:a16="http://schemas.microsoft.com/office/drawing/2014/main" id="{22FF899C-57F1-4204-9597-CC9C0A28CBE0}"/>
              </a:ext>
            </a:extLst>
          </p:cNvPr>
          <p:cNvSpPr/>
          <p:nvPr/>
        </p:nvSpPr>
        <p:spPr>
          <a:xfrm rot="10800000" flipH="1">
            <a:off x="8100984" y="-95782"/>
            <a:ext cx="73704" cy="4216182"/>
          </a:xfrm>
          <a:prstGeom prst="roundRect">
            <a:avLst>
              <a:gd name="adj" fmla="val 33908"/>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4" name="Rectangle: Rounded Corners 23">
            <a:extLst>
              <a:ext uri="{FF2B5EF4-FFF2-40B4-BE49-F238E27FC236}">
                <a16:creationId xmlns:a16="http://schemas.microsoft.com/office/drawing/2014/main" id="{C4C3ED5B-B4F1-4CBF-BBA5-A19EB89FAE91}"/>
              </a:ext>
            </a:extLst>
          </p:cNvPr>
          <p:cNvSpPr/>
          <p:nvPr/>
        </p:nvSpPr>
        <p:spPr>
          <a:xfrm rot="5400000" flipH="1">
            <a:off x="8958856" y="-2793853"/>
            <a:ext cx="137223" cy="6329066"/>
          </a:xfrm>
          <a:prstGeom prst="roundRect">
            <a:avLst>
              <a:gd name="adj" fmla="val 33908"/>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3" name="Rectangle: Rounded Corners 32">
            <a:extLst>
              <a:ext uri="{FF2B5EF4-FFF2-40B4-BE49-F238E27FC236}">
                <a16:creationId xmlns:a16="http://schemas.microsoft.com/office/drawing/2014/main" id="{64A9D742-A689-451D-87ED-9239CBAC36BF}"/>
              </a:ext>
            </a:extLst>
          </p:cNvPr>
          <p:cNvSpPr/>
          <p:nvPr/>
        </p:nvSpPr>
        <p:spPr>
          <a:xfrm rot="5400000" flipH="1">
            <a:off x="7650923" y="2058112"/>
            <a:ext cx="111869" cy="8970283"/>
          </a:xfrm>
          <a:prstGeom prst="roundRect">
            <a:avLst>
              <a:gd name="adj" fmla="val 33908"/>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nvGrpSpPr>
          <p:cNvPr id="34" name="Group 33">
            <a:extLst>
              <a:ext uri="{FF2B5EF4-FFF2-40B4-BE49-F238E27FC236}">
                <a16:creationId xmlns:a16="http://schemas.microsoft.com/office/drawing/2014/main" id="{DA2F8E48-5D3B-49AA-8A4C-490D69A2375E}"/>
              </a:ext>
            </a:extLst>
          </p:cNvPr>
          <p:cNvGrpSpPr/>
          <p:nvPr/>
        </p:nvGrpSpPr>
        <p:grpSpPr>
          <a:xfrm>
            <a:off x="-66282" y="-49368"/>
            <a:ext cx="12258282" cy="6891940"/>
            <a:chOff x="-66282" y="-23528"/>
            <a:chExt cx="12258282" cy="6891940"/>
          </a:xfrm>
        </p:grpSpPr>
        <p:sp>
          <p:nvSpPr>
            <p:cNvPr id="35" name="Rectangle 34">
              <a:extLst>
                <a:ext uri="{FF2B5EF4-FFF2-40B4-BE49-F238E27FC236}">
                  <a16:creationId xmlns:a16="http://schemas.microsoft.com/office/drawing/2014/main" id="{076B43CA-A1D1-4DF6-96A6-A0D3089D7889}"/>
                </a:ext>
              </a:extLst>
            </p:cNvPr>
            <p:cNvSpPr/>
            <p:nvPr/>
          </p:nvSpPr>
          <p:spPr>
            <a:xfrm>
              <a:off x="6096000" y="1499164"/>
              <a:ext cx="6096000" cy="3846559"/>
            </a:xfrm>
            <a:prstGeom prst="rect">
              <a:avLst/>
            </a:prstGeom>
            <a:solidFill>
              <a:srgbClr val="ADAE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6" name="Trapezoid 35">
              <a:extLst>
                <a:ext uri="{FF2B5EF4-FFF2-40B4-BE49-F238E27FC236}">
                  <a16:creationId xmlns:a16="http://schemas.microsoft.com/office/drawing/2014/main" id="{CEE5A5B6-EC24-4E91-95FE-EE8BE19590C9}"/>
                </a:ext>
              </a:extLst>
            </p:cNvPr>
            <p:cNvSpPr/>
            <p:nvPr/>
          </p:nvSpPr>
          <p:spPr>
            <a:xfrm rot="5400000">
              <a:off x="-464251" y="374441"/>
              <a:ext cx="6891940" cy="6096001"/>
            </a:xfrm>
            <a:prstGeom prst="trapezoid">
              <a:avLst>
                <a:gd name="adj" fmla="val 24996"/>
              </a:avLst>
            </a:prstGeom>
            <a:solidFill>
              <a:srgbClr val="486D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7" name="TextBox 36">
              <a:extLst>
                <a:ext uri="{FF2B5EF4-FFF2-40B4-BE49-F238E27FC236}">
                  <a16:creationId xmlns:a16="http://schemas.microsoft.com/office/drawing/2014/main" id="{2EEE51C5-1F9A-4465-81C9-481B8FEE38A5}"/>
                </a:ext>
              </a:extLst>
            </p:cNvPr>
            <p:cNvSpPr txBox="1"/>
            <p:nvPr/>
          </p:nvSpPr>
          <p:spPr>
            <a:xfrm>
              <a:off x="391185" y="2927956"/>
              <a:ext cx="6783979" cy="707886"/>
            </a:xfrm>
            <a:prstGeom prst="rect">
              <a:avLst/>
            </a:prstGeom>
            <a:noFill/>
          </p:spPr>
          <p:txBody>
            <a:bodyPr wrap="square" rtlCol="0">
              <a:spAutoFit/>
              <a:scene3d>
                <a:camera prst="perspectiveHeroicExtremeRightFacing"/>
                <a:lightRig rig="threePt" dir="t"/>
              </a:scene3d>
            </a:bodyPr>
            <a:lstStyle/>
            <a:p>
              <a:pPr algn="ctr"/>
              <a:r>
                <a:rPr lang="en-US" sz="4000" b="1">
                  <a:solidFill>
                    <a:schemeClr val="bg1"/>
                  </a:solidFill>
                  <a:latin typeface="Aachen" panose="02020500000000000000" pitchFamily="18" charset="77"/>
                  <a:ea typeface="Aachen" panose="02020500000000000000" pitchFamily="18" charset="77"/>
                  <a:cs typeface="Aachen" panose="02020500000000000000" pitchFamily="18" charset="77"/>
                </a:rPr>
                <a:t>2. NGHIÊN CỨU LIÊN QUAN</a:t>
              </a:r>
            </a:p>
          </p:txBody>
        </p:sp>
      </p:grpSp>
      <p:sp>
        <p:nvSpPr>
          <p:cNvPr id="38" name="Rectangle: Rounded Corners 37">
            <a:extLst>
              <a:ext uri="{FF2B5EF4-FFF2-40B4-BE49-F238E27FC236}">
                <a16:creationId xmlns:a16="http://schemas.microsoft.com/office/drawing/2014/main" id="{3E8B8F43-6206-46E4-B9AB-684DF07FAFD4}"/>
              </a:ext>
            </a:extLst>
          </p:cNvPr>
          <p:cNvSpPr/>
          <p:nvPr/>
        </p:nvSpPr>
        <p:spPr>
          <a:xfrm>
            <a:off x="6456092" y="1795510"/>
            <a:ext cx="5509927" cy="601883"/>
          </a:xfrm>
          <a:prstGeom prst="roundRect">
            <a:avLst/>
          </a:prstGeom>
          <a:solidFill>
            <a:srgbClr val="8194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3200" b="1"/>
              <a:t>Ngữ nghĩa màu sắc</a:t>
            </a:r>
          </a:p>
        </p:txBody>
      </p:sp>
      <p:sp>
        <p:nvSpPr>
          <p:cNvPr id="39" name="Rectangle: Rounded Corners 38">
            <a:extLst>
              <a:ext uri="{FF2B5EF4-FFF2-40B4-BE49-F238E27FC236}">
                <a16:creationId xmlns:a16="http://schemas.microsoft.com/office/drawing/2014/main" id="{FAD9C3C7-9306-4523-AAD2-DC8BD85AFB83}"/>
              </a:ext>
            </a:extLst>
          </p:cNvPr>
          <p:cNvSpPr/>
          <p:nvPr/>
        </p:nvSpPr>
        <p:spPr>
          <a:xfrm>
            <a:off x="6456092" y="2564840"/>
            <a:ext cx="5509927" cy="620084"/>
          </a:xfrm>
          <a:prstGeom prst="roundRect">
            <a:avLst/>
          </a:prstGeom>
          <a:solidFill>
            <a:srgbClr val="3E72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a:t>Conditional GANs</a:t>
            </a:r>
            <a:endParaRPr lang="vi-VN" sz="3200" b="1"/>
          </a:p>
        </p:txBody>
      </p:sp>
      <p:sp>
        <p:nvSpPr>
          <p:cNvPr id="40" name="Rectangle: Rounded Corners 39">
            <a:extLst>
              <a:ext uri="{FF2B5EF4-FFF2-40B4-BE49-F238E27FC236}">
                <a16:creationId xmlns:a16="http://schemas.microsoft.com/office/drawing/2014/main" id="{D4D0A833-64C4-499F-A775-E402D7521132}"/>
              </a:ext>
            </a:extLst>
          </p:cNvPr>
          <p:cNvSpPr/>
          <p:nvPr/>
        </p:nvSpPr>
        <p:spPr>
          <a:xfrm>
            <a:off x="6456092" y="3396601"/>
            <a:ext cx="5488696" cy="581276"/>
          </a:xfrm>
          <a:prstGeom prst="roundRect">
            <a:avLst/>
          </a:prstGeom>
          <a:solidFill>
            <a:srgbClr val="ECC5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3200" b="1"/>
              <a:t>Tương tác màu sắc </a:t>
            </a:r>
          </a:p>
        </p:txBody>
      </p:sp>
      <p:sp>
        <p:nvSpPr>
          <p:cNvPr id="41" name="Rectangle: Rounded Corners 40">
            <a:extLst>
              <a:ext uri="{FF2B5EF4-FFF2-40B4-BE49-F238E27FC236}">
                <a16:creationId xmlns:a16="http://schemas.microsoft.com/office/drawing/2014/main" id="{A389496C-6F57-4089-A534-5F91A22D8273}"/>
              </a:ext>
            </a:extLst>
          </p:cNvPr>
          <p:cNvSpPr/>
          <p:nvPr/>
        </p:nvSpPr>
        <p:spPr>
          <a:xfrm>
            <a:off x="6489151" y="4123690"/>
            <a:ext cx="5534877" cy="640080"/>
          </a:xfrm>
          <a:prstGeom prst="roundRect">
            <a:avLst/>
          </a:prstGeom>
          <a:solidFill>
            <a:srgbClr val="CC58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00" b="1"/>
              <a:t>Sequence-to-Sequence with Attention</a:t>
            </a:r>
            <a:endParaRPr lang="vi-VN" sz="2500" b="1"/>
          </a:p>
        </p:txBody>
      </p:sp>
    </p:spTree>
    <p:extLst>
      <p:ext uri="{BB962C8B-B14F-4D97-AF65-F5344CB8AC3E}">
        <p14:creationId xmlns:p14="http://schemas.microsoft.com/office/powerpoint/2010/main" val="2903136001"/>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ppt_x"/>
                                          </p:val>
                                        </p:tav>
                                        <p:tav tm="100000">
                                          <p:val>
                                            <p:strVal val="#ppt_x"/>
                                          </p:val>
                                        </p:tav>
                                      </p:tavLst>
                                    </p:anim>
                                    <p:anim calcmode="lin" valueType="num">
                                      <p:cBhvr additive="base">
                                        <p:cTn id="8" dur="10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8" decel="100000" fill="hold" grpId="0" nodeType="withEffect">
                                  <p:stCondLst>
                                    <p:cond delay="50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1000" fill="hold"/>
                                        <p:tgtEl>
                                          <p:spTgt spid="6"/>
                                        </p:tgtEl>
                                        <p:attrNameLst>
                                          <p:attrName>ppt_x</p:attrName>
                                        </p:attrNameLst>
                                      </p:cBhvr>
                                      <p:tavLst>
                                        <p:tav tm="0">
                                          <p:val>
                                            <p:strVal val="0-#ppt_w/2"/>
                                          </p:val>
                                        </p:tav>
                                        <p:tav tm="100000">
                                          <p:val>
                                            <p:strVal val="#ppt_x"/>
                                          </p:val>
                                        </p:tav>
                                      </p:tavLst>
                                    </p:anim>
                                    <p:anim calcmode="lin" valueType="num">
                                      <p:cBhvr additive="base">
                                        <p:cTn id="12" dur="1000" fill="hold"/>
                                        <p:tgtEl>
                                          <p:spTgt spid="6"/>
                                        </p:tgtEl>
                                        <p:attrNameLst>
                                          <p:attrName>ppt_y</p:attrName>
                                        </p:attrNameLst>
                                      </p:cBhvr>
                                      <p:tavLst>
                                        <p:tav tm="0">
                                          <p:val>
                                            <p:strVal val="#ppt_y"/>
                                          </p:val>
                                        </p:tav>
                                        <p:tav tm="100000">
                                          <p:val>
                                            <p:strVal val="#ppt_y"/>
                                          </p:val>
                                        </p:tav>
                                      </p:tavLst>
                                    </p:anim>
                                  </p:childTnLst>
                                </p:cTn>
                              </p:par>
                              <p:par>
                                <p:cTn id="13" presetID="2" presetClass="entr" presetSubtype="4" decel="100000" fill="hold" grpId="0" nodeType="withEffect">
                                  <p:stCondLst>
                                    <p:cond delay="70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1000" fill="hold"/>
                                        <p:tgtEl>
                                          <p:spTgt spid="7"/>
                                        </p:tgtEl>
                                        <p:attrNameLst>
                                          <p:attrName>ppt_x</p:attrName>
                                        </p:attrNameLst>
                                      </p:cBhvr>
                                      <p:tavLst>
                                        <p:tav tm="0">
                                          <p:val>
                                            <p:strVal val="#ppt_x"/>
                                          </p:val>
                                        </p:tav>
                                        <p:tav tm="100000">
                                          <p:val>
                                            <p:strVal val="#ppt_x"/>
                                          </p:val>
                                        </p:tav>
                                      </p:tavLst>
                                    </p:anim>
                                    <p:anim calcmode="lin" valueType="num">
                                      <p:cBhvr additive="base">
                                        <p:cTn id="16" dur="1000" fill="hold"/>
                                        <p:tgtEl>
                                          <p:spTgt spid="7"/>
                                        </p:tgtEl>
                                        <p:attrNameLst>
                                          <p:attrName>ppt_y</p:attrName>
                                        </p:attrNameLst>
                                      </p:cBhvr>
                                      <p:tavLst>
                                        <p:tav tm="0">
                                          <p:val>
                                            <p:strVal val="1+#ppt_h/2"/>
                                          </p:val>
                                        </p:tav>
                                        <p:tav tm="100000">
                                          <p:val>
                                            <p:strVal val="#ppt_y"/>
                                          </p:val>
                                        </p:tav>
                                      </p:tavLst>
                                    </p:anim>
                                  </p:childTnLst>
                                </p:cTn>
                              </p:par>
                              <p:par>
                                <p:cTn id="17" presetID="2" presetClass="entr" presetSubtype="8" decel="100000" fill="hold" grpId="0" nodeType="withEffect">
                                  <p:stCondLst>
                                    <p:cond delay="20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1000" fill="hold"/>
                                        <p:tgtEl>
                                          <p:spTgt spid="8"/>
                                        </p:tgtEl>
                                        <p:attrNameLst>
                                          <p:attrName>ppt_x</p:attrName>
                                        </p:attrNameLst>
                                      </p:cBhvr>
                                      <p:tavLst>
                                        <p:tav tm="0">
                                          <p:val>
                                            <p:strVal val="0-#ppt_w/2"/>
                                          </p:val>
                                        </p:tav>
                                        <p:tav tm="100000">
                                          <p:val>
                                            <p:strVal val="#ppt_x"/>
                                          </p:val>
                                        </p:tav>
                                      </p:tavLst>
                                    </p:anim>
                                    <p:anim calcmode="lin" valueType="num">
                                      <p:cBhvr additive="base">
                                        <p:cTn id="20" dur="1000" fill="hold"/>
                                        <p:tgtEl>
                                          <p:spTgt spid="8"/>
                                        </p:tgtEl>
                                        <p:attrNameLst>
                                          <p:attrName>ppt_y</p:attrName>
                                        </p:attrNameLst>
                                      </p:cBhvr>
                                      <p:tavLst>
                                        <p:tav tm="0">
                                          <p:val>
                                            <p:strVal val="#ppt_y"/>
                                          </p:val>
                                        </p:tav>
                                        <p:tav tm="100000">
                                          <p:val>
                                            <p:strVal val="#ppt_y"/>
                                          </p:val>
                                        </p:tav>
                                      </p:tavLst>
                                    </p:anim>
                                  </p:childTnLst>
                                </p:cTn>
                              </p:par>
                              <p:par>
                                <p:cTn id="21" presetID="2" presetClass="entr" presetSubtype="2" decel="100000" fill="hold" grpId="0" nodeType="withEffect">
                                  <p:stCondLst>
                                    <p:cond delay="500"/>
                                  </p:stCondLst>
                                  <p:childTnLst>
                                    <p:set>
                                      <p:cBhvr>
                                        <p:cTn id="22" dur="1" fill="hold">
                                          <p:stCondLst>
                                            <p:cond delay="0"/>
                                          </p:stCondLst>
                                        </p:cTn>
                                        <p:tgtEl>
                                          <p:spTgt spid="9"/>
                                        </p:tgtEl>
                                        <p:attrNameLst>
                                          <p:attrName>style.visibility</p:attrName>
                                        </p:attrNameLst>
                                      </p:cBhvr>
                                      <p:to>
                                        <p:strVal val="visible"/>
                                      </p:to>
                                    </p:set>
                                    <p:anim calcmode="lin" valueType="num">
                                      <p:cBhvr additive="base">
                                        <p:cTn id="23" dur="1000" fill="hold"/>
                                        <p:tgtEl>
                                          <p:spTgt spid="9"/>
                                        </p:tgtEl>
                                        <p:attrNameLst>
                                          <p:attrName>ppt_x</p:attrName>
                                        </p:attrNameLst>
                                      </p:cBhvr>
                                      <p:tavLst>
                                        <p:tav tm="0">
                                          <p:val>
                                            <p:strVal val="1+#ppt_w/2"/>
                                          </p:val>
                                        </p:tav>
                                        <p:tav tm="100000">
                                          <p:val>
                                            <p:strVal val="#ppt_x"/>
                                          </p:val>
                                        </p:tav>
                                      </p:tavLst>
                                    </p:anim>
                                    <p:anim calcmode="lin" valueType="num">
                                      <p:cBhvr additive="base">
                                        <p:cTn id="24" dur="1000" fill="hold"/>
                                        <p:tgtEl>
                                          <p:spTgt spid="9"/>
                                        </p:tgtEl>
                                        <p:attrNameLst>
                                          <p:attrName>ppt_y</p:attrName>
                                        </p:attrNameLst>
                                      </p:cBhvr>
                                      <p:tavLst>
                                        <p:tav tm="0">
                                          <p:val>
                                            <p:strVal val="#ppt_y"/>
                                          </p:val>
                                        </p:tav>
                                        <p:tav tm="100000">
                                          <p:val>
                                            <p:strVal val="#ppt_y"/>
                                          </p:val>
                                        </p:tav>
                                      </p:tavLst>
                                    </p:anim>
                                  </p:childTnLst>
                                </p:cTn>
                              </p:par>
                              <p:par>
                                <p:cTn id="25" presetID="2" presetClass="entr" presetSubtype="4" decel="100000" fill="hold" grpId="0" nodeType="withEffect">
                                  <p:stCondLst>
                                    <p:cond delay="200"/>
                                  </p:stCondLst>
                                  <p:childTnLst>
                                    <p:set>
                                      <p:cBhvr>
                                        <p:cTn id="26" dur="1" fill="hold">
                                          <p:stCondLst>
                                            <p:cond delay="0"/>
                                          </p:stCondLst>
                                        </p:cTn>
                                        <p:tgtEl>
                                          <p:spTgt spid="10"/>
                                        </p:tgtEl>
                                        <p:attrNameLst>
                                          <p:attrName>style.visibility</p:attrName>
                                        </p:attrNameLst>
                                      </p:cBhvr>
                                      <p:to>
                                        <p:strVal val="visible"/>
                                      </p:to>
                                    </p:set>
                                    <p:anim calcmode="lin" valueType="num">
                                      <p:cBhvr additive="base">
                                        <p:cTn id="27" dur="1000" fill="hold"/>
                                        <p:tgtEl>
                                          <p:spTgt spid="10"/>
                                        </p:tgtEl>
                                        <p:attrNameLst>
                                          <p:attrName>ppt_x</p:attrName>
                                        </p:attrNameLst>
                                      </p:cBhvr>
                                      <p:tavLst>
                                        <p:tav tm="0">
                                          <p:val>
                                            <p:strVal val="#ppt_x"/>
                                          </p:val>
                                        </p:tav>
                                        <p:tav tm="100000">
                                          <p:val>
                                            <p:strVal val="#ppt_x"/>
                                          </p:val>
                                        </p:tav>
                                      </p:tavLst>
                                    </p:anim>
                                    <p:anim calcmode="lin" valueType="num">
                                      <p:cBhvr additive="base">
                                        <p:cTn id="28" dur="1000" fill="hold"/>
                                        <p:tgtEl>
                                          <p:spTgt spid="10"/>
                                        </p:tgtEl>
                                        <p:attrNameLst>
                                          <p:attrName>ppt_y</p:attrName>
                                        </p:attrNameLst>
                                      </p:cBhvr>
                                      <p:tavLst>
                                        <p:tav tm="0">
                                          <p:val>
                                            <p:strVal val="1+#ppt_h/2"/>
                                          </p:val>
                                        </p:tav>
                                        <p:tav tm="100000">
                                          <p:val>
                                            <p:strVal val="#ppt_y"/>
                                          </p:val>
                                        </p:tav>
                                      </p:tavLst>
                                    </p:anim>
                                  </p:childTnLst>
                                </p:cTn>
                              </p:par>
                              <p:par>
                                <p:cTn id="29" presetID="2" presetClass="entr" presetSubtype="1" decel="100000" fill="hold" grpId="0" nodeType="withEffect">
                                  <p:stCondLst>
                                    <p:cond delay="300"/>
                                  </p:stCondLst>
                                  <p:childTnLst>
                                    <p:set>
                                      <p:cBhvr>
                                        <p:cTn id="30" dur="1" fill="hold">
                                          <p:stCondLst>
                                            <p:cond delay="0"/>
                                          </p:stCondLst>
                                        </p:cTn>
                                        <p:tgtEl>
                                          <p:spTgt spid="12"/>
                                        </p:tgtEl>
                                        <p:attrNameLst>
                                          <p:attrName>style.visibility</p:attrName>
                                        </p:attrNameLst>
                                      </p:cBhvr>
                                      <p:to>
                                        <p:strVal val="visible"/>
                                      </p:to>
                                    </p:set>
                                    <p:anim calcmode="lin" valueType="num">
                                      <p:cBhvr additive="base">
                                        <p:cTn id="31" dur="1000" fill="hold"/>
                                        <p:tgtEl>
                                          <p:spTgt spid="12"/>
                                        </p:tgtEl>
                                        <p:attrNameLst>
                                          <p:attrName>ppt_x</p:attrName>
                                        </p:attrNameLst>
                                      </p:cBhvr>
                                      <p:tavLst>
                                        <p:tav tm="0">
                                          <p:val>
                                            <p:strVal val="#ppt_x"/>
                                          </p:val>
                                        </p:tav>
                                        <p:tav tm="100000">
                                          <p:val>
                                            <p:strVal val="#ppt_x"/>
                                          </p:val>
                                        </p:tav>
                                      </p:tavLst>
                                    </p:anim>
                                    <p:anim calcmode="lin" valueType="num">
                                      <p:cBhvr additive="base">
                                        <p:cTn id="32" dur="1000" fill="hold"/>
                                        <p:tgtEl>
                                          <p:spTgt spid="12"/>
                                        </p:tgtEl>
                                        <p:attrNameLst>
                                          <p:attrName>ppt_y</p:attrName>
                                        </p:attrNameLst>
                                      </p:cBhvr>
                                      <p:tavLst>
                                        <p:tav tm="0">
                                          <p:val>
                                            <p:strVal val="0-#ppt_h/2"/>
                                          </p:val>
                                        </p:tav>
                                        <p:tav tm="100000">
                                          <p:val>
                                            <p:strVal val="#ppt_y"/>
                                          </p:val>
                                        </p:tav>
                                      </p:tavLst>
                                    </p:anim>
                                  </p:childTnLst>
                                </p:cTn>
                              </p:par>
                              <p:par>
                                <p:cTn id="33" presetID="2" presetClass="entr" presetSubtype="8" decel="100000" fill="hold" grpId="0" nodeType="withEffect">
                                  <p:stCondLst>
                                    <p:cond delay="700"/>
                                  </p:stCondLst>
                                  <p:childTnLst>
                                    <p:set>
                                      <p:cBhvr>
                                        <p:cTn id="34" dur="1" fill="hold">
                                          <p:stCondLst>
                                            <p:cond delay="0"/>
                                          </p:stCondLst>
                                        </p:cTn>
                                        <p:tgtEl>
                                          <p:spTgt spid="13"/>
                                        </p:tgtEl>
                                        <p:attrNameLst>
                                          <p:attrName>style.visibility</p:attrName>
                                        </p:attrNameLst>
                                      </p:cBhvr>
                                      <p:to>
                                        <p:strVal val="visible"/>
                                      </p:to>
                                    </p:set>
                                    <p:anim calcmode="lin" valueType="num">
                                      <p:cBhvr additive="base">
                                        <p:cTn id="35" dur="1000" fill="hold"/>
                                        <p:tgtEl>
                                          <p:spTgt spid="13"/>
                                        </p:tgtEl>
                                        <p:attrNameLst>
                                          <p:attrName>ppt_x</p:attrName>
                                        </p:attrNameLst>
                                      </p:cBhvr>
                                      <p:tavLst>
                                        <p:tav tm="0">
                                          <p:val>
                                            <p:strVal val="0-#ppt_w/2"/>
                                          </p:val>
                                        </p:tav>
                                        <p:tav tm="100000">
                                          <p:val>
                                            <p:strVal val="#ppt_x"/>
                                          </p:val>
                                        </p:tav>
                                      </p:tavLst>
                                    </p:anim>
                                    <p:anim calcmode="lin" valueType="num">
                                      <p:cBhvr additive="base">
                                        <p:cTn id="36" dur="1000" fill="hold"/>
                                        <p:tgtEl>
                                          <p:spTgt spid="13"/>
                                        </p:tgtEl>
                                        <p:attrNameLst>
                                          <p:attrName>ppt_y</p:attrName>
                                        </p:attrNameLst>
                                      </p:cBhvr>
                                      <p:tavLst>
                                        <p:tav tm="0">
                                          <p:val>
                                            <p:strVal val="#ppt_y"/>
                                          </p:val>
                                        </p:tav>
                                        <p:tav tm="100000">
                                          <p:val>
                                            <p:strVal val="#ppt_y"/>
                                          </p:val>
                                        </p:tav>
                                      </p:tavLst>
                                    </p:anim>
                                  </p:childTnLst>
                                </p:cTn>
                              </p:par>
                              <p:par>
                                <p:cTn id="37" presetID="2" presetClass="entr" presetSubtype="2" decel="100000" fill="hold" grpId="0" nodeType="withEffect">
                                  <p:stCondLst>
                                    <p:cond delay="0"/>
                                  </p:stCondLst>
                                  <p:childTnLst>
                                    <p:set>
                                      <p:cBhvr>
                                        <p:cTn id="38" dur="1" fill="hold">
                                          <p:stCondLst>
                                            <p:cond delay="0"/>
                                          </p:stCondLst>
                                        </p:cTn>
                                        <p:tgtEl>
                                          <p:spTgt spid="14"/>
                                        </p:tgtEl>
                                        <p:attrNameLst>
                                          <p:attrName>style.visibility</p:attrName>
                                        </p:attrNameLst>
                                      </p:cBhvr>
                                      <p:to>
                                        <p:strVal val="visible"/>
                                      </p:to>
                                    </p:set>
                                    <p:anim calcmode="lin" valueType="num">
                                      <p:cBhvr additive="base">
                                        <p:cTn id="39" dur="1000" fill="hold"/>
                                        <p:tgtEl>
                                          <p:spTgt spid="14"/>
                                        </p:tgtEl>
                                        <p:attrNameLst>
                                          <p:attrName>ppt_x</p:attrName>
                                        </p:attrNameLst>
                                      </p:cBhvr>
                                      <p:tavLst>
                                        <p:tav tm="0">
                                          <p:val>
                                            <p:strVal val="1+#ppt_w/2"/>
                                          </p:val>
                                        </p:tav>
                                        <p:tav tm="100000">
                                          <p:val>
                                            <p:strVal val="#ppt_x"/>
                                          </p:val>
                                        </p:tav>
                                      </p:tavLst>
                                    </p:anim>
                                    <p:anim calcmode="lin" valueType="num">
                                      <p:cBhvr additive="base">
                                        <p:cTn id="40" dur="1000" fill="hold"/>
                                        <p:tgtEl>
                                          <p:spTgt spid="14"/>
                                        </p:tgtEl>
                                        <p:attrNameLst>
                                          <p:attrName>ppt_y</p:attrName>
                                        </p:attrNameLst>
                                      </p:cBhvr>
                                      <p:tavLst>
                                        <p:tav tm="0">
                                          <p:val>
                                            <p:strVal val="#ppt_y"/>
                                          </p:val>
                                        </p:tav>
                                        <p:tav tm="100000">
                                          <p:val>
                                            <p:strVal val="#ppt_y"/>
                                          </p:val>
                                        </p:tav>
                                      </p:tavLst>
                                    </p:anim>
                                  </p:childTnLst>
                                </p:cTn>
                              </p:par>
                              <p:par>
                                <p:cTn id="41" presetID="2" presetClass="entr" presetSubtype="1" decel="100000" fill="hold" grpId="0" nodeType="withEffect">
                                  <p:stCondLst>
                                    <p:cond delay="500"/>
                                  </p:stCondLst>
                                  <p:childTnLst>
                                    <p:set>
                                      <p:cBhvr>
                                        <p:cTn id="42" dur="1" fill="hold">
                                          <p:stCondLst>
                                            <p:cond delay="0"/>
                                          </p:stCondLst>
                                        </p:cTn>
                                        <p:tgtEl>
                                          <p:spTgt spid="15"/>
                                        </p:tgtEl>
                                        <p:attrNameLst>
                                          <p:attrName>style.visibility</p:attrName>
                                        </p:attrNameLst>
                                      </p:cBhvr>
                                      <p:to>
                                        <p:strVal val="visible"/>
                                      </p:to>
                                    </p:set>
                                    <p:anim calcmode="lin" valueType="num">
                                      <p:cBhvr additive="base">
                                        <p:cTn id="43" dur="1000" fill="hold"/>
                                        <p:tgtEl>
                                          <p:spTgt spid="15"/>
                                        </p:tgtEl>
                                        <p:attrNameLst>
                                          <p:attrName>ppt_x</p:attrName>
                                        </p:attrNameLst>
                                      </p:cBhvr>
                                      <p:tavLst>
                                        <p:tav tm="0">
                                          <p:val>
                                            <p:strVal val="#ppt_x"/>
                                          </p:val>
                                        </p:tav>
                                        <p:tav tm="100000">
                                          <p:val>
                                            <p:strVal val="#ppt_x"/>
                                          </p:val>
                                        </p:tav>
                                      </p:tavLst>
                                    </p:anim>
                                    <p:anim calcmode="lin" valueType="num">
                                      <p:cBhvr additive="base">
                                        <p:cTn id="44" dur="1000" fill="hold"/>
                                        <p:tgtEl>
                                          <p:spTgt spid="15"/>
                                        </p:tgtEl>
                                        <p:attrNameLst>
                                          <p:attrName>ppt_y</p:attrName>
                                        </p:attrNameLst>
                                      </p:cBhvr>
                                      <p:tavLst>
                                        <p:tav tm="0">
                                          <p:val>
                                            <p:strVal val="0-#ppt_h/2"/>
                                          </p:val>
                                        </p:tav>
                                        <p:tav tm="100000">
                                          <p:val>
                                            <p:strVal val="#ppt_y"/>
                                          </p:val>
                                        </p:tav>
                                      </p:tavLst>
                                    </p:anim>
                                  </p:childTnLst>
                                </p:cTn>
                              </p:par>
                              <p:par>
                                <p:cTn id="45" presetID="2" presetClass="entr" presetSubtype="2" decel="100000" fill="hold" grpId="0" nodeType="withEffect">
                                  <p:stCondLst>
                                    <p:cond delay="300"/>
                                  </p:stCondLst>
                                  <p:childTnLst>
                                    <p:set>
                                      <p:cBhvr>
                                        <p:cTn id="46" dur="1" fill="hold">
                                          <p:stCondLst>
                                            <p:cond delay="0"/>
                                          </p:stCondLst>
                                        </p:cTn>
                                        <p:tgtEl>
                                          <p:spTgt spid="24"/>
                                        </p:tgtEl>
                                        <p:attrNameLst>
                                          <p:attrName>style.visibility</p:attrName>
                                        </p:attrNameLst>
                                      </p:cBhvr>
                                      <p:to>
                                        <p:strVal val="visible"/>
                                      </p:to>
                                    </p:set>
                                    <p:anim calcmode="lin" valueType="num">
                                      <p:cBhvr additive="base">
                                        <p:cTn id="47" dur="1000" fill="hold"/>
                                        <p:tgtEl>
                                          <p:spTgt spid="24"/>
                                        </p:tgtEl>
                                        <p:attrNameLst>
                                          <p:attrName>ppt_x</p:attrName>
                                        </p:attrNameLst>
                                      </p:cBhvr>
                                      <p:tavLst>
                                        <p:tav tm="0">
                                          <p:val>
                                            <p:strVal val="1+#ppt_w/2"/>
                                          </p:val>
                                        </p:tav>
                                        <p:tav tm="100000">
                                          <p:val>
                                            <p:strVal val="#ppt_x"/>
                                          </p:val>
                                        </p:tav>
                                      </p:tavLst>
                                    </p:anim>
                                    <p:anim calcmode="lin" valueType="num">
                                      <p:cBhvr additive="base">
                                        <p:cTn id="48" dur="1000" fill="hold"/>
                                        <p:tgtEl>
                                          <p:spTgt spid="24"/>
                                        </p:tgtEl>
                                        <p:attrNameLst>
                                          <p:attrName>ppt_y</p:attrName>
                                        </p:attrNameLst>
                                      </p:cBhvr>
                                      <p:tavLst>
                                        <p:tav tm="0">
                                          <p:val>
                                            <p:strVal val="#ppt_y"/>
                                          </p:val>
                                        </p:tav>
                                        <p:tav tm="100000">
                                          <p:val>
                                            <p:strVal val="#ppt_y"/>
                                          </p:val>
                                        </p:tav>
                                      </p:tavLst>
                                    </p:anim>
                                  </p:childTnLst>
                                </p:cTn>
                              </p:par>
                              <p:par>
                                <p:cTn id="49" presetID="2" presetClass="entr" presetSubtype="2" decel="100000" fill="hold" grpId="0" nodeType="withEffect">
                                  <p:stCondLst>
                                    <p:cond delay="200"/>
                                  </p:stCondLst>
                                  <p:childTnLst>
                                    <p:set>
                                      <p:cBhvr>
                                        <p:cTn id="50" dur="1" fill="hold">
                                          <p:stCondLst>
                                            <p:cond delay="0"/>
                                          </p:stCondLst>
                                        </p:cTn>
                                        <p:tgtEl>
                                          <p:spTgt spid="33"/>
                                        </p:tgtEl>
                                        <p:attrNameLst>
                                          <p:attrName>style.visibility</p:attrName>
                                        </p:attrNameLst>
                                      </p:cBhvr>
                                      <p:to>
                                        <p:strVal val="visible"/>
                                      </p:to>
                                    </p:set>
                                    <p:anim calcmode="lin" valueType="num">
                                      <p:cBhvr additive="base">
                                        <p:cTn id="51" dur="1000" fill="hold"/>
                                        <p:tgtEl>
                                          <p:spTgt spid="33"/>
                                        </p:tgtEl>
                                        <p:attrNameLst>
                                          <p:attrName>ppt_x</p:attrName>
                                        </p:attrNameLst>
                                      </p:cBhvr>
                                      <p:tavLst>
                                        <p:tav tm="0">
                                          <p:val>
                                            <p:strVal val="1+#ppt_w/2"/>
                                          </p:val>
                                        </p:tav>
                                        <p:tav tm="100000">
                                          <p:val>
                                            <p:strVal val="#ppt_x"/>
                                          </p:val>
                                        </p:tav>
                                      </p:tavLst>
                                    </p:anim>
                                    <p:anim calcmode="lin" valueType="num">
                                      <p:cBhvr additive="base">
                                        <p:cTn id="52" dur="1000" fill="hold"/>
                                        <p:tgtEl>
                                          <p:spTgt spid="33"/>
                                        </p:tgtEl>
                                        <p:attrNameLst>
                                          <p:attrName>ppt_y</p:attrName>
                                        </p:attrNameLst>
                                      </p:cBhvr>
                                      <p:tavLst>
                                        <p:tav tm="0">
                                          <p:val>
                                            <p:strVal val="#ppt_y"/>
                                          </p:val>
                                        </p:tav>
                                        <p:tav tm="100000">
                                          <p:val>
                                            <p:strVal val="#ppt_y"/>
                                          </p:val>
                                        </p:tav>
                                      </p:tavLst>
                                    </p:anim>
                                  </p:childTnLst>
                                </p:cTn>
                              </p:par>
                              <p:par>
                                <p:cTn id="53" presetID="2" presetClass="entr" presetSubtype="2" decel="100000" fill="hold" grpId="0" nodeType="withEffect">
                                  <p:stCondLst>
                                    <p:cond delay="0"/>
                                  </p:stCondLst>
                                  <p:childTnLst>
                                    <p:set>
                                      <p:cBhvr>
                                        <p:cTn id="54" dur="1" fill="hold">
                                          <p:stCondLst>
                                            <p:cond delay="0"/>
                                          </p:stCondLst>
                                        </p:cTn>
                                        <p:tgtEl>
                                          <p:spTgt spid="38"/>
                                        </p:tgtEl>
                                        <p:attrNameLst>
                                          <p:attrName>style.visibility</p:attrName>
                                        </p:attrNameLst>
                                      </p:cBhvr>
                                      <p:to>
                                        <p:strVal val="visible"/>
                                      </p:to>
                                    </p:set>
                                    <p:anim calcmode="lin" valueType="num">
                                      <p:cBhvr additive="base">
                                        <p:cTn id="55" dur="1000" fill="hold"/>
                                        <p:tgtEl>
                                          <p:spTgt spid="38"/>
                                        </p:tgtEl>
                                        <p:attrNameLst>
                                          <p:attrName>ppt_x</p:attrName>
                                        </p:attrNameLst>
                                      </p:cBhvr>
                                      <p:tavLst>
                                        <p:tav tm="0">
                                          <p:val>
                                            <p:strVal val="1+#ppt_w/2"/>
                                          </p:val>
                                        </p:tav>
                                        <p:tav tm="100000">
                                          <p:val>
                                            <p:strVal val="#ppt_x"/>
                                          </p:val>
                                        </p:tav>
                                      </p:tavLst>
                                    </p:anim>
                                    <p:anim calcmode="lin" valueType="num">
                                      <p:cBhvr additive="base">
                                        <p:cTn id="56" dur="1000" fill="hold"/>
                                        <p:tgtEl>
                                          <p:spTgt spid="38"/>
                                        </p:tgtEl>
                                        <p:attrNameLst>
                                          <p:attrName>ppt_y</p:attrName>
                                        </p:attrNameLst>
                                      </p:cBhvr>
                                      <p:tavLst>
                                        <p:tav tm="0">
                                          <p:val>
                                            <p:strVal val="#ppt_y"/>
                                          </p:val>
                                        </p:tav>
                                        <p:tav tm="100000">
                                          <p:val>
                                            <p:strVal val="#ppt_y"/>
                                          </p:val>
                                        </p:tav>
                                      </p:tavLst>
                                    </p:anim>
                                  </p:childTnLst>
                                </p:cTn>
                              </p:par>
                              <p:par>
                                <p:cTn id="57" presetID="2" presetClass="entr" presetSubtype="2" decel="100000" fill="hold" grpId="0" nodeType="withEffect">
                                  <p:stCondLst>
                                    <p:cond delay="200"/>
                                  </p:stCondLst>
                                  <p:childTnLst>
                                    <p:set>
                                      <p:cBhvr>
                                        <p:cTn id="58" dur="1" fill="hold">
                                          <p:stCondLst>
                                            <p:cond delay="0"/>
                                          </p:stCondLst>
                                        </p:cTn>
                                        <p:tgtEl>
                                          <p:spTgt spid="39"/>
                                        </p:tgtEl>
                                        <p:attrNameLst>
                                          <p:attrName>style.visibility</p:attrName>
                                        </p:attrNameLst>
                                      </p:cBhvr>
                                      <p:to>
                                        <p:strVal val="visible"/>
                                      </p:to>
                                    </p:set>
                                    <p:anim calcmode="lin" valueType="num">
                                      <p:cBhvr additive="base">
                                        <p:cTn id="59" dur="1000" fill="hold"/>
                                        <p:tgtEl>
                                          <p:spTgt spid="39"/>
                                        </p:tgtEl>
                                        <p:attrNameLst>
                                          <p:attrName>ppt_x</p:attrName>
                                        </p:attrNameLst>
                                      </p:cBhvr>
                                      <p:tavLst>
                                        <p:tav tm="0">
                                          <p:val>
                                            <p:strVal val="1+#ppt_w/2"/>
                                          </p:val>
                                        </p:tav>
                                        <p:tav tm="100000">
                                          <p:val>
                                            <p:strVal val="#ppt_x"/>
                                          </p:val>
                                        </p:tav>
                                      </p:tavLst>
                                    </p:anim>
                                    <p:anim calcmode="lin" valueType="num">
                                      <p:cBhvr additive="base">
                                        <p:cTn id="60" dur="1000" fill="hold"/>
                                        <p:tgtEl>
                                          <p:spTgt spid="39"/>
                                        </p:tgtEl>
                                        <p:attrNameLst>
                                          <p:attrName>ppt_y</p:attrName>
                                        </p:attrNameLst>
                                      </p:cBhvr>
                                      <p:tavLst>
                                        <p:tav tm="0">
                                          <p:val>
                                            <p:strVal val="#ppt_y"/>
                                          </p:val>
                                        </p:tav>
                                        <p:tav tm="100000">
                                          <p:val>
                                            <p:strVal val="#ppt_y"/>
                                          </p:val>
                                        </p:tav>
                                      </p:tavLst>
                                    </p:anim>
                                  </p:childTnLst>
                                </p:cTn>
                              </p:par>
                              <p:par>
                                <p:cTn id="61" presetID="2" presetClass="entr" presetSubtype="2" decel="100000" fill="hold" grpId="0" nodeType="withEffect">
                                  <p:stCondLst>
                                    <p:cond delay="400"/>
                                  </p:stCondLst>
                                  <p:childTnLst>
                                    <p:set>
                                      <p:cBhvr>
                                        <p:cTn id="62" dur="1" fill="hold">
                                          <p:stCondLst>
                                            <p:cond delay="0"/>
                                          </p:stCondLst>
                                        </p:cTn>
                                        <p:tgtEl>
                                          <p:spTgt spid="40"/>
                                        </p:tgtEl>
                                        <p:attrNameLst>
                                          <p:attrName>style.visibility</p:attrName>
                                        </p:attrNameLst>
                                      </p:cBhvr>
                                      <p:to>
                                        <p:strVal val="visible"/>
                                      </p:to>
                                    </p:set>
                                    <p:anim calcmode="lin" valueType="num">
                                      <p:cBhvr additive="base">
                                        <p:cTn id="63" dur="1000" fill="hold"/>
                                        <p:tgtEl>
                                          <p:spTgt spid="40"/>
                                        </p:tgtEl>
                                        <p:attrNameLst>
                                          <p:attrName>ppt_x</p:attrName>
                                        </p:attrNameLst>
                                      </p:cBhvr>
                                      <p:tavLst>
                                        <p:tav tm="0">
                                          <p:val>
                                            <p:strVal val="1+#ppt_w/2"/>
                                          </p:val>
                                        </p:tav>
                                        <p:tav tm="100000">
                                          <p:val>
                                            <p:strVal val="#ppt_x"/>
                                          </p:val>
                                        </p:tav>
                                      </p:tavLst>
                                    </p:anim>
                                    <p:anim calcmode="lin" valueType="num">
                                      <p:cBhvr additive="base">
                                        <p:cTn id="64" dur="1000" fill="hold"/>
                                        <p:tgtEl>
                                          <p:spTgt spid="40"/>
                                        </p:tgtEl>
                                        <p:attrNameLst>
                                          <p:attrName>ppt_y</p:attrName>
                                        </p:attrNameLst>
                                      </p:cBhvr>
                                      <p:tavLst>
                                        <p:tav tm="0">
                                          <p:val>
                                            <p:strVal val="#ppt_y"/>
                                          </p:val>
                                        </p:tav>
                                        <p:tav tm="100000">
                                          <p:val>
                                            <p:strVal val="#ppt_y"/>
                                          </p:val>
                                        </p:tav>
                                      </p:tavLst>
                                    </p:anim>
                                  </p:childTnLst>
                                </p:cTn>
                              </p:par>
                              <p:par>
                                <p:cTn id="65" presetID="2" presetClass="entr" presetSubtype="2" decel="100000" fill="hold" grpId="0" nodeType="withEffect">
                                  <p:stCondLst>
                                    <p:cond delay="600"/>
                                  </p:stCondLst>
                                  <p:childTnLst>
                                    <p:set>
                                      <p:cBhvr>
                                        <p:cTn id="66" dur="1" fill="hold">
                                          <p:stCondLst>
                                            <p:cond delay="0"/>
                                          </p:stCondLst>
                                        </p:cTn>
                                        <p:tgtEl>
                                          <p:spTgt spid="41"/>
                                        </p:tgtEl>
                                        <p:attrNameLst>
                                          <p:attrName>style.visibility</p:attrName>
                                        </p:attrNameLst>
                                      </p:cBhvr>
                                      <p:to>
                                        <p:strVal val="visible"/>
                                      </p:to>
                                    </p:set>
                                    <p:anim calcmode="lin" valueType="num">
                                      <p:cBhvr additive="base">
                                        <p:cTn id="67" dur="1000" fill="hold"/>
                                        <p:tgtEl>
                                          <p:spTgt spid="41"/>
                                        </p:tgtEl>
                                        <p:attrNameLst>
                                          <p:attrName>ppt_x</p:attrName>
                                        </p:attrNameLst>
                                      </p:cBhvr>
                                      <p:tavLst>
                                        <p:tav tm="0">
                                          <p:val>
                                            <p:strVal val="1+#ppt_w/2"/>
                                          </p:val>
                                        </p:tav>
                                        <p:tav tm="100000">
                                          <p:val>
                                            <p:strVal val="#ppt_x"/>
                                          </p:val>
                                        </p:tav>
                                      </p:tavLst>
                                    </p:anim>
                                    <p:anim calcmode="lin" valueType="num">
                                      <p:cBhvr additive="base">
                                        <p:cTn id="68" dur="1000" fill="hold"/>
                                        <p:tgtEl>
                                          <p:spTgt spid="4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2" grpId="0" animBg="1"/>
      <p:bldP spid="13" grpId="0" animBg="1"/>
      <p:bldP spid="14" grpId="0" animBg="1"/>
      <p:bldP spid="15" grpId="0" animBg="1"/>
      <p:bldP spid="24" grpId="0" animBg="1"/>
      <p:bldP spid="33" grpId="0" animBg="1"/>
      <p:bldP spid="38" grpId="0" animBg="1"/>
      <p:bldP spid="39" grpId="0" animBg="1"/>
      <p:bldP spid="40" grpId="0" animBg="1"/>
      <p:bldP spid="41"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7CA7CE"/>
        </a:solidFill>
        <a:effectLst/>
      </p:bgPr>
    </p:bg>
    <p:spTree>
      <p:nvGrpSpPr>
        <p:cNvPr id="1" name=""/>
        <p:cNvGrpSpPr/>
        <p:nvPr/>
      </p:nvGrpSpPr>
      <p:grpSpPr>
        <a:xfrm>
          <a:off x="0" y="0"/>
          <a:ext cx="0" cy="0"/>
          <a:chOff x="0" y="0"/>
          <a:chExt cx="0" cy="0"/>
        </a:xfrm>
      </p:grpSpPr>
      <p:sp>
        <p:nvSpPr>
          <p:cNvPr id="61" name="BLUE TRANSITION (BOTTOM)">
            <a:extLst>
              <a:ext uri="{FF2B5EF4-FFF2-40B4-BE49-F238E27FC236}">
                <a16:creationId xmlns:a16="http://schemas.microsoft.com/office/drawing/2014/main" id="{C226BEFB-0BAB-4B15-976A-AE68F20D3D39}"/>
              </a:ext>
            </a:extLst>
          </p:cNvPr>
          <p:cNvSpPr/>
          <p:nvPr/>
        </p:nvSpPr>
        <p:spPr>
          <a:xfrm>
            <a:off x="-5545" y="6885143"/>
            <a:ext cx="12203091" cy="4237184"/>
          </a:xfrm>
          <a:custGeom>
            <a:avLst/>
            <a:gdLst>
              <a:gd name="connsiteX0" fmla="*/ 12203091 w 12203091"/>
              <a:gd name="connsiteY0" fmla="*/ 0 h 4237184"/>
              <a:gd name="connsiteX1" fmla="*/ 12203091 w 12203091"/>
              <a:gd name="connsiteY1" fmla="*/ 4237184 h 4237184"/>
              <a:gd name="connsiteX2" fmla="*/ 0 w 12203091"/>
              <a:gd name="connsiteY2" fmla="*/ 4237184 h 4237184"/>
              <a:gd name="connsiteX3" fmla="*/ 0 w 12203091"/>
              <a:gd name="connsiteY3" fmla="*/ 1539726 h 4237184"/>
              <a:gd name="connsiteX4" fmla="*/ 12203091 w 12203091"/>
              <a:gd name="connsiteY4" fmla="*/ 0 h 42371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03091" h="4237184">
                <a:moveTo>
                  <a:pt x="12203091" y="0"/>
                </a:moveTo>
                <a:lnTo>
                  <a:pt x="12203091" y="4237184"/>
                </a:lnTo>
                <a:lnTo>
                  <a:pt x="0" y="4237184"/>
                </a:lnTo>
                <a:lnTo>
                  <a:pt x="0" y="1539726"/>
                </a:lnTo>
                <a:lnTo>
                  <a:pt x="12203091" y="0"/>
                </a:lnTo>
                <a:close/>
              </a:path>
            </a:pathLst>
          </a:custGeom>
          <a:solidFill>
            <a:srgbClr val="3E74A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2" name="BLUE TRANSITION (TOP)">
            <a:extLst>
              <a:ext uri="{FF2B5EF4-FFF2-40B4-BE49-F238E27FC236}">
                <a16:creationId xmlns:a16="http://schemas.microsoft.com/office/drawing/2014/main" id="{BC107C8A-837F-422A-BE8E-A0BE7E6EB3AE}"/>
              </a:ext>
            </a:extLst>
          </p:cNvPr>
          <p:cNvSpPr/>
          <p:nvPr/>
        </p:nvSpPr>
        <p:spPr>
          <a:xfrm>
            <a:off x="-5545" y="-4188814"/>
            <a:ext cx="12203091" cy="4178984"/>
          </a:xfrm>
          <a:custGeom>
            <a:avLst/>
            <a:gdLst>
              <a:gd name="connsiteX0" fmla="*/ 0 w 12203091"/>
              <a:gd name="connsiteY0" fmla="*/ 0 h 4178984"/>
              <a:gd name="connsiteX1" fmla="*/ 12203091 w 12203091"/>
              <a:gd name="connsiteY1" fmla="*/ 0 h 4178984"/>
              <a:gd name="connsiteX2" fmla="*/ 12203091 w 12203091"/>
              <a:gd name="connsiteY2" fmla="*/ 2639258 h 4178984"/>
              <a:gd name="connsiteX3" fmla="*/ 0 w 12203091"/>
              <a:gd name="connsiteY3" fmla="*/ 4178984 h 4178984"/>
              <a:gd name="connsiteX4" fmla="*/ 0 w 12203091"/>
              <a:gd name="connsiteY4" fmla="*/ 0 h 41789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03091" h="4178984">
                <a:moveTo>
                  <a:pt x="0" y="0"/>
                </a:moveTo>
                <a:lnTo>
                  <a:pt x="12203091" y="0"/>
                </a:lnTo>
                <a:lnTo>
                  <a:pt x="12203091" y="2639258"/>
                </a:lnTo>
                <a:lnTo>
                  <a:pt x="0" y="4178984"/>
                </a:lnTo>
                <a:lnTo>
                  <a:pt x="0" y="0"/>
                </a:lnTo>
                <a:close/>
              </a:path>
            </a:pathLst>
          </a:custGeom>
          <a:solidFill>
            <a:srgbClr val="3E74A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5" name="YELLOW TRANSITION (BOTTOM)">
            <a:extLst>
              <a:ext uri="{FF2B5EF4-FFF2-40B4-BE49-F238E27FC236}">
                <a16:creationId xmlns:a16="http://schemas.microsoft.com/office/drawing/2014/main" id="{291A00E4-403F-4A14-A031-782E1D5F887A}"/>
              </a:ext>
            </a:extLst>
          </p:cNvPr>
          <p:cNvSpPr/>
          <p:nvPr/>
        </p:nvSpPr>
        <p:spPr>
          <a:xfrm>
            <a:off x="-5545" y="6885143"/>
            <a:ext cx="12203091" cy="4237184"/>
          </a:xfrm>
          <a:custGeom>
            <a:avLst/>
            <a:gdLst>
              <a:gd name="connsiteX0" fmla="*/ 12203091 w 12203091"/>
              <a:gd name="connsiteY0" fmla="*/ 0 h 4237184"/>
              <a:gd name="connsiteX1" fmla="*/ 12203091 w 12203091"/>
              <a:gd name="connsiteY1" fmla="*/ 4237184 h 4237184"/>
              <a:gd name="connsiteX2" fmla="*/ 0 w 12203091"/>
              <a:gd name="connsiteY2" fmla="*/ 4237184 h 4237184"/>
              <a:gd name="connsiteX3" fmla="*/ 0 w 12203091"/>
              <a:gd name="connsiteY3" fmla="*/ 1539726 h 4237184"/>
              <a:gd name="connsiteX4" fmla="*/ 12203091 w 12203091"/>
              <a:gd name="connsiteY4" fmla="*/ 0 h 42371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03091" h="4237184">
                <a:moveTo>
                  <a:pt x="12203091" y="0"/>
                </a:moveTo>
                <a:lnTo>
                  <a:pt x="12203091" y="4237184"/>
                </a:lnTo>
                <a:lnTo>
                  <a:pt x="0" y="4237184"/>
                </a:lnTo>
                <a:lnTo>
                  <a:pt x="0" y="1539726"/>
                </a:lnTo>
                <a:lnTo>
                  <a:pt x="12203091" y="0"/>
                </a:lnTo>
                <a:close/>
              </a:path>
            </a:pathLst>
          </a:custGeom>
          <a:solidFill>
            <a:srgbClr val="F1D1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6" name="YELLOW TRANSITION (TOP)">
            <a:extLst>
              <a:ext uri="{FF2B5EF4-FFF2-40B4-BE49-F238E27FC236}">
                <a16:creationId xmlns:a16="http://schemas.microsoft.com/office/drawing/2014/main" id="{A9087A56-95CD-4D3D-81C2-14AE8CB55281}"/>
              </a:ext>
            </a:extLst>
          </p:cNvPr>
          <p:cNvSpPr/>
          <p:nvPr/>
        </p:nvSpPr>
        <p:spPr>
          <a:xfrm>
            <a:off x="-5545" y="-4221822"/>
            <a:ext cx="12203091" cy="4178984"/>
          </a:xfrm>
          <a:custGeom>
            <a:avLst/>
            <a:gdLst>
              <a:gd name="connsiteX0" fmla="*/ 0 w 12203091"/>
              <a:gd name="connsiteY0" fmla="*/ 0 h 4178984"/>
              <a:gd name="connsiteX1" fmla="*/ 12203091 w 12203091"/>
              <a:gd name="connsiteY1" fmla="*/ 0 h 4178984"/>
              <a:gd name="connsiteX2" fmla="*/ 12203091 w 12203091"/>
              <a:gd name="connsiteY2" fmla="*/ 2639258 h 4178984"/>
              <a:gd name="connsiteX3" fmla="*/ 0 w 12203091"/>
              <a:gd name="connsiteY3" fmla="*/ 4178984 h 4178984"/>
              <a:gd name="connsiteX4" fmla="*/ 0 w 12203091"/>
              <a:gd name="connsiteY4" fmla="*/ 0 h 41789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03091" h="4178984">
                <a:moveTo>
                  <a:pt x="0" y="0"/>
                </a:moveTo>
                <a:lnTo>
                  <a:pt x="12203091" y="0"/>
                </a:lnTo>
                <a:lnTo>
                  <a:pt x="12203091" y="2639258"/>
                </a:lnTo>
                <a:lnTo>
                  <a:pt x="0" y="4178984"/>
                </a:lnTo>
                <a:lnTo>
                  <a:pt x="0" y="0"/>
                </a:lnTo>
                <a:close/>
              </a:path>
            </a:pathLst>
          </a:custGeom>
          <a:solidFill>
            <a:srgbClr val="F1D1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8" name="GREEN TRANSITION (BOTTOM)">
            <a:extLst>
              <a:ext uri="{FF2B5EF4-FFF2-40B4-BE49-F238E27FC236}">
                <a16:creationId xmlns:a16="http://schemas.microsoft.com/office/drawing/2014/main" id="{4C7249D0-272F-4BD1-9FCE-C5C0B2AA7C1F}"/>
              </a:ext>
            </a:extLst>
          </p:cNvPr>
          <p:cNvSpPr/>
          <p:nvPr/>
        </p:nvSpPr>
        <p:spPr>
          <a:xfrm>
            <a:off x="-5545" y="6899620"/>
            <a:ext cx="12203091" cy="4237184"/>
          </a:xfrm>
          <a:custGeom>
            <a:avLst/>
            <a:gdLst>
              <a:gd name="connsiteX0" fmla="*/ 12203091 w 12203091"/>
              <a:gd name="connsiteY0" fmla="*/ 0 h 4237184"/>
              <a:gd name="connsiteX1" fmla="*/ 12203091 w 12203091"/>
              <a:gd name="connsiteY1" fmla="*/ 4237184 h 4237184"/>
              <a:gd name="connsiteX2" fmla="*/ 0 w 12203091"/>
              <a:gd name="connsiteY2" fmla="*/ 4237184 h 4237184"/>
              <a:gd name="connsiteX3" fmla="*/ 0 w 12203091"/>
              <a:gd name="connsiteY3" fmla="*/ 1539726 h 4237184"/>
              <a:gd name="connsiteX4" fmla="*/ 12203091 w 12203091"/>
              <a:gd name="connsiteY4" fmla="*/ 0 h 42371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03091" h="4237184">
                <a:moveTo>
                  <a:pt x="12203091" y="0"/>
                </a:moveTo>
                <a:lnTo>
                  <a:pt x="12203091" y="4237184"/>
                </a:lnTo>
                <a:lnTo>
                  <a:pt x="0" y="4237184"/>
                </a:lnTo>
                <a:lnTo>
                  <a:pt x="0" y="1539726"/>
                </a:lnTo>
                <a:lnTo>
                  <a:pt x="12203091" y="0"/>
                </a:lnTo>
                <a:close/>
              </a:path>
            </a:pathLst>
          </a:custGeom>
          <a:solidFill>
            <a:srgbClr val="7CA7CE"/>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 name="GREEN TRANSITION (TOP)">
            <a:extLst>
              <a:ext uri="{FF2B5EF4-FFF2-40B4-BE49-F238E27FC236}">
                <a16:creationId xmlns:a16="http://schemas.microsoft.com/office/drawing/2014/main" id="{79C08DE2-9C7F-47A4-B7ED-773556C16E4D}"/>
              </a:ext>
            </a:extLst>
          </p:cNvPr>
          <p:cNvSpPr/>
          <p:nvPr/>
        </p:nvSpPr>
        <p:spPr>
          <a:xfrm>
            <a:off x="-5545" y="-4209624"/>
            <a:ext cx="12203091" cy="4178984"/>
          </a:xfrm>
          <a:custGeom>
            <a:avLst/>
            <a:gdLst>
              <a:gd name="connsiteX0" fmla="*/ 0 w 12203091"/>
              <a:gd name="connsiteY0" fmla="*/ 0 h 4178984"/>
              <a:gd name="connsiteX1" fmla="*/ 12203091 w 12203091"/>
              <a:gd name="connsiteY1" fmla="*/ 0 h 4178984"/>
              <a:gd name="connsiteX2" fmla="*/ 12203091 w 12203091"/>
              <a:gd name="connsiteY2" fmla="*/ 2639258 h 4178984"/>
              <a:gd name="connsiteX3" fmla="*/ 0 w 12203091"/>
              <a:gd name="connsiteY3" fmla="*/ 4178984 h 4178984"/>
              <a:gd name="connsiteX4" fmla="*/ 0 w 12203091"/>
              <a:gd name="connsiteY4" fmla="*/ 0 h 41789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03091" h="4178984">
                <a:moveTo>
                  <a:pt x="0" y="0"/>
                </a:moveTo>
                <a:lnTo>
                  <a:pt x="12203091" y="0"/>
                </a:lnTo>
                <a:lnTo>
                  <a:pt x="12203091" y="2639258"/>
                </a:lnTo>
                <a:lnTo>
                  <a:pt x="0" y="4178984"/>
                </a:lnTo>
                <a:lnTo>
                  <a:pt x="0" y="0"/>
                </a:lnTo>
                <a:close/>
              </a:path>
            </a:pathLst>
          </a:custGeom>
          <a:solidFill>
            <a:srgbClr val="7CA7CE"/>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 name="GREEN TRIANGLE (BOTTOM)">
            <a:extLst>
              <a:ext uri="{FF2B5EF4-FFF2-40B4-BE49-F238E27FC236}">
                <a16:creationId xmlns:a16="http://schemas.microsoft.com/office/drawing/2014/main" id="{45253502-658B-4396-84A4-FD94CE2A7953}"/>
              </a:ext>
            </a:extLst>
          </p:cNvPr>
          <p:cNvSpPr/>
          <p:nvPr/>
        </p:nvSpPr>
        <p:spPr>
          <a:xfrm rot="10800000">
            <a:off x="349705" y="5384400"/>
            <a:ext cx="11857622" cy="1730679"/>
          </a:xfrm>
          <a:custGeom>
            <a:avLst/>
            <a:gdLst>
              <a:gd name="connsiteX0" fmla="*/ 0 w 11857622"/>
              <a:gd name="connsiteY0" fmla="*/ 0 h 1730679"/>
              <a:gd name="connsiteX1" fmla="*/ 10510 w 11857622"/>
              <a:gd name="connsiteY1" fmla="*/ 0 h 1730679"/>
              <a:gd name="connsiteX2" fmla="*/ 10510 w 11857622"/>
              <a:gd name="connsiteY2" fmla="*/ 242237 h 1730679"/>
              <a:gd name="connsiteX3" fmla="*/ 11857622 w 11857622"/>
              <a:gd name="connsiteY3" fmla="*/ 242237 h 1730679"/>
              <a:gd name="connsiteX4" fmla="*/ 0 w 11857622"/>
              <a:gd name="connsiteY4" fmla="*/ 1730679 h 17306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57622" h="1730679">
                <a:moveTo>
                  <a:pt x="0" y="0"/>
                </a:moveTo>
                <a:lnTo>
                  <a:pt x="10510" y="0"/>
                </a:lnTo>
                <a:lnTo>
                  <a:pt x="10510" y="242237"/>
                </a:lnTo>
                <a:lnTo>
                  <a:pt x="11857622" y="242237"/>
                </a:lnTo>
                <a:lnTo>
                  <a:pt x="0" y="1730679"/>
                </a:lnTo>
                <a:close/>
              </a:path>
            </a:pathLst>
          </a:cu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2" name="GREEN TRIANGLE (TOP)">
            <a:extLst>
              <a:ext uri="{FF2B5EF4-FFF2-40B4-BE49-F238E27FC236}">
                <a16:creationId xmlns:a16="http://schemas.microsoft.com/office/drawing/2014/main" id="{FCA3E367-DFF1-439D-B056-65C9DAE1C9CC}"/>
              </a:ext>
            </a:extLst>
          </p:cNvPr>
          <p:cNvSpPr/>
          <p:nvPr/>
        </p:nvSpPr>
        <p:spPr>
          <a:xfrm>
            <a:off x="-10511" y="-260679"/>
            <a:ext cx="11857622" cy="1730679"/>
          </a:xfrm>
          <a:custGeom>
            <a:avLst/>
            <a:gdLst>
              <a:gd name="connsiteX0" fmla="*/ 0 w 11857622"/>
              <a:gd name="connsiteY0" fmla="*/ 0 h 1730679"/>
              <a:gd name="connsiteX1" fmla="*/ 10510 w 11857622"/>
              <a:gd name="connsiteY1" fmla="*/ 0 h 1730679"/>
              <a:gd name="connsiteX2" fmla="*/ 10510 w 11857622"/>
              <a:gd name="connsiteY2" fmla="*/ 242237 h 1730679"/>
              <a:gd name="connsiteX3" fmla="*/ 11857622 w 11857622"/>
              <a:gd name="connsiteY3" fmla="*/ 242237 h 1730679"/>
              <a:gd name="connsiteX4" fmla="*/ 0 w 11857622"/>
              <a:gd name="connsiteY4" fmla="*/ 1730679 h 17306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57622" h="1730679">
                <a:moveTo>
                  <a:pt x="0" y="0"/>
                </a:moveTo>
                <a:lnTo>
                  <a:pt x="10510" y="0"/>
                </a:lnTo>
                <a:lnTo>
                  <a:pt x="10510" y="242237"/>
                </a:lnTo>
                <a:lnTo>
                  <a:pt x="11857622" y="242237"/>
                </a:lnTo>
                <a:lnTo>
                  <a:pt x="0" y="1730679"/>
                </a:lnTo>
                <a:close/>
              </a:path>
            </a:pathLst>
          </a:cu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27" name="YELLOW ARROW TITLE">
            <a:extLst>
              <a:ext uri="{FF2B5EF4-FFF2-40B4-BE49-F238E27FC236}">
                <a16:creationId xmlns:a16="http://schemas.microsoft.com/office/drawing/2014/main" id="{5250BC18-AE28-476B-B0FC-18CFD514DD4C}"/>
              </a:ext>
            </a:extLst>
          </p:cNvPr>
          <p:cNvGrpSpPr/>
          <p:nvPr/>
        </p:nvGrpSpPr>
        <p:grpSpPr>
          <a:xfrm>
            <a:off x="11353982" y="-3192679"/>
            <a:ext cx="15489305" cy="3066140"/>
            <a:chOff x="-1542809" y="-1621909"/>
            <a:chExt cx="15489305" cy="3066140"/>
          </a:xfrm>
          <a:solidFill>
            <a:srgbClr val="A9D18E"/>
          </a:solidFill>
        </p:grpSpPr>
        <p:sp>
          <p:nvSpPr>
            <p:cNvPr id="28" name="Arrow: Up 27">
              <a:extLst>
                <a:ext uri="{FF2B5EF4-FFF2-40B4-BE49-F238E27FC236}">
                  <a16:creationId xmlns:a16="http://schemas.microsoft.com/office/drawing/2014/main" id="{1289856C-5424-4673-8FC7-E5058FF87714}"/>
                </a:ext>
              </a:extLst>
            </p:cNvPr>
            <p:cNvSpPr/>
            <p:nvPr/>
          </p:nvSpPr>
          <p:spPr>
            <a:xfrm rot="15773629">
              <a:off x="4668774" y="-7833492"/>
              <a:ext cx="3066140" cy="15489305"/>
            </a:xfrm>
            <a:prstGeom prst="upArrow">
              <a:avLst>
                <a:gd name="adj1" fmla="val 50000"/>
                <a:gd name="adj2" fmla="val 4005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9" name="TextBox 28">
              <a:extLst>
                <a:ext uri="{FF2B5EF4-FFF2-40B4-BE49-F238E27FC236}">
                  <a16:creationId xmlns:a16="http://schemas.microsoft.com/office/drawing/2014/main" id="{D161902E-53F4-4DF7-8A39-5164B056838C}"/>
                </a:ext>
              </a:extLst>
            </p:cNvPr>
            <p:cNvSpPr txBox="1"/>
            <p:nvPr/>
          </p:nvSpPr>
          <p:spPr>
            <a:xfrm rot="21165214">
              <a:off x="-212022" y="-855453"/>
              <a:ext cx="13977662" cy="1400010"/>
            </a:xfrm>
            <a:prstGeom prst="rect">
              <a:avLst/>
            </a:prstGeom>
            <a:noFill/>
          </p:spPr>
          <p:txBody>
            <a:bodyPr wrap="square" rtlCol="0">
              <a:prstTxWarp prst="textPlain">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PH" sz="1800" b="1" i="0" u="none" strike="noStrike" kern="1200" cap="none" spc="300" normalizeH="0" baseline="0" noProof="0">
                  <a:ln>
                    <a:noFill/>
                  </a:ln>
                  <a:solidFill>
                    <a:prstClr val="white"/>
                  </a:solidFill>
                  <a:effectLst/>
                  <a:uLnTx/>
                  <a:uFillTx/>
                  <a:latin typeface="Arial" panose="020B0604020202020204" pitchFamily="34" charset="0"/>
                  <a:cs typeface="Arial" panose="020B0604020202020204" pitchFamily="34" charset="0"/>
                </a:rPr>
                <a:t>PAT</a:t>
              </a:r>
              <a:endParaRPr kumimoji="0" lang="en-PH" sz="1800" b="1" i="0" u="none" strike="noStrike" kern="1200" cap="none" spc="300" normalizeH="0" baseline="0" noProof="0" dirty="0">
                <a:ln>
                  <a:noFill/>
                </a:ln>
                <a:solidFill>
                  <a:prstClr val="white"/>
                </a:solidFill>
                <a:effectLst/>
                <a:uLnTx/>
                <a:uFillTx/>
                <a:latin typeface="Arial" panose="020B0604020202020204" pitchFamily="34" charset="0"/>
                <a:cs typeface="Arial" panose="020B0604020202020204" pitchFamily="34" charset="0"/>
              </a:endParaRPr>
            </a:p>
          </p:txBody>
        </p:sp>
      </p:grpSp>
      <p:grpSp>
        <p:nvGrpSpPr>
          <p:cNvPr id="30" name="Group 29">
            <a:extLst>
              <a:ext uri="{FF2B5EF4-FFF2-40B4-BE49-F238E27FC236}">
                <a16:creationId xmlns:a16="http://schemas.microsoft.com/office/drawing/2014/main" id="{606C105E-32B8-4F9C-927E-CED0102DEDEA}"/>
              </a:ext>
            </a:extLst>
          </p:cNvPr>
          <p:cNvGrpSpPr/>
          <p:nvPr/>
        </p:nvGrpSpPr>
        <p:grpSpPr>
          <a:xfrm>
            <a:off x="-14442866" y="7142223"/>
            <a:ext cx="15480000" cy="3066140"/>
            <a:chOff x="-1740159" y="5444053"/>
            <a:chExt cx="15480000" cy="3066140"/>
          </a:xfrm>
          <a:solidFill>
            <a:srgbClr val="CB5845"/>
          </a:solidFill>
        </p:grpSpPr>
        <p:sp>
          <p:nvSpPr>
            <p:cNvPr id="31" name="Arrow: Up 30">
              <a:extLst>
                <a:ext uri="{FF2B5EF4-FFF2-40B4-BE49-F238E27FC236}">
                  <a16:creationId xmlns:a16="http://schemas.microsoft.com/office/drawing/2014/main" id="{3031FA44-55D7-4912-B8AC-EB557664D419}"/>
                </a:ext>
              </a:extLst>
            </p:cNvPr>
            <p:cNvSpPr/>
            <p:nvPr/>
          </p:nvSpPr>
          <p:spPr>
            <a:xfrm rot="4964768" flipH="1">
              <a:off x="4466771" y="-762877"/>
              <a:ext cx="3066140" cy="15480000"/>
            </a:xfrm>
            <a:prstGeom prst="upArrow">
              <a:avLst>
                <a:gd name="adj1" fmla="val 50000"/>
                <a:gd name="adj2" fmla="val 4005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2" name="TextBox 31">
              <a:extLst>
                <a:ext uri="{FF2B5EF4-FFF2-40B4-BE49-F238E27FC236}">
                  <a16:creationId xmlns:a16="http://schemas.microsoft.com/office/drawing/2014/main" id="{F193B36D-9ADC-48CB-AF1D-587B6414C07E}"/>
                </a:ext>
              </a:extLst>
            </p:cNvPr>
            <p:cNvSpPr txBox="1"/>
            <p:nvPr/>
          </p:nvSpPr>
          <p:spPr>
            <a:xfrm rot="21165214">
              <a:off x="-1562861" y="6332949"/>
              <a:ext cx="13944937" cy="1400010"/>
            </a:xfrm>
            <a:prstGeom prst="rect">
              <a:avLst/>
            </a:prstGeom>
            <a:grpFill/>
          </p:spPr>
          <p:txBody>
            <a:bodyPr wrap="square" rtlCol="0">
              <a:prstTxWarp prst="textPlain">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PH" sz="1800" b="1" i="0" u="none" strike="noStrike" kern="1200" cap="none" spc="300" normalizeH="0" baseline="0" noProof="0">
                  <a:ln>
                    <a:noFill/>
                  </a:ln>
                  <a:solidFill>
                    <a:prstClr val="white"/>
                  </a:solidFill>
                  <a:effectLst/>
                  <a:uLnTx/>
                  <a:uFillTx/>
                  <a:latin typeface="Arial" panose="020B0604020202020204" pitchFamily="34" charset="0"/>
                  <a:cs typeface="Arial" panose="020B0604020202020204" pitchFamily="34" charset="0"/>
                </a:rPr>
                <a:t>PAT</a:t>
              </a:r>
              <a:endParaRPr kumimoji="0" lang="en-PH" sz="1800" b="1" i="0" u="none" strike="noStrike" kern="1200" cap="none" spc="300" normalizeH="0" baseline="0" noProof="0" dirty="0">
                <a:ln>
                  <a:noFill/>
                </a:ln>
                <a:solidFill>
                  <a:prstClr val="white"/>
                </a:solidFill>
                <a:effectLst/>
                <a:uLnTx/>
                <a:uFillTx/>
                <a:latin typeface="Arial" panose="020B0604020202020204" pitchFamily="34" charset="0"/>
                <a:cs typeface="Arial" panose="020B0604020202020204" pitchFamily="34" charset="0"/>
              </a:endParaRPr>
            </a:p>
          </p:txBody>
        </p:sp>
      </p:grpSp>
      <p:sp>
        <p:nvSpPr>
          <p:cNvPr id="4" name="WHITE BORDER">
            <a:extLst>
              <a:ext uri="{FF2B5EF4-FFF2-40B4-BE49-F238E27FC236}">
                <a16:creationId xmlns:a16="http://schemas.microsoft.com/office/drawing/2014/main" id="{752A794D-A7CB-454B-9775-E81B330035BF}"/>
              </a:ext>
            </a:extLst>
          </p:cNvPr>
          <p:cNvSpPr/>
          <p:nvPr/>
        </p:nvSpPr>
        <p:spPr>
          <a:xfrm>
            <a:off x="-10510" y="1458000"/>
            <a:ext cx="144000" cy="540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WHITE BORDER">
            <a:extLst>
              <a:ext uri="{FF2B5EF4-FFF2-40B4-BE49-F238E27FC236}">
                <a16:creationId xmlns:a16="http://schemas.microsoft.com/office/drawing/2014/main" id="{27122CBE-EB1F-4649-BC62-384943FDCC23}"/>
              </a:ext>
            </a:extLst>
          </p:cNvPr>
          <p:cNvSpPr/>
          <p:nvPr/>
        </p:nvSpPr>
        <p:spPr>
          <a:xfrm rot="21167903">
            <a:off x="-121452" y="680091"/>
            <a:ext cx="12645109" cy="1142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WHITE BORDER">
            <a:extLst>
              <a:ext uri="{FF2B5EF4-FFF2-40B4-BE49-F238E27FC236}">
                <a16:creationId xmlns:a16="http://schemas.microsoft.com/office/drawing/2014/main" id="{2E5B5EBE-1403-4FDE-851D-F233534BB364}"/>
              </a:ext>
            </a:extLst>
          </p:cNvPr>
          <p:cNvSpPr/>
          <p:nvPr/>
        </p:nvSpPr>
        <p:spPr>
          <a:xfrm>
            <a:off x="12062747" y="0"/>
            <a:ext cx="144000" cy="540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WHITE BORDER">
            <a:extLst>
              <a:ext uri="{FF2B5EF4-FFF2-40B4-BE49-F238E27FC236}">
                <a16:creationId xmlns:a16="http://schemas.microsoft.com/office/drawing/2014/main" id="{B6383E31-8060-48CB-8E66-318CBF452ECB}"/>
              </a:ext>
            </a:extLst>
          </p:cNvPr>
          <p:cNvSpPr/>
          <p:nvPr/>
        </p:nvSpPr>
        <p:spPr>
          <a:xfrm rot="21167903">
            <a:off x="-121453" y="6063612"/>
            <a:ext cx="12645109" cy="1142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1" name="TITLE 1">
            <a:extLst>
              <a:ext uri="{FF2B5EF4-FFF2-40B4-BE49-F238E27FC236}">
                <a16:creationId xmlns:a16="http://schemas.microsoft.com/office/drawing/2014/main" id="{14AE78A9-4E6F-6E40-B321-81A2B25314EE}"/>
              </a:ext>
            </a:extLst>
          </p:cNvPr>
          <p:cNvSpPr txBox="1"/>
          <p:nvPr/>
        </p:nvSpPr>
        <p:spPr>
          <a:xfrm>
            <a:off x="641042" y="2782181"/>
            <a:ext cx="10914152" cy="2092881"/>
          </a:xfrm>
          <a:prstGeom prst="rect">
            <a:avLst/>
          </a:prstGeom>
          <a:noFill/>
        </p:spPr>
        <p:txBody>
          <a:bodyPr wrap="square" rtlCol="0">
            <a:spAutoFit/>
          </a:bodyPr>
          <a:lstStyle/>
          <a:p>
            <a:pPr algn="ctr"/>
            <a:r>
              <a:rPr lang="en-PH" sz="6500" b="1" spc="300" dirty="0">
                <a:ln>
                  <a:solidFill>
                    <a:schemeClr val="bg1"/>
                  </a:solidFill>
                </a:ln>
                <a:solidFill>
                  <a:srgbClr val="002060"/>
                </a:solidFill>
                <a:effectLst>
                  <a:outerShdw blurRad="254000" sx="102000" sy="102000" algn="ctr" rotWithShape="0">
                    <a:prstClr val="black">
                      <a:alpha val="40000"/>
                    </a:prstClr>
                  </a:outerShdw>
                </a:effectLst>
                <a:latin typeface="Aachen" panose="02020500000000000000" pitchFamily="18" charset="77"/>
                <a:ea typeface="Aachen" panose="02020500000000000000" pitchFamily="18" charset="77"/>
                <a:cs typeface="Aachen" panose="02020500000000000000" pitchFamily="18" charset="77"/>
              </a:rPr>
              <a:t>3.Palette-and-Text (PAT)</a:t>
            </a:r>
          </a:p>
          <a:p>
            <a:pPr algn="ctr"/>
            <a:endParaRPr lang="en-PH" sz="6500" b="1" spc="300" dirty="0">
              <a:ln>
                <a:solidFill>
                  <a:schemeClr val="bg1"/>
                </a:solidFill>
              </a:ln>
              <a:solidFill>
                <a:srgbClr val="486D52"/>
              </a:solidFill>
              <a:effectLst>
                <a:outerShdw blurRad="254000" sx="102000" sy="102000" algn="ctr" rotWithShape="0">
                  <a:prstClr val="black">
                    <a:alpha val="40000"/>
                  </a:prstClr>
                </a:outerShdw>
              </a:effectLst>
              <a:latin typeface="Aachen" panose="02020500000000000000" pitchFamily="18" charset="77"/>
              <a:ea typeface="Aachen" panose="02020500000000000000" pitchFamily="18" charset="77"/>
              <a:cs typeface="Aachen" panose="02020500000000000000" pitchFamily="18" charset="77"/>
            </a:endParaRPr>
          </a:p>
        </p:txBody>
      </p:sp>
    </p:spTree>
    <p:extLst>
      <p:ext uri="{BB962C8B-B14F-4D97-AF65-F5344CB8AC3E}">
        <p14:creationId xmlns:p14="http://schemas.microsoft.com/office/powerpoint/2010/main" val="2861170429"/>
      </p:ext>
    </p:extLst>
  </p:cSld>
  <p:clrMapOvr>
    <a:masterClrMapping/>
  </p:clrMapOvr>
  <p:transition spd="slow" advTm="2921">
    <p:cover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accel="50000" decel="50000" fill="hold" nodeType="withEffect">
                                  <p:stCondLst>
                                    <p:cond delay="0"/>
                                  </p:stCondLst>
                                  <p:childTnLst>
                                    <p:animMotion origin="layout" path="M 3.75E-6 -1.85185E-6 L -1.11745 0.24746 " pathEditMode="relative" rAng="0" ptsTypes="AA">
                                      <p:cBhvr>
                                        <p:cTn id="6" dur="750" fill="hold"/>
                                        <p:tgtEl>
                                          <p:spTgt spid="27"/>
                                        </p:tgtEl>
                                        <p:attrNameLst>
                                          <p:attrName>ppt_x</p:attrName>
                                          <p:attrName>ppt_y</p:attrName>
                                        </p:attrNameLst>
                                      </p:cBhvr>
                                      <p:rCtr x="-55872" y="12384"/>
                                    </p:animMotion>
                                  </p:childTnLst>
                                </p:cTn>
                              </p:par>
                              <p:par>
                                <p:cTn id="7" presetID="42" presetClass="path" presetSubtype="0" fill="hold" nodeType="withEffect">
                                  <p:stCondLst>
                                    <p:cond delay="750"/>
                                  </p:stCondLst>
                                  <p:childTnLst>
                                    <p:animMotion origin="layout" path="M -1.11745 0.24746 L -1.24948 0.27685 " pathEditMode="relative" rAng="0" ptsTypes="AA">
                                      <p:cBhvr>
                                        <p:cTn id="8" dur="10000" fill="hold"/>
                                        <p:tgtEl>
                                          <p:spTgt spid="27"/>
                                        </p:tgtEl>
                                        <p:attrNameLst>
                                          <p:attrName>ppt_x</p:attrName>
                                          <p:attrName>ppt_y</p:attrName>
                                        </p:attrNameLst>
                                      </p:cBhvr>
                                      <p:rCtr x="-6602" y="1458"/>
                                    </p:animMotion>
                                  </p:childTnLst>
                                </p:cTn>
                              </p:par>
                              <p:par>
                                <p:cTn id="9" presetID="63" presetClass="path" presetSubtype="0" accel="50000" decel="50000" fill="hold" nodeType="withEffect">
                                  <p:stCondLst>
                                    <p:cond delay="0"/>
                                  </p:stCondLst>
                                  <p:childTnLst>
                                    <p:animMotion origin="layout" path="M -4.16667E-7 -4.81481E-6 L 1.04974 -0.24837 " pathEditMode="relative" rAng="0" ptsTypes="AA">
                                      <p:cBhvr>
                                        <p:cTn id="10" dur="750" fill="hold"/>
                                        <p:tgtEl>
                                          <p:spTgt spid="30"/>
                                        </p:tgtEl>
                                        <p:attrNameLst>
                                          <p:attrName>ppt_x</p:attrName>
                                          <p:attrName>ppt_y</p:attrName>
                                        </p:attrNameLst>
                                      </p:cBhvr>
                                      <p:rCtr x="52487" y="-12431"/>
                                    </p:animMotion>
                                  </p:childTnLst>
                                </p:cTn>
                              </p:par>
                              <p:par>
                                <p:cTn id="11" presetID="42" presetClass="path" presetSubtype="0" fill="hold" nodeType="withEffect">
                                  <p:stCondLst>
                                    <p:cond delay="1000"/>
                                  </p:stCondLst>
                                  <p:childTnLst>
                                    <p:animMotion origin="layout" path="M 1.04974 -0.24837 L 1.18854 -0.28148 " pathEditMode="relative" rAng="0" ptsTypes="AA">
                                      <p:cBhvr>
                                        <p:cTn id="12" dur="10000" fill="hold"/>
                                        <p:tgtEl>
                                          <p:spTgt spid="30"/>
                                        </p:tgtEl>
                                        <p:attrNameLst>
                                          <p:attrName>ppt_x</p:attrName>
                                          <p:attrName>ppt_y</p:attrName>
                                        </p:attrNameLst>
                                      </p:cBhvr>
                                      <p:rCtr x="6940" y="-1667"/>
                                    </p:animMotion>
                                  </p:childTnLst>
                                </p:cTn>
                              </p:par>
                              <p:par>
                                <p:cTn id="13" presetID="22" presetClass="entr" presetSubtype="2"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right)">
                                      <p:cBhvr>
                                        <p:cTn id="15" dur="250"/>
                                        <p:tgtEl>
                                          <p:spTgt spid="6"/>
                                        </p:tgtEl>
                                      </p:cBhvr>
                                    </p:animEffect>
                                  </p:childTnLst>
                                </p:cTn>
                              </p:par>
                              <p:par>
                                <p:cTn id="16" presetID="22" presetClass="entr" presetSubtype="1" fill="hold" grpId="0" nodeType="withEffect">
                                  <p:stCondLst>
                                    <p:cond delay="250"/>
                                  </p:stCondLst>
                                  <p:childTnLst>
                                    <p:set>
                                      <p:cBhvr>
                                        <p:cTn id="17" dur="1" fill="hold">
                                          <p:stCondLst>
                                            <p:cond delay="0"/>
                                          </p:stCondLst>
                                        </p:cTn>
                                        <p:tgtEl>
                                          <p:spTgt spid="4"/>
                                        </p:tgtEl>
                                        <p:attrNameLst>
                                          <p:attrName>style.visibility</p:attrName>
                                        </p:attrNameLst>
                                      </p:cBhvr>
                                      <p:to>
                                        <p:strVal val="visible"/>
                                      </p:to>
                                    </p:set>
                                    <p:animEffect transition="in" filter="wipe(up)">
                                      <p:cBhvr>
                                        <p:cTn id="18" dur="250"/>
                                        <p:tgtEl>
                                          <p:spTgt spid="4"/>
                                        </p:tgtEl>
                                      </p:cBhvr>
                                    </p:animEffect>
                                  </p:childTnLst>
                                </p:cTn>
                              </p:par>
                              <p:par>
                                <p:cTn id="19" presetID="22" presetClass="entr" presetSubtype="4" fill="hold" grpId="0" nodeType="withEffect">
                                  <p:stCondLst>
                                    <p:cond delay="500"/>
                                  </p:stCondLst>
                                  <p:childTnLst>
                                    <p:set>
                                      <p:cBhvr>
                                        <p:cTn id="20" dur="1" fill="hold">
                                          <p:stCondLst>
                                            <p:cond delay="0"/>
                                          </p:stCondLst>
                                        </p:cTn>
                                        <p:tgtEl>
                                          <p:spTgt spid="15"/>
                                        </p:tgtEl>
                                        <p:attrNameLst>
                                          <p:attrName>style.visibility</p:attrName>
                                        </p:attrNameLst>
                                      </p:cBhvr>
                                      <p:to>
                                        <p:strVal val="visible"/>
                                      </p:to>
                                    </p:set>
                                    <p:animEffect transition="in" filter="wipe(down)">
                                      <p:cBhvr>
                                        <p:cTn id="21" dur="250"/>
                                        <p:tgtEl>
                                          <p:spTgt spid="15"/>
                                        </p:tgtEl>
                                      </p:cBhvr>
                                    </p:animEffect>
                                  </p:childTnLst>
                                </p:cTn>
                              </p:par>
                              <p:par>
                                <p:cTn id="22" presetID="22" presetClass="entr" presetSubtype="4" fill="hold" grpId="0" nodeType="withEffect">
                                  <p:stCondLst>
                                    <p:cond delay="750"/>
                                  </p:stCondLst>
                                  <p:childTnLst>
                                    <p:set>
                                      <p:cBhvr>
                                        <p:cTn id="23" dur="1" fill="hold">
                                          <p:stCondLst>
                                            <p:cond delay="0"/>
                                          </p:stCondLst>
                                        </p:cTn>
                                        <p:tgtEl>
                                          <p:spTgt spid="12"/>
                                        </p:tgtEl>
                                        <p:attrNameLst>
                                          <p:attrName>style.visibility</p:attrName>
                                        </p:attrNameLst>
                                      </p:cBhvr>
                                      <p:to>
                                        <p:strVal val="visible"/>
                                      </p:to>
                                    </p:set>
                                    <p:animEffect transition="in" filter="wipe(down)">
                                      <p:cBhvr>
                                        <p:cTn id="24" dur="250"/>
                                        <p:tgtEl>
                                          <p:spTgt spid="12"/>
                                        </p:tgtEl>
                                      </p:cBhvr>
                                    </p:animEffect>
                                  </p:childTnLst>
                                </p:cTn>
                              </p:par>
                              <p:par>
                                <p:cTn id="25" presetID="42" presetClass="path" presetSubtype="0" accel="50000" decel="50000" fill="hold" grpId="0" nodeType="withEffect">
                                  <p:stCondLst>
                                    <p:cond delay="0"/>
                                  </p:stCondLst>
                                  <p:childTnLst>
                                    <p:animMotion origin="layout" path="M 0 0.61459 L 0 3.33333E-6 " pathEditMode="relative" rAng="0" ptsTypes="AA">
                                      <p:cBhvr>
                                        <p:cTn id="26" dur="1000" fill="hold"/>
                                        <p:tgtEl>
                                          <p:spTgt spid="47"/>
                                        </p:tgtEl>
                                        <p:attrNameLst>
                                          <p:attrName>ppt_x</p:attrName>
                                          <p:attrName>ppt_y</p:attrName>
                                        </p:attrNameLst>
                                      </p:cBhvr>
                                      <p:rCtr x="0" y="-30995"/>
                                    </p:animMotion>
                                  </p:childTnLst>
                                </p:cTn>
                              </p:par>
                              <p:par>
                                <p:cTn id="27" presetID="42" presetClass="path" presetSubtype="0" accel="50000" decel="50000" fill="hold" grpId="0" nodeType="withEffect">
                                  <p:stCondLst>
                                    <p:cond delay="0"/>
                                  </p:stCondLst>
                                  <p:childTnLst>
                                    <p:animMotion origin="layout" path="M 0 -0.62245 L 0 -4.44444E-6 " pathEditMode="relative" rAng="0" ptsTypes="AA">
                                      <p:cBhvr>
                                        <p:cTn id="28" dur="1000" fill="hold"/>
                                        <p:tgtEl>
                                          <p:spTgt spid="48"/>
                                        </p:tgtEl>
                                        <p:attrNameLst>
                                          <p:attrName>ppt_x</p:attrName>
                                          <p:attrName>ppt_y</p:attrName>
                                        </p:attrNameLst>
                                      </p:cBhvr>
                                      <p:rCtr x="0" y="31343"/>
                                    </p:animMotion>
                                  </p:childTnLst>
                                </p:cTn>
                              </p:par>
                              <p:par>
                                <p:cTn id="29" presetID="42" presetClass="path" presetSubtype="0" accel="50000" decel="50000" fill="hold" grpId="0" nodeType="withEffect">
                                  <p:stCondLst>
                                    <p:cond delay="150"/>
                                  </p:stCondLst>
                                  <p:childTnLst>
                                    <p:animMotion origin="layout" path="M 0 0.61458 L 0 -3.7037E-7 " pathEditMode="relative" rAng="0" ptsTypes="AA">
                                      <p:cBhvr>
                                        <p:cTn id="30" dur="1000" fill="hold"/>
                                        <p:tgtEl>
                                          <p:spTgt spid="56"/>
                                        </p:tgtEl>
                                        <p:attrNameLst>
                                          <p:attrName>ppt_x</p:attrName>
                                          <p:attrName>ppt_y</p:attrName>
                                        </p:attrNameLst>
                                      </p:cBhvr>
                                      <p:rCtr x="0" y="-30718"/>
                                    </p:animMotion>
                                  </p:childTnLst>
                                </p:cTn>
                              </p:par>
                              <p:par>
                                <p:cTn id="31" presetID="42" presetClass="path" presetSubtype="0" accel="50000" decel="50000" fill="hold" grpId="0" nodeType="withEffect">
                                  <p:stCondLst>
                                    <p:cond delay="150"/>
                                  </p:stCondLst>
                                  <p:childTnLst>
                                    <p:animMotion origin="layout" path="M 0 -0.62245 L 0 -1.48148E-6 " pathEditMode="relative" rAng="0" ptsTypes="AA">
                                      <p:cBhvr>
                                        <p:cTn id="32" dur="1000" fill="hold"/>
                                        <p:tgtEl>
                                          <p:spTgt spid="55"/>
                                        </p:tgtEl>
                                        <p:attrNameLst>
                                          <p:attrName>ppt_x</p:attrName>
                                          <p:attrName>ppt_y</p:attrName>
                                        </p:attrNameLst>
                                      </p:cBhvr>
                                      <p:rCtr x="0" y="31111"/>
                                    </p:animMotion>
                                  </p:childTnLst>
                                </p:cTn>
                              </p:par>
                              <p:par>
                                <p:cTn id="33" presetID="42" presetClass="path" presetSubtype="0" accel="50000" decel="50000" fill="hold" grpId="0" nodeType="withEffect">
                                  <p:stCondLst>
                                    <p:cond delay="300"/>
                                  </p:stCondLst>
                                  <p:childTnLst>
                                    <p:animMotion origin="layout" path="M 0 0.61458 L 0 -1.48148E-6 " pathEditMode="relative" rAng="0" ptsTypes="AA">
                                      <p:cBhvr>
                                        <p:cTn id="34" dur="1000" fill="hold"/>
                                        <p:tgtEl>
                                          <p:spTgt spid="62"/>
                                        </p:tgtEl>
                                        <p:attrNameLst>
                                          <p:attrName>ppt_x</p:attrName>
                                          <p:attrName>ppt_y</p:attrName>
                                        </p:attrNameLst>
                                      </p:cBhvr>
                                      <p:rCtr x="0" y="-30741"/>
                                    </p:animMotion>
                                  </p:childTnLst>
                                </p:cTn>
                              </p:par>
                              <p:par>
                                <p:cTn id="35" presetID="42" presetClass="path" presetSubtype="0" accel="50000" decel="50000" fill="hold" grpId="0" nodeType="withEffect">
                                  <p:stCondLst>
                                    <p:cond delay="300"/>
                                  </p:stCondLst>
                                  <p:childTnLst>
                                    <p:animMotion origin="layout" path="M 0 -0.62245 L 0 -1.48148E-6 " pathEditMode="relative" rAng="0" ptsTypes="AA">
                                      <p:cBhvr>
                                        <p:cTn id="36" dur="1000" fill="hold"/>
                                        <p:tgtEl>
                                          <p:spTgt spid="61"/>
                                        </p:tgtEl>
                                        <p:attrNameLst>
                                          <p:attrName>ppt_x</p:attrName>
                                          <p:attrName>ppt_y</p:attrName>
                                        </p:attrNameLst>
                                      </p:cBhvr>
                                      <p:rCtr x="0" y="31111"/>
                                    </p:animMotion>
                                  </p:childTnLst>
                                </p:cTn>
                              </p:par>
                              <p:par>
                                <p:cTn id="37" presetID="10" presetClass="entr" presetSubtype="0" fill="hold" grpId="0" nodeType="withEffect">
                                  <p:stCondLst>
                                    <p:cond delay="0"/>
                                  </p:stCondLst>
                                  <p:iterate type="lt">
                                    <p:tmPct val="10000"/>
                                  </p:iterate>
                                  <p:childTnLst>
                                    <p:set>
                                      <p:cBhvr>
                                        <p:cTn id="38" dur="1" fill="hold">
                                          <p:stCondLst>
                                            <p:cond delay="0"/>
                                          </p:stCondLst>
                                        </p:cTn>
                                        <p:tgtEl>
                                          <p:spTgt spid="101"/>
                                        </p:tgtEl>
                                        <p:attrNameLst>
                                          <p:attrName>style.visibility</p:attrName>
                                        </p:attrNameLst>
                                      </p:cBhvr>
                                      <p:to>
                                        <p:strVal val="visible"/>
                                      </p:to>
                                    </p:set>
                                    <p:animEffect transition="in" filter="fade">
                                      <p:cBhvr>
                                        <p:cTn id="39" dur="500"/>
                                        <p:tgtEl>
                                          <p:spTgt spid="1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P spid="62" grpId="0" animBg="1"/>
      <p:bldP spid="55" grpId="0" animBg="1"/>
      <p:bldP spid="56" grpId="0" animBg="1"/>
      <p:bldP spid="48" grpId="0" animBg="1"/>
      <p:bldP spid="47" grpId="0" animBg="1"/>
      <p:bldP spid="4" grpId="0" animBg="1"/>
      <p:bldP spid="6" grpId="0" animBg="1"/>
      <p:bldP spid="12" grpId="0" animBg="1"/>
      <p:bldP spid="15" grpId="0" animBg="1"/>
      <p:bldP spid="101"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48369D7-B302-3F44-A3CE-8D63D2DB04AB}"/>
              </a:ext>
            </a:extLst>
          </p:cNvPr>
          <p:cNvSpPr/>
          <p:nvPr/>
        </p:nvSpPr>
        <p:spPr>
          <a:xfrm>
            <a:off x="-2509" y="0"/>
            <a:ext cx="12192000" cy="6858000"/>
          </a:xfrm>
          <a:prstGeom prst="rect">
            <a:avLst/>
          </a:prstGeom>
          <a:solidFill>
            <a:srgbClr val="E9D7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3" name="Picture 2" descr="Logo&#10;&#10;Description automatically generated">
            <a:extLst>
              <a:ext uri="{FF2B5EF4-FFF2-40B4-BE49-F238E27FC236}">
                <a16:creationId xmlns:a16="http://schemas.microsoft.com/office/drawing/2014/main" id="{D2B5D331-52D6-2A4A-BA03-F1A0E9D9BE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92942" y="164354"/>
            <a:ext cx="696171" cy="696171"/>
          </a:xfrm>
          <a:prstGeom prst="rect">
            <a:avLst/>
          </a:prstGeom>
        </p:spPr>
      </p:pic>
      <p:pic>
        <p:nvPicPr>
          <p:cNvPr id="4" name="Picture 2">
            <a:extLst>
              <a:ext uri="{FF2B5EF4-FFF2-40B4-BE49-F238E27FC236}">
                <a16:creationId xmlns:a16="http://schemas.microsoft.com/office/drawing/2014/main" id="{3E06BF13-9C37-0441-9BF7-9086E675D5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29" y="78310"/>
            <a:ext cx="1792942" cy="782215"/>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27B228B4-0C89-5941-8BA6-056F560B63AC}"/>
              </a:ext>
            </a:extLst>
          </p:cNvPr>
          <p:cNvGrpSpPr/>
          <p:nvPr/>
        </p:nvGrpSpPr>
        <p:grpSpPr>
          <a:xfrm>
            <a:off x="-143436" y="-69254"/>
            <a:ext cx="12348514" cy="6987717"/>
            <a:chOff x="-143435" y="-92869"/>
            <a:chExt cx="12348514" cy="6987717"/>
          </a:xfrm>
          <a:solidFill>
            <a:srgbClr val="7CA7CE"/>
          </a:solidFill>
        </p:grpSpPr>
        <p:sp>
          <p:nvSpPr>
            <p:cNvPr id="6" name="Rectangle 5">
              <a:extLst>
                <a:ext uri="{FF2B5EF4-FFF2-40B4-BE49-F238E27FC236}">
                  <a16:creationId xmlns:a16="http://schemas.microsoft.com/office/drawing/2014/main" id="{1077B0B6-6F62-DE4C-AF2A-118FDF03E68E}"/>
                </a:ext>
              </a:extLst>
            </p:cNvPr>
            <p:cNvSpPr/>
            <p:nvPr/>
          </p:nvSpPr>
          <p:spPr>
            <a:xfrm>
              <a:off x="0" y="0"/>
              <a:ext cx="12192000"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3500">
                <a:latin typeface="#9Slide03 AmpleSoft" panose="02000000000000000000" pitchFamily="2" charset="77"/>
              </a:endParaRPr>
            </a:p>
          </p:txBody>
        </p:sp>
        <p:grpSp>
          <p:nvGrpSpPr>
            <p:cNvPr id="7" name="Group 6">
              <a:extLst>
                <a:ext uri="{FF2B5EF4-FFF2-40B4-BE49-F238E27FC236}">
                  <a16:creationId xmlns:a16="http://schemas.microsoft.com/office/drawing/2014/main" id="{DE66B803-2C38-C748-81A0-C3A62ACFA2CF}"/>
                </a:ext>
              </a:extLst>
            </p:cNvPr>
            <p:cNvGrpSpPr/>
            <p:nvPr/>
          </p:nvGrpSpPr>
          <p:grpSpPr>
            <a:xfrm>
              <a:off x="-143435" y="-92869"/>
              <a:ext cx="12348514" cy="6987717"/>
              <a:chOff x="-143435" y="-92869"/>
              <a:chExt cx="12348514" cy="6987717"/>
            </a:xfrm>
            <a:grpFill/>
          </p:grpSpPr>
          <p:pic>
            <p:nvPicPr>
              <p:cNvPr id="8" name="Picture 7" descr="Logo&#10;&#10;Description automatically generated">
                <a:extLst>
                  <a:ext uri="{FF2B5EF4-FFF2-40B4-BE49-F238E27FC236}">
                    <a16:creationId xmlns:a16="http://schemas.microsoft.com/office/drawing/2014/main" id="{340472C3-A722-A44A-B212-FD2A6B4352B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1129" y="432431"/>
                <a:ext cx="428957" cy="428957"/>
              </a:xfrm>
              <a:prstGeom prst="rect">
                <a:avLst/>
              </a:prstGeom>
              <a:grpFill/>
            </p:spPr>
          </p:pic>
          <p:pic>
            <p:nvPicPr>
              <p:cNvPr id="9" name="Picture 2">
                <a:extLst>
                  <a:ext uri="{FF2B5EF4-FFF2-40B4-BE49-F238E27FC236}">
                    <a16:creationId xmlns:a16="http://schemas.microsoft.com/office/drawing/2014/main" id="{2373732E-F948-D34B-B580-385A19A3D1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587" y="459726"/>
                <a:ext cx="1003444" cy="437777"/>
              </a:xfrm>
              <a:prstGeom prst="rect">
                <a:avLst/>
              </a:prstGeom>
              <a:grpFill/>
            </p:spPr>
          </p:pic>
          <p:grpSp>
            <p:nvGrpSpPr>
              <p:cNvPr id="10" name="Group 9">
                <a:extLst>
                  <a:ext uri="{FF2B5EF4-FFF2-40B4-BE49-F238E27FC236}">
                    <a16:creationId xmlns:a16="http://schemas.microsoft.com/office/drawing/2014/main" id="{AE62724B-2EBD-9A48-A580-E2AC528194E3}"/>
                  </a:ext>
                </a:extLst>
              </p:cNvPr>
              <p:cNvGrpSpPr/>
              <p:nvPr/>
            </p:nvGrpSpPr>
            <p:grpSpPr>
              <a:xfrm>
                <a:off x="-143435" y="-92869"/>
                <a:ext cx="12348514" cy="453198"/>
                <a:chOff x="-75377" y="-3473"/>
                <a:chExt cx="12267377" cy="514800"/>
              </a:xfrm>
              <a:grpFill/>
            </p:grpSpPr>
            <p:sp>
              <p:nvSpPr>
                <p:cNvPr id="34" name="Rectangle 33">
                  <a:extLst>
                    <a:ext uri="{FF2B5EF4-FFF2-40B4-BE49-F238E27FC236}">
                      <a16:creationId xmlns:a16="http://schemas.microsoft.com/office/drawing/2014/main" id="{AA0974E7-F72F-9D47-9774-5A1ED79CD659}"/>
                    </a:ext>
                  </a:extLst>
                </p:cNvPr>
                <p:cNvSpPr/>
                <p:nvPr/>
              </p:nvSpPr>
              <p:spPr>
                <a:xfrm>
                  <a:off x="0" y="-3473"/>
                  <a:ext cx="12192000" cy="514800"/>
                </a:xfrm>
                <a:prstGeom prst="rect">
                  <a:avLst/>
                </a:prstGeom>
                <a:grp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dirty="0">
                    <a:ln>
                      <a:noFill/>
                    </a:ln>
                    <a:solidFill>
                      <a:prstClr val="white"/>
                    </a:solidFill>
                    <a:effectLst/>
                    <a:uLnTx/>
                    <a:uFillTx/>
                    <a:latin typeface="#9Slide03 AmpleSoft" panose="02000000000000000000" pitchFamily="2" charset="77"/>
                  </a:endParaRPr>
                </a:p>
              </p:txBody>
            </p:sp>
            <p:sp>
              <p:nvSpPr>
                <p:cNvPr id="35" name="TextBox 34">
                  <a:extLst>
                    <a:ext uri="{FF2B5EF4-FFF2-40B4-BE49-F238E27FC236}">
                      <a16:creationId xmlns:a16="http://schemas.microsoft.com/office/drawing/2014/main" id="{3A569A5F-31FF-4640-AB66-7206EE8B20AA}"/>
                    </a:ext>
                  </a:extLst>
                </p:cNvPr>
                <p:cNvSpPr txBox="1"/>
                <p:nvPr/>
              </p:nvSpPr>
              <p:spPr>
                <a:xfrm>
                  <a:off x="-75377" y="126140"/>
                  <a:ext cx="4559061" cy="349612"/>
                </a:xfrm>
                <a:prstGeom prst="rect">
                  <a:avLst/>
                </a:prstGeom>
                <a:grp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PH" sz="1400" b="0" i="0" u="none" strike="noStrike" kern="1200" cap="none" spc="0" normalizeH="0" baseline="0" noProof="0" dirty="0">
                      <a:ln>
                        <a:noFill/>
                      </a:ln>
                      <a:solidFill>
                        <a:sysClr val="windowText" lastClr="000000"/>
                      </a:solidFill>
                      <a:effectLst/>
                      <a:uLnTx/>
                      <a:uFillTx/>
                      <a:latin typeface="#9Slide03 AmpleSoft" panose="02000000000000000000" pitchFamily="2" charset="77"/>
                      <a:cs typeface="Arial" panose="020B0604020202020204" pitchFamily="34" charset="0"/>
                    </a:rPr>
                    <a:t>File     Edit     View     Options     Window     Help</a:t>
                  </a:r>
                </a:p>
              </p:txBody>
            </p:sp>
          </p:grpSp>
          <p:grpSp>
            <p:nvGrpSpPr>
              <p:cNvPr id="11" name="Group 10">
                <a:extLst>
                  <a:ext uri="{FF2B5EF4-FFF2-40B4-BE49-F238E27FC236}">
                    <a16:creationId xmlns:a16="http://schemas.microsoft.com/office/drawing/2014/main" id="{07A7D42B-337B-C741-8457-2B5447D7A270}"/>
                  </a:ext>
                </a:extLst>
              </p:cNvPr>
              <p:cNvGrpSpPr/>
              <p:nvPr/>
            </p:nvGrpSpPr>
            <p:grpSpPr>
              <a:xfrm>
                <a:off x="-13078" y="6390210"/>
                <a:ext cx="12218157" cy="504638"/>
                <a:chOff x="-13078" y="6381226"/>
                <a:chExt cx="12218157" cy="513622"/>
              </a:xfrm>
              <a:grpFill/>
            </p:grpSpPr>
            <p:sp>
              <p:nvSpPr>
                <p:cNvPr id="12" name="Rectangle: Rounded Corners 40">
                  <a:extLst>
                    <a:ext uri="{FF2B5EF4-FFF2-40B4-BE49-F238E27FC236}">
                      <a16:creationId xmlns:a16="http://schemas.microsoft.com/office/drawing/2014/main" id="{7DA98271-B849-4D43-9D97-19BBFDECE017}"/>
                    </a:ext>
                  </a:extLst>
                </p:cNvPr>
                <p:cNvSpPr/>
                <p:nvPr/>
              </p:nvSpPr>
              <p:spPr>
                <a:xfrm>
                  <a:off x="-13078" y="6381226"/>
                  <a:ext cx="12218157" cy="513622"/>
                </a:xfrm>
                <a:prstGeom prst="roundRect">
                  <a:avLst>
                    <a:gd name="adj" fmla="val 0"/>
                  </a:avLst>
                </a:prstGeom>
                <a:grp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9Slide03 AmpleSoft" panose="02000000000000000000" pitchFamily="2" charset="77"/>
                  </a:endParaRPr>
                </a:p>
              </p:txBody>
            </p:sp>
            <p:sp>
              <p:nvSpPr>
                <p:cNvPr id="13" name="Freeform: Shape 172">
                  <a:extLst>
                    <a:ext uri="{FF2B5EF4-FFF2-40B4-BE49-F238E27FC236}">
                      <a16:creationId xmlns:a16="http://schemas.microsoft.com/office/drawing/2014/main" id="{F1EEA34B-33CB-D241-9A33-C7C5BAF6AEEC}"/>
                    </a:ext>
                  </a:extLst>
                </p:cNvPr>
                <p:cNvSpPr/>
                <p:nvPr/>
              </p:nvSpPr>
              <p:spPr>
                <a:xfrm rot="18865600">
                  <a:off x="187921" y="6500167"/>
                  <a:ext cx="310661" cy="310661"/>
                </a:xfrm>
                <a:custGeom>
                  <a:avLst/>
                  <a:gdLst>
                    <a:gd name="connsiteX0" fmla="*/ 2540212 w 2558851"/>
                    <a:gd name="connsiteY0" fmla="*/ 1719288 h 2558851"/>
                    <a:gd name="connsiteX1" fmla="*/ 2174198 w 2558851"/>
                    <a:gd name="connsiteY1" fmla="*/ 1152364 h 2558851"/>
                    <a:gd name="connsiteX2" fmla="*/ 2153473 w 2558851"/>
                    <a:gd name="connsiteY2" fmla="*/ 1019811 h 2558851"/>
                    <a:gd name="connsiteX3" fmla="*/ 2326900 w 2558851"/>
                    <a:gd name="connsiteY3" fmla="*/ 373528 h 2558851"/>
                    <a:gd name="connsiteX4" fmla="*/ 2185200 w 2558851"/>
                    <a:gd name="connsiteY4" fmla="*/ 231869 h 2558851"/>
                    <a:gd name="connsiteX5" fmla="*/ 1538999 w 2558851"/>
                    <a:gd name="connsiteY5" fmla="*/ 405379 h 2558851"/>
                    <a:gd name="connsiteX6" fmla="*/ 1406487 w 2558851"/>
                    <a:gd name="connsiteY6" fmla="*/ 384653 h 2558851"/>
                    <a:gd name="connsiteX7" fmla="*/ 839522 w 2558851"/>
                    <a:gd name="connsiteY7" fmla="*/ 18639 h 2558851"/>
                    <a:gd name="connsiteX8" fmla="*/ 661274 w 2558851"/>
                    <a:gd name="connsiteY8" fmla="*/ 110730 h 2558851"/>
                    <a:gd name="connsiteX9" fmla="*/ 631772 w 2558851"/>
                    <a:gd name="connsiteY9" fmla="*/ 777491 h 2558851"/>
                    <a:gd name="connsiteX10" fmla="*/ 570255 w 2558851"/>
                    <a:gd name="connsiteY10" fmla="*/ 899125 h 2558851"/>
                    <a:gd name="connsiteX11" fmla="*/ 43174 w 2558851"/>
                    <a:gd name="connsiteY11" fmla="*/ 1323278 h 2558851"/>
                    <a:gd name="connsiteX12" fmla="*/ 75313 w 2558851"/>
                    <a:gd name="connsiteY12" fmla="*/ 1521757 h 2558851"/>
                    <a:gd name="connsiteX13" fmla="*/ 492091 w 2558851"/>
                    <a:gd name="connsiteY13" fmla="*/ 1677095 h 2558851"/>
                    <a:gd name="connsiteX14" fmla="*/ 881756 w 2558851"/>
                    <a:gd name="connsiteY14" fmla="*/ 2066760 h 2558851"/>
                    <a:gd name="connsiteX15" fmla="*/ 1037094 w 2558851"/>
                    <a:gd name="connsiteY15" fmla="*/ 2483538 h 2558851"/>
                    <a:gd name="connsiteX16" fmla="*/ 1235574 w 2558851"/>
                    <a:gd name="connsiteY16" fmla="*/ 2515677 h 2558851"/>
                    <a:gd name="connsiteX17" fmla="*/ 1659726 w 2558851"/>
                    <a:gd name="connsiteY17" fmla="*/ 1988597 h 2558851"/>
                    <a:gd name="connsiteX18" fmla="*/ 1781360 w 2558851"/>
                    <a:gd name="connsiteY18" fmla="*/ 1927079 h 2558851"/>
                    <a:gd name="connsiteX19" fmla="*/ 2448121 w 2558851"/>
                    <a:gd name="connsiteY19" fmla="*/ 1897577 h 2558851"/>
                    <a:gd name="connsiteX20" fmla="*/ 2540212 w 2558851"/>
                    <a:gd name="connsiteY20" fmla="*/ 1719288 h 2558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558851" h="2558851">
                      <a:moveTo>
                        <a:pt x="2540212" y="1719288"/>
                      </a:moveTo>
                      <a:lnTo>
                        <a:pt x="2174198" y="1152364"/>
                      </a:lnTo>
                      <a:cubicBezTo>
                        <a:pt x="2148981" y="1113097"/>
                        <a:pt x="2141359" y="1064929"/>
                        <a:pt x="2153473" y="1019811"/>
                      </a:cubicBezTo>
                      <a:lnTo>
                        <a:pt x="2326900" y="373528"/>
                      </a:lnTo>
                      <a:cubicBezTo>
                        <a:pt x="2349974" y="287494"/>
                        <a:pt x="2271233" y="208754"/>
                        <a:pt x="2185200" y="231869"/>
                      </a:cubicBezTo>
                      <a:lnTo>
                        <a:pt x="1538999" y="405379"/>
                      </a:lnTo>
                      <a:cubicBezTo>
                        <a:pt x="1493922" y="417493"/>
                        <a:pt x="1445713" y="409870"/>
                        <a:pt x="1406487" y="384653"/>
                      </a:cubicBezTo>
                      <a:lnTo>
                        <a:pt x="839522" y="18639"/>
                      </a:lnTo>
                      <a:cubicBezTo>
                        <a:pt x="764490" y="-29775"/>
                        <a:pt x="665188" y="21482"/>
                        <a:pt x="661274" y="110730"/>
                      </a:cubicBezTo>
                      <a:lnTo>
                        <a:pt x="631772" y="777491"/>
                      </a:lnTo>
                      <a:cubicBezTo>
                        <a:pt x="629671" y="825040"/>
                        <a:pt x="607297" y="869252"/>
                        <a:pt x="570255" y="899125"/>
                      </a:cubicBezTo>
                      <a:lnTo>
                        <a:pt x="43174" y="1323278"/>
                      </a:lnTo>
                      <a:cubicBezTo>
                        <a:pt x="-26707" y="1379521"/>
                        <a:pt x="-8742" y="1490442"/>
                        <a:pt x="75313" y="1521757"/>
                      </a:cubicBezTo>
                      <a:lnTo>
                        <a:pt x="492091" y="1677095"/>
                      </a:lnTo>
                      <a:cubicBezTo>
                        <a:pt x="820939" y="1799553"/>
                        <a:pt x="759422" y="1738242"/>
                        <a:pt x="881756" y="2066760"/>
                      </a:cubicBezTo>
                      <a:lnTo>
                        <a:pt x="1037094" y="2483538"/>
                      </a:lnTo>
                      <a:cubicBezTo>
                        <a:pt x="1068409" y="2567594"/>
                        <a:pt x="1179330" y="2585559"/>
                        <a:pt x="1235574" y="2515677"/>
                      </a:cubicBezTo>
                      <a:lnTo>
                        <a:pt x="1659726" y="1988597"/>
                      </a:lnTo>
                      <a:cubicBezTo>
                        <a:pt x="1689599" y="1951554"/>
                        <a:pt x="1733811" y="1929181"/>
                        <a:pt x="1781360" y="1927079"/>
                      </a:cubicBezTo>
                      <a:lnTo>
                        <a:pt x="2448121" y="1897577"/>
                      </a:lnTo>
                      <a:cubicBezTo>
                        <a:pt x="2537369" y="1893622"/>
                        <a:pt x="2588627" y="1794362"/>
                        <a:pt x="2540212" y="1719288"/>
                      </a:cubicBezTo>
                      <a:close/>
                    </a:path>
                  </a:pathLst>
                </a:custGeom>
                <a:grpFill/>
                <a:ln w="3175" cap="flat">
                  <a:solidFill>
                    <a:schemeClr val="tx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black"/>
                    </a:solidFill>
                    <a:effectLst/>
                    <a:uLnTx/>
                    <a:uFillTx/>
                    <a:latin typeface="#9Slide03 AmpleSoft" panose="02000000000000000000" pitchFamily="2" charset="77"/>
                  </a:endParaRPr>
                </a:p>
              </p:txBody>
            </p:sp>
            <p:sp>
              <p:nvSpPr>
                <p:cNvPr id="14" name="Rectangle: Rounded Corners 396">
                  <a:extLst>
                    <a:ext uri="{FF2B5EF4-FFF2-40B4-BE49-F238E27FC236}">
                      <a16:creationId xmlns:a16="http://schemas.microsoft.com/office/drawing/2014/main" id="{E35DEB81-7F2F-9348-985B-6EDA325E690C}"/>
                    </a:ext>
                  </a:extLst>
                </p:cNvPr>
                <p:cNvSpPr/>
                <p:nvPr/>
              </p:nvSpPr>
              <p:spPr>
                <a:xfrm>
                  <a:off x="699581" y="6495062"/>
                  <a:ext cx="3302939" cy="285950"/>
                </a:xfrm>
                <a:prstGeom prst="roundRect">
                  <a:avLst>
                    <a:gd name="adj" fmla="val 50000"/>
                  </a:avLst>
                </a:prstGeom>
                <a:grp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9Slide03 AmpleSoft" panose="02000000000000000000" pitchFamily="2" charset="77"/>
                  </a:endParaRPr>
                </a:p>
              </p:txBody>
            </p:sp>
            <p:grpSp>
              <p:nvGrpSpPr>
                <p:cNvPr id="15" name="Group 14">
                  <a:extLst>
                    <a:ext uri="{FF2B5EF4-FFF2-40B4-BE49-F238E27FC236}">
                      <a16:creationId xmlns:a16="http://schemas.microsoft.com/office/drawing/2014/main" id="{27898B59-6E9A-3941-8390-E3C7AB98660A}"/>
                    </a:ext>
                  </a:extLst>
                </p:cNvPr>
                <p:cNvGrpSpPr/>
                <p:nvPr/>
              </p:nvGrpSpPr>
              <p:grpSpPr>
                <a:xfrm>
                  <a:off x="9477746" y="6513450"/>
                  <a:ext cx="2707735" cy="362422"/>
                  <a:chOff x="9631157" y="281412"/>
                  <a:chExt cx="2707735" cy="362422"/>
                </a:xfrm>
                <a:grpFill/>
              </p:grpSpPr>
              <p:sp>
                <p:nvSpPr>
                  <p:cNvPr id="17" name="TextBox 18">
                    <a:extLst>
                      <a:ext uri="{FF2B5EF4-FFF2-40B4-BE49-F238E27FC236}">
                        <a16:creationId xmlns:a16="http://schemas.microsoft.com/office/drawing/2014/main" id="{D1A10D94-5BBD-6149-B3E0-99F882722F87}"/>
                      </a:ext>
                    </a:extLst>
                  </p:cNvPr>
                  <p:cNvSpPr txBox="1"/>
                  <p:nvPr/>
                </p:nvSpPr>
                <p:spPr>
                  <a:xfrm>
                    <a:off x="10827846" y="281412"/>
                    <a:ext cx="1511046" cy="313256"/>
                  </a:xfrm>
                  <a:prstGeom prst="rect">
                    <a:avLst/>
                  </a:prstGeom>
                  <a:grp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PH" sz="1400" b="0" i="0" u="none" strike="noStrike" kern="1200" cap="none" spc="0" normalizeH="0" baseline="0" noProof="0" dirty="0">
                        <a:ln>
                          <a:noFill/>
                        </a:ln>
                        <a:solidFill>
                          <a:sysClr val="windowText" lastClr="000000"/>
                        </a:solidFill>
                        <a:effectLst/>
                        <a:uLnTx/>
                        <a:uFillTx/>
                        <a:latin typeface="#9Slide03 AmpleSoft" panose="02000000000000000000" pitchFamily="2" charset="77"/>
                        <a:cs typeface="Arial" panose="020B0604020202020204" pitchFamily="34" charset="0"/>
                      </a:rPr>
                      <a:t>Fri   11 : 00 AM</a:t>
                    </a:r>
                  </a:p>
                </p:txBody>
              </p:sp>
              <p:grpSp>
                <p:nvGrpSpPr>
                  <p:cNvPr id="18" name="Group 17">
                    <a:extLst>
                      <a:ext uri="{FF2B5EF4-FFF2-40B4-BE49-F238E27FC236}">
                        <a16:creationId xmlns:a16="http://schemas.microsoft.com/office/drawing/2014/main" id="{16B9925E-0C55-5C4D-9F4F-9BCDC4C68E75}"/>
                      </a:ext>
                    </a:extLst>
                  </p:cNvPr>
                  <p:cNvGrpSpPr/>
                  <p:nvPr/>
                </p:nvGrpSpPr>
                <p:grpSpPr>
                  <a:xfrm>
                    <a:off x="9631157" y="301273"/>
                    <a:ext cx="1103051" cy="342561"/>
                    <a:chOff x="10039196" y="40295"/>
                    <a:chExt cx="893515" cy="277488"/>
                  </a:xfrm>
                  <a:grpFill/>
                </p:grpSpPr>
                <p:grpSp>
                  <p:nvGrpSpPr>
                    <p:cNvPr id="19" name="Group 18">
                      <a:extLst>
                        <a:ext uri="{FF2B5EF4-FFF2-40B4-BE49-F238E27FC236}">
                          <a16:creationId xmlns:a16="http://schemas.microsoft.com/office/drawing/2014/main" id="{117D66C2-38BC-F849-B434-96C2D393AE52}"/>
                        </a:ext>
                      </a:extLst>
                    </p:cNvPr>
                    <p:cNvGrpSpPr/>
                    <p:nvPr/>
                  </p:nvGrpSpPr>
                  <p:grpSpPr>
                    <a:xfrm>
                      <a:off x="10039196" y="53976"/>
                      <a:ext cx="263808" cy="263807"/>
                      <a:chOff x="8769827" y="6498739"/>
                      <a:chExt cx="391019" cy="391019"/>
                    </a:xfrm>
                    <a:grpFill/>
                  </p:grpSpPr>
                  <p:sp>
                    <p:nvSpPr>
                      <p:cNvPr id="30" name="Arc 29">
                        <a:extLst>
                          <a:ext uri="{FF2B5EF4-FFF2-40B4-BE49-F238E27FC236}">
                            <a16:creationId xmlns:a16="http://schemas.microsoft.com/office/drawing/2014/main" id="{D1289F9A-E91E-4F47-9809-A4E9EC573CDA}"/>
                          </a:ext>
                        </a:extLst>
                      </p:cNvPr>
                      <p:cNvSpPr/>
                      <p:nvPr/>
                    </p:nvSpPr>
                    <p:spPr>
                      <a:xfrm rot="16178586">
                        <a:off x="8873821" y="6595202"/>
                        <a:ext cx="184257" cy="184257"/>
                      </a:xfrm>
                      <a:prstGeom prst="arc">
                        <a:avLst/>
                      </a:prstGeom>
                      <a:grp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350" b="0" i="0" u="none" strike="noStrike" kern="1200" cap="none" spc="0" normalizeH="0" baseline="0" noProof="0">
                          <a:ln>
                            <a:noFill/>
                          </a:ln>
                          <a:solidFill>
                            <a:prstClr val="black"/>
                          </a:solidFill>
                          <a:effectLst/>
                          <a:uLnTx/>
                          <a:uFillTx/>
                          <a:latin typeface="#9Slide03 AmpleSoft" panose="02000000000000000000" pitchFamily="2" charset="77"/>
                        </a:endParaRPr>
                      </a:p>
                    </p:txBody>
                  </p:sp>
                  <p:sp>
                    <p:nvSpPr>
                      <p:cNvPr id="31" name="Arc 30">
                        <a:extLst>
                          <a:ext uri="{FF2B5EF4-FFF2-40B4-BE49-F238E27FC236}">
                            <a16:creationId xmlns:a16="http://schemas.microsoft.com/office/drawing/2014/main" id="{B7FE0E52-B950-C94A-8C33-E5FBD5715B78}"/>
                          </a:ext>
                        </a:extLst>
                      </p:cNvPr>
                      <p:cNvSpPr/>
                      <p:nvPr/>
                    </p:nvSpPr>
                    <p:spPr>
                      <a:xfrm rot="16178586">
                        <a:off x="8820270" y="6544168"/>
                        <a:ext cx="296745" cy="296745"/>
                      </a:xfrm>
                      <a:prstGeom prst="arc">
                        <a:avLst/>
                      </a:prstGeom>
                      <a:grp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350" b="0" i="0" u="none" strike="noStrike" kern="1200" cap="none" spc="0" normalizeH="0" baseline="0" noProof="0">
                          <a:ln>
                            <a:noFill/>
                          </a:ln>
                          <a:solidFill>
                            <a:prstClr val="black"/>
                          </a:solidFill>
                          <a:effectLst/>
                          <a:uLnTx/>
                          <a:uFillTx/>
                          <a:latin typeface="#9Slide03 AmpleSoft" panose="02000000000000000000" pitchFamily="2" charset="77"/>
                        </a:endParaRPr>
                      </a:p>
                    </p:txBody>
                  </p:sp>
                  <p:sp>
                    <p:nvSpPr>
                      <p:cNvPr id="32" name="Arc 31">
                        <a:extLst>
                          <a:ext uri="{FF2B5EF4-FFF2-40B4-BE49-F238E27FC236}">
                            <a16:creationId xmlns:a16="http://schemas.microsoft.com/office/drawing/2014/main" id="{73A51871-7081-E546-870F-826F5AF05486}"/>
                          </a:ext>
                        </a:extLst>
                      </p:cNvPr>
                      <p:cNvSpPr/>
                      <p:nvPr/>
                    </p:nvSpPr>
                    <p:spPr>
                      <a:xfrm rot="16178586">
                        <a:off x="8769827" y="6498739"/>
                        <a:ext cx="391019" cy="391019"/>
                      </a:xfrm>
                      <a:prstGeom prst="arc">
                        <a:avLst/>
                      </a:prstGeom>
                      <a:grp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350" b="0" i="0" u="none" strike="noStrike" kern="1200" cap="none" spc="0" normalizeH="0" baseline="0" noProof="0">
                          <a:ln>
                            <a:noFill/>
                          </a:ln>
                          <a:solidFill>
                            <a:prstClr val="black"/>
                          </a:solidFill>
                          <a:effectLst/>
                          <a:uLnTx/>
                          <a:uFillTx/>
                          <a:latin typeface="#9Slide03 AmpleSoft" panose="02000000000000000000" pitchFamily="2" charset="77"/>
                        </a:endParaRPr>
                      </a:p>
                    </p:txBody>
                  </p:sp>
                  <p:sp>
                    <p:nvSpPr>
                      <p:cNvPr id="33" name="Oval 32">
                        <a:extLst>
                          <a:ext uri="{FF2B5EF4-FFF2-40B4-BE49-F238E27FC236}">
                            <a16:creationId xmlns:a16="http://schemas.microsoft.com/office/drawing/2014/main" id="{7947534B-96C4-7045-BDB6-FB5733B45011}"/>
                          </a:ext>
                        </a:extLst>
                      </p:cNvPr>
                      <p:cNvSpPr/>
                      <p:nvPr/>
                    </p:nvSpPr>
                    <p:spPr>
                      <a:xfrm rot="19959725">
                        <a:off x="8929107" y="6647367"/>
                        <a:ext cx="49654" cy="4965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350" b="0" i="0" u="none" strike="noStrike" kern="1200" cap="none" spc="0" normalizeH="0" baseline="0" noProof="0">
                          <a:ln>
                            <a:noFill/>
                          </a:ln>
                          <a:solidFill>
                            <a:prstClr val="white"/>
                          </a:solidFill>
                          <a:effectLst/>
                          <a:uLnTx/>
                          <a:uFillTx/>
                          <a:latin typeface="#9Slide03 AmpleSoft" panose="02000000000000000000" pitchFamily="2" charset="77"/>
                        </a:endParaRPr>
                      </a:p>
                    </p:txBody>
                  </p:sp>
                </p:grpSp>
                <p:grpSp>
                  <p:nvGrpSpPr>
                    <p:cNvPr id="20" name="Group 19">
                      <a:extLst>
                        <a:ext uri="{FF2B5EF4-FFF2-40B4-BE49-F238E27FC236}">
                          <a16:creationId xmlns:a16="http://schemas.microsoft.com/office/drawing/2014/main" id="{62596845-8540-4E4C-A361-20BE633D1155}"/>
                        </a:ext>
                      </a:extLst>
                    </p:cNvPr>
                    <p:cNvGrpSpPr/>
                    <p:nvPr/>
                  </p:nvGrpSpPr>
                  <p:grpSpPr>
                    <a:xfrm>
                      <a:off x="10753341" y="40295"/>
                      <a:ext cx="179370" cy="177731"/>
                      <a:chOff x="8309728" y="6504746"/>
                      <a:chExt cx="230979" cy="228593"/>
                    </a:xfrm>
                    <a:grpFill/>
                  </p:grpSpPr>
                  <p:sp>
                    <p:nvSpPr>
                      <p:cNvPr id="25" name="Trapezoid 29">
                        <a:extLst>
                          <a:ext uri="{FF2B5EF4-FFF2-40B4-BE49-F238E27FC236}">
                            <a16:creationId xmlns:a16="http://schemas.microsoft.com/office/drawing/2014/main" id="{D21E8176-38FF-DF40-9B72-9681E584D5DA}"/>
                          </a:ext>
                        </a:extLst>
                      </p:cNvPr>
                      <p:cNvSpPr/>
                      <p:nvPr/>
                    </p:nvSpPr>
                    <p:spPr>
                      <a:xfrm rot="16200000">
                        <a:off x="8273664" y="6545146"/>
                        <a:ext cx="188810" cy="116682"/>
                      </a:xfrm>
                      <a:custGeom>
                        <a:avLst/>
                        <a:gdLst>
                          <a:gd name="connsiteX0" fmla="*/ 0 w 179662"/>
                          <a:gd name="connsiteY0" fmla="*/ 161156 h 161156"/>
                          <a:gd name="connsiteX1" fmla="*/ 40289 w 179662"/>
                          <a:gd name="connsiteY1" fmla="*/ 0 h 161156"/>
                          <a:gd name="connsiteX2" fmla="*/ 139373 w 179662"/>
                          <a:gd name="connsiteY2" fmla="*/ 0 h 161156"/>
                          <a:gd name="connsiteX3" fmla="*/ 179662 w 179662"/>
                          <a:gd name="connsiteY3" fmla="*/ 161156 h 161156"/>
                          <a:gd name="connsiteX4" fmla="*/ 0 w 179662"/>
                          <a:gd name="connsiteY4" fmla="*/ 161156 h 161156"/>
                          <a:gd name="connsiteX0-1" fmla="*/ 0 w 179662"/>
                          <a:gd name="connsiteY0-2" fmla="*/ 161156 h 161156"/>
                          <a:gd name="connsiteX1-3" fmla="*/ 40289 w 179662"/>
                          <a:gd name="connsiteY1-4" fmla="*/ 0 h 161156"/>
                          <a:gd name="connsiteX2-5" fmla="*/ 139373 w 179662"/>
                          <a:gd name="connsiteY2-6" fmla="*/ 0 h 161156"/>
                          <a:gd name="connsiteX3-7" fmla="*/ 179662 w 179662"/>
                          <a:gd name="connsiteY3-8" fmla="*/ 161156 h 161156"/>
                          <a:gd name="connsiteX4-9" fmla="*/ 0 w 179662"/>
                          <a:gd name="connsiteY4-10" fmla="*/ 161156 h 161156"/>
                          <a:gd name="connsiteX0-11" fmla="*/ 0 w 179662"/>
                          <a:gd name="connsiteY0-12" fmla="*/ 161156 h 161156"/>
                          <a:gd name="connsiteX1-13" fmla="*/ 40289 w 179662"/>
                          <a:gd name="connsiteY1-14" fmla="*/ 0 h 161156"/>
                          <a:gd name="connsiteX2-15" fmla="*/ 139373 w 179662"/>
                          <a:gd name="connsiteY2-16" fmla="*/ 0 h 161156"/>
                          <a:gd name="connsiteX3-17" fmla="*/ 179662 w 179662"/>
                          <a:gd name="connsiteY3-18" fmla="*/ 161156 h 161156"/>
                          <a:gd name="connsiteX4-19" fmla="*/ 0 w 179662"/>
                          <a:gd name="connsiteY4-20" fmla="*/ 161156 h 16115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79662" h="161156">
                            <a:moveTo>
                              <a:pt x="0" y="161156"/>
                            </a:moveTo>
                            <a:cubicBezTo>
                              <a:pt x="13430" y="107437"/>
                              <a:pt x="38289" y="101344"/>
                              <a:pt x="40289" y="0"/>
                            </a:cubicBezTo>
                            <a:lnTo>
                              <a:pt x="139373" y="0"/>
                            </a:lnTo>
                            <a:cubicBezTo>
                              <a:pt x="141373" y="91819"/>
                              <a:pt x="166232" y="107437"/>
                              <a:pt x="179662" y="161156"/>
                            </a:cubicBezTo>
                            <a:lnTo>
                              <a:pt x="0" y="161156"/>
                            </a:lnTo>
                            <a:close/>
                          </a:path>
                        </a:pathLst>
                      </a:cu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350" b="0" i="0" u="none" strike="noStrike" kern="1200" cap="none" spc="0" normalizeH="0" baseline="0" noProof="0">
                          <a:ln>
                            <a:noFill/>
                          </a:ln>
                          <a:solidFill>
                            <a:prstClr val="white"/>
                          </a:solidFill>
                          <a:effectLst/>
                          <a:uLnTx/>
                          <a:uFillTx/>
                          <a:latin typeface="#9Slide03 AmpleSoft" panose="02000000000000000000" pitchFamily="2" charset="77"/>
                        </a:endParaRPr>
                      </a:p>
                    </p:txBody>
                  </p:sp>
                  <p:grpSp>
                    <p:nvGrpSpPr>
                      <p:cNvPr id="26" name="Group 25">
                        <a:extLst>
                          <a:ext uri="{FF2B5EF4-FFF2-40B4-BE49-F238E27FC236}">
                            <a16:creationId xmlns:a16="http://schemas.microsoft.com/office/drawing/2014/main" id="{3072AEF0-FE10-7043-8637-7DD70F83E2F8}"/>
                          </a:ext>
                        </a:extLst>
                      </p:cNvPr>
                      <p:cNvGrpSpPr/>
                      <p:nvPr/>
                    </p:nvGrpSpPr>
                    <p:grpSpPr>
                      <a:xfrm rot="7791591">
                        <a:off x="8312114" y="6504746"/>
                        <a:ext cx="228593" cy="228593"/>
                        <a:chOff x="8922227" y="6651139"/>
                        <a:chExt cx="391019" cy="391019"/>
                      </a:xfrm>
                      <a:grpFill/>
                    </p:grpSpPr>
                    <p:sp>
                      <p:nvSpPr>
                        <p:cNvPr id="27" name="Arc 26">
                          <a:extLst>
                            <a:ext uri="{FF2B5EF4-FFF2-40B4-BE49-F238E27FC236}">
                              <a16:creationId xmlns:a16="http://schemas.microsoft.com/office/drawing/2014/main" id="{2A580E5C-4253-9B48-B258-84117730D91C}"/>
                            </a:ext>
                          </a:extLst>
                        </p:cNvPr>
                        <p:cNvSpPr/>
                        <p:nvPr/>
                      </p:nvSpPr>
                      <p:spPr>
                        <a:xfrm rot="16178586">
                          <a:off x="9026221" y="6747602"/>
                          <a:ext cx="184257" cy="184257"/>
                        </a:xfrm>
                        <a:prstGeom prst="arc">
                          <a:avLst/>
                        </a:prstGeom>
                        <a:grpFill/>
                        <a:ln w="31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350" b="0" i="0" u="none" strike="noStrike" kern="1200" cap="none" spc="0" normalizeH="0" baseline="0" noProof="0">
                            <a:ln>
                              <a:noFill/>
                            </a:ln>
                            <a:solidFill>
                              <a:prstClr val="black"/>
                            </a:solidFill>
                            <a:effectLst/>
                            <a:uLnTx/>
                            <a:uFillTx/>
                            <a:latin typeface="#9Slide03 AmpleSoft" panose="02000000000000000000" pitchFamily="2" charset="77"/>
                          </a:endParaRPr>
                        </a:p>
                      </p:txBody>
                    </p:sp>
                    <p:sp>
                      <p:nvSpPr>
                        <p:cNvPr id="28" name="Arc 27">
                          <a:extLst>
                            <a:ext uri="{FF2B5EF4-FFF2-40B4-BE49-F238E27FC236}">
                              <a16:creationId xmlns:a16="http://schemas.microsoft.com/office/drawing/2014/main" id="{57CFF558-FCE0-8749-B1DD-9219854EDA01}"/>
                            </a:ext>
                          </a:extLst>
                        </p:cNvPr>
                        <p:cNvSpPr/>
                        <p:nvPr/>
                      </p:nvSpPr>
                      <p:spPr>
                        <a:xfrm rot="16178586">
                          <a:off x="8972670" y="6696568"/>
                          <a:ext cx="296745" cy="296745"/>
                        </a:xfrm>
                        <a:prstGeom prst="arc">
                          <a:avLst/>
                        </a:prstGeom>
                        <a:grpFill/>
                        <a:ln w="31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350" b="0" i="0" u="none" strike="noStrike" kern="1200" cap="none" spc="0" normalizeH="0" baseline="0" noProof="0">
                            <a:ln>
                              <a:noFill/>
                            </a:ln>
                            <a:solidFill>
                              <a:prstClr val="black"/>
                            </a:solidFill>
                            <a:effectLst/>
                            <a:uLnTx/>
                            <a:uFillTx/>
                            <a:latin typeface="#9Slide03 AmpleSoft" panose="02000000000000000000" pitchFamily="2" charset="77"/>
                          </a:endParaRPr>
                        </a:p>
                      </p:txBody>
                    </p:sp>
                    <p:sp>
                      <p:nvSpPr>
                        <p:cNvPr id="29" name="Arc 28">
                          <a:extLst>
                            <a:ext uri="{FF2B5EF4-FFF2-40B4-BE49-F238E27FC236}">
                              <a16:creationId xmlns:a16="http://schemas.microsoft.com/office/drawing/2014/main" id="{56A0697E-3AC3-CE4F-B88B-64F2BAF9C39A}"/>
                            </a:ext>
                          </a:extLst>
                        </p:cNvPr>
                        <p:cNvSpPr/>
                        <p:nvPr/>
                      </p:nvSpPr>
                      <p:spPr>
                        <a:xfrm rot="16178586">
                          <a:off x="8922227" y="6651139"/>
                          <a:ext cx="391019" cy="391019"/>
                        </a:xfrm>
                        <a:prstGeom prst="arc">
                          <a:avLst/>
                        </a:prstGeom>
                        <a:grpFill/>
                        <a:ln w="31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350" b="0" i="0" u="none" strike="noStrike" kern="1200" cap="none" spc="0" normalizeH="0" baseline="0" noProof="0">
                            <a:ln>
                              <a:noFill/>
                            </a:ln>
                            <a:solidFill>
                              <a:prstClr val="black"/>
                            </a:solidFill>
                            <a:effectLst/>
                            <a:uLnTx/>
                            <a:uFillTx/>
                            <a:latin typeface="#9Slide03 AmpleSoft" panose="02000000000000000000" pitchFamily="2" charset="77"/>
                          </a:endParaRPr>
                        </a:p>
                      </p:txBody>
                    </p:sp>
                  </p:grpSp>
                </p:grpSp>
                <p:grpSp>
                  <p:nvGrpSpPr>
                    <p:cNvPr id="21" name="Group 20">
                      <a:extLst>
                        <a:ext uri="{FF2B5EF4-FFF2-40B4-BE49-F238E27FC236}">
                          <a16:creationId xmlns:a16="http://schemas.microsoft.com/office/drawing/2014/main" id="{B1D25146-D43C-9340-8394-167769B69FF1}"/>
                        </a:ext>
                      </a:extLst>
                    </p:cNvPr>
                    <p:cNvGrpSpPr/>
                    <p:nvPr/>
                  </p:nvGrpSpPr>
                  <p:grpSpPr>
                    <a:xfrm>
                      <a:off x="10347339" y="64979"/>
                      <a:ext cx="242900" cy="112818"/>
                      <a:chOff x="7740103" y="6564117"/>
                      <a:chExt cx="340218" cy="158422"/>
                    </a:xfrm>
                    <a:grpFill/>
                  </p:grpSpPr>
                  <p:sp>
                    <p:nvSpPr>
                      <p:cNvPr id="22" name="Rectangle 21">
                        <a:extLst>
                          <a:ext uri="{FF2B5EF4-FFF2-40B4-BE49-F238E27FC236}">
                            <a16:creationId xmlns:a16="http://schemas.microsoft.com/office/drawing/2014/main" id="{00E1E964-56B9-B049-BB46-88889C15DDAE}"/>
                          </a:ext>
                        </a:extLst>
                      </p:cNvPr>
                      <p:cNvSpPr/>
                      <p:nvPr/>
                    </p:nvSpPr>
                    <p:spPr>
                      <a:xfrm>
                        <a:off x="7740103" y="6564117"/>
                        <a:ext cx="325458" cy="158422"/>
                      </a:xfrm>
                      <a:prstGeom prst="rect">
                        <a:avLst/>
                      </a:prstGeom>
                      <a:grp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350" b="0" i="0" u="none" strike="noStrike" kern="1200" cap="none" spc="0" normalizeH="0" baseline="0" noProof="0">
                          <a:ln>
                            <a:noFill/>
                          </a:ln>
                          <a:solidFill>
                            <a:prstClr val="white"/>
                          </a:solidFill>
                          <a:effectLst/>
                          <a:uLnTx/>
                          <a:uFillTx/>
                          <a:latin typeface="#9Slide03 AmpleSoft" panose="02000000000000000000" pitchFamily="2" charset="77"/>
                        </a:endParaRPr>
                      </a:p>
                    </p:txBody>
                  </p:sp>
                  <p:sp>
                    <p:nvSpPr>
                      <p:cNvPr id="23" name="Rectangle 22">
                        <a:extLst>
                          <a:ext uri="{FF2B5EF4-FFF2-40B4-BE49-F238E27FC236}">
                            <a16:creationId xmlns:a16="http://schemas.microsoft.com/office/drawing/2014/main" id="{DAC19C38-B087-AD41-AD8D-8F923391D596}"/>
                          </a:ext>
                        </a:extLst>
                      </p:cNvPr>
                      <p:cNvSpPr/>
                      <p:nvPr/>
                    </p:nvSpPr>
                    <p:spPr>
                      <a:xfrm>
                        <a:off x="7751712" y="6573068"/>
                        <a:ext cx="302070" cy="141322"/>
                      </a:xfrm>
                      <a:prstGeom prst="rect">
                        <a:avLst/>
                      </a:pr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350" b="0" i="0" u="none" strike="noStrike" kern="1200" cap="none" spc="0" normalizeH="0" baseline="0" noProof="0" dirty="0">
                          <a:ln>
                            <a:noFill/>
                          </a:ln>
                          <a:solidFill>
                            <a:prstClr val="white"/>
                          </a:solidFill>
                          <a:effectLst/>
                          <a:uLnTx/>
                          <a:uFillTx/>
                          <a:latin typeface="#9Slide03 AmpleSoft" panose="02000000000000000000" pitchFamily="2" charset="77"/>
                        </a:endParaRPr>
                      </a:p>
                    </p:txBody>
                  </p:sp>
                  <p:cxnSp>
                    <p:nvCxnSpPr>
                      <p:cNvPr id="24" name="Straight Connector 23">
                        <a:extLst>
                          <a:ext uri="{FF2B5EF4-FFF2-40B4-BE49-F238E27FC236}">
                            <a16:creationId xmlns:a16="http://schemas.microsoft.com/office/drawing/2014/main" id="{58C4F495-563D-7648-A93E-869F55AC517C}"/>
                          </a:ext>
                        </a:extLst>
                      </p:cNvPr>
                      <p:cNvCxnSpPr/>
                      <p:nvPr/>
                    </p:nvCxnSpPr>
                    <p:spPr>
                      <a:xfrm>
                        <a:off x="8080321" y="6609811"/>
                        <a:ext cx="0" cy="59549"/>
                      </a:xfrm>
                      <a:prstGeom prst="line">
                        <a:avLst/>
                      </a:prstGeom>
                      <a:grpFill/>
                      <a:ln w="19050">
                        <a:solidFill>
                          <a:schemeClr val="tx1"/>
                        </a:solidFill>
                      </a:ln>
                    </p:spPr>
                    <p:style>
                      <a:lnRef idx="1">
                        <a:schemeClr val="accent1"/>
                      </a:lnRef>
                      <a:fillRef idx="0">
                        <a:schemeClr val="accent1"/>
                      </a:fillRef>
                      <a:effectRef idx="0">
                        <a:schemeClr val="accent1"/>
                      </a:effectRef>
                      <a:fontRef idx="minor">
                        <a:schemeClr val="tx1"/>
                      </a:fontRef>
                    </p:style>
                  </p:cxnSp>
                </p:grpSp>
              </p:grpSp>
            </p:grpSp>
            <p:sp>
              <p:nvSpPr>
                <p:cNvPr id="16" name="Rectangle 15">
                  <a:extLst>
                    <a:ext uri="{FF2B5EF4-FFF2-40B4-BE49-F238E27FC236}">
                      <a16:creationId xmlns:a16="http://schemas.microsoft.com/office/drawing/2014/main" id="{B23848CC-1401-A840-8F0C-3717464F7E3D}"/>
                    </a:ext>
                  </a:extLst>
                </p:cNvPr>
                <p:cNvSpPr/>
                <p:nvPr/>
              </p:nvSpPr>
              <p:spPr>
                <a:xfrm>
                  <a:off x="9268847" y="6476037"/>
                  <a:ext cx="28800" cy="324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9Slide03 AmpleSoft" panose="02000000000000000000" pitchFamily="2" charset="77"/>
                  </a:endParaRPr>
                </a:p>
              </p:txBody>
            </p:sp>
          </p:grpSp>
        </p:grpSp>
      </p:grpSp>
      <p:sp>
        <p:nvSpPr>
          <p:cNvPr id="36" name="Rectangle 35">
            <a:extLst>
              <a:ext uri="{FF2B5EF4-FFF2-40B4-BE49-F238E27FC236}">
                <a16:creationId xmlns:a16="http://schemas.microsoft.com/office/drawing/2014/main" id="{0DFCAEDD-FB87-2047-8F84-E52E6536113D}"/>
              </a:ext>
            </a:extLst>
          </p:cNvPr>
          <p:cNvSpPr/>
          <p:nvPr/>
        </p:nvSpPr>
        <p:spPr>
          <a:xfrm>
            <a:off x="11932226" y="2053359"/>
            <a:ext cx="272852" cy="4421790"/>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7" name="Rectangle 36">
            <a:extLst>
              <a:ext uri="{FF2B5EF4-FFF2-40B4-BE49-F238E27FC236}">
                <a16:creationId xmlns:a16="http://schemas.microsoft.com/office/drawing/2014/main" id="{BCAB30DF-F7B0-D44C-9FF6-EC3E73C96DD6}"/>
              </a:ext>
            </a:extLst>
          </p:cNvPr>
          <p:cNvSpPr/>
          <p:nvPr/>
        </p:nvSpPr>
        <p:spPr>
          <a:xfrm>
            <a:off x="-40309" y="666914"/>
            <a:ext cx="11972535" cy="5808235"/>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38" name="Graphic 13">
            <a:extLst>
              <a:ext uri="{FF2B5EF4-FFF2-40B4-BE49-F238E27FC236}">
                <a16:creationId xmlns:a16="http://schemas.microsoft.com/office/drawing/2014/main" id="{7F5735E9-FACE-604B-B414-38DE70158400}"/>
              </a:ext>
            </a:extLst>
          </p:cNvPr>
          <p:cNvGrpSpPr/>
          <p:nvPr/>
        </p:nvGrpSpPr>
        <p:grpSpPr>
          <a:xfrm>
            <a:off x="11886572" y="70535"/>
            <a:ext cx="223667" cy="223667"/>
            <a:chOff x="11724374" y="2900644"/>
            <a:chExt cx="135731" cy="135731"/>
          </a:xfrm>
          <a:solidFill>
            <a:srgbClr val="FFEEE6"/>
          </a:solidFill>
        </p:grpSpPr>
        <p:sp>
          <p:nvSpPr>
            <p:cNvPr id="39" name="Graphic 13">
              <a:extLst>
                <a:ext uri="{FF2B5EF4-FFF2-40B4-BE49-F238E27FC236}">
                  <a16:creationId xmlns:a16="http://schemas.microsoft.com/office/drawing/2014/main" id="{4A006BC9-DAE4-CB4B-B513-2D450199A9CA}"/>
                </a:ext>
              </a:extLst>
            </p:cNvPr>
            <p:cNvSpPr/>
            <p:nvPr/>
          </p:nvSpPr>
          <p:spPr>
            <a:xfrm>
              <a:off x="11724374" y="2900644"/>
              <a:ext cx="135731" cy="135731"/>
            </a:xfrm>
            <a:custGeom>
              <a:avLst/>
              <a:gdLst>
                <a:gd name="connsiteX0" fmla="*/ 0 w 135731"/>
                <a:gd name="connsiteY0" fmla="*/ 0 h 135731"/>
                <a:gd name="connsiteX1" fmla="*/ 135731 w 135731"/>
                <a:gd name="connsiteY1" fmla="*/ 0 h 135731"/>
                <a:gd name="connsiteX2" fmla="*/ 135731 w 135731"/>
                <a:gd name="connsiteY2" fmla="*/ 135731 h 135731"/>
                <a:gd name="connsiteX3" fmla="*/ 0 w 135731"/>
                <a:gd name="connsiteY3" fmla="*/ 135731 h 135731"/>
              </a:gdLst>
              <a:ahLst/>
              <a:cxnLst>
                <a:cxn ang="0">
                  <a:pos x="connsiteX0" y="connsiteY0"/>
                </a:cxn>
                <a:cxn ang="0">
                  <a:pos x="connsiteX1" y="connsiteY1"/>
                </a:cxn>
                <a:cxn ang="0">
                  <a:pos x="connsiteX2" y="connsiteY2"/>
                </a:cxn>
                <a:cxn ang="0">
                  <a:pos x="connsiteX3" y="connsiteY3"/>
                </a:cxn>
              </a:cxnLst>
              <a:rect l="l" t="t" r="r" b="b"/>
              <a:pathLst>
                <a:path w="135731" h="135731">
                  <a:moveTo>
                    <a:pt x="0" y="0"/>
                  </a:moveTo>
                  <a:lnTo>
                    <a:pt x="135731" y="0"/>
                  </a:lnTo>
                  <a:lnTo>
                    <a:pt x="135731" y="135731"/>
                  </a:lnTo>
                  <a:lnTo>
                    <a:pt x="0" y="135731"/>
                  </a:lnTo>
                  <a:close/>
                </a:path>
              </a:pathLst>
            </a:custGeom>
            <a:solidFill>
              <a:schemeClr val="bg1"/>
            </a:solidFill>
            <a:ln w="6350" cap="rnd">
              <a:solidFill>
                <a:srgbClr val="292D2D"/>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40" name="Graphic 13">
              <a:extLst>
                <a:ext uri="{FF2B5EF4-FFF2-40B4-BE49-F238E27FC236}">
                  <a16:creationId xmlns:a16="http://schemas.microsoft.com/office/drawing/2014/main" id="{D9BBACC2-A508-BB4C-B936-A50F9313A70F}"/>
                </a:ext>
              </a:extLst>
            </p:cNvPr>
            <p:cNvGrpSpPr/>
            <p:nvPr/>
          </p:nvGrpSpPr>
          <p:grpSpPr>
            <a:xfrm>
              <a:off x="11761331" y="2938648"/>
              <a:ext cx="61722" cy="59721"/>
              <a:chOff x="11761331" y="2938648"/>
              <a:chExt cx="61722" cy="59721"/>
            </a:xfrm>
          </p:grpSpPr>
          <p:sp>
            <p:nvSpPr>
              <p:cNvPr id="41" name="Graphic 13">
                <a:extLst>
                  <a:ext uri="{FF2B5EF4-FFF2-40B4-BE49-F238E27FC236}">
                    <a16:creationId xmlns:a16="http://schemas.microsoft.com/office/drawing/2014/main" id="{26C2C6EE-7DED-F14D-9755-4E8DE63E3C02}"/>
                  </a:ext>
                </a:extLst>
              </p:cNvPr>
              <p:cNvSpPr/>
              <p:nvPr/>
            </p:nvSpPr>
            <p:spPr>
              <a:xfrm>
                <a:off x="11761331" y="2938648"/>
                <a:ext cx="61722" cy="59721"/>
              </a:xfrm>
              <a:custGeom>
                <a:avLst/>
                <a:gdLst>
                  <a:gd name="connsiteX0" fmla="*/ 0 w 61722"/>
                  <a:gd name="connsiteY0" fmla="*/ 0 h 59721"/>
                  <a:gd name="connsiteX1" fmla="*/ 61722 w 61722"/>
                  <a:gd name="connsiteY1" fmla="*/ 59722 h 59721"/>
                </a:gdLst>
                <a:ahLst/>
                <a:cxnLst>
                  <a:cxn ang="0">
                    <a:pos x="connsiteX0" y="connsiteY0"/>
                  </a:cxn>
                  <a:cxn ang="0">
                    <a:pos x="connsiteX1" y="connsiteY1"/>
                  </a:cxn>
                </a:cxnLst>
                <a:rect l="l" t="t" r="r" b="b"/>
                <a:pathLst>
                  <a:path w="61722" h="59721">
                    <a:moveTo>
                      <a:pt x="0" y="0"/>
                    </a:moveTo>
                    <a:lnTo>
                      <a:pt x="61722" y="59722"/>
                    </a:lnTo>
                  </a:path>
                </a:pathLst>
              </a:custGeom>
              <a:ln w="6350" cap="rnd">
                <a:solidFill>
                  <a:srgbClr val="292D2D"/>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2" name="Graphic 13">
                <a:hlinkClick r:id="rId4" action="ppaction://hlinksldjump"/>
                <a:extLst>
                  <a:ext uri="{FF2B5EF4-FFF2-40B4-BE49-F238E27FC236}">
                    <a16:creationId xmlns:a16="http://schemas.microsoft.com/office/drawing/2014/main" id="{2A0DB2BA-5141-994F-B0D4-07B377E7FC29}"/>
                  </a:ext>
                </a:extLst>
              </p:cNvPr>
              <p:cNvSpPr/>
              <p:nvPr/>
            </p:nvSpPr>
            <p:spPr>
              <a:xfrm>
                <a:off x="11761331" y="2938648"/>
                <a:ext cx="61722" cy="59721"/>
              </a:xfrm>
              <a:custGeom>
                <a:avLst/>
                <a:gdLst>
                  <a:gd name="connsiteX0" fmla="*/ 61722 w 61722"/>
                  <a:gd name="connsiteY0" fmla="*/ 0 h 59721"/>
                  <a:gd name="connsiteX1" fmla="*/ 0 w 61722"/>
                  <a:gd name="connsiteY1" fmla="*/ 59722 h 59721"/>
                </a:gdLst>
                <a:ahLst/>
                <a:cxnLst>
                  <a:cxn ang="0">
                    <a:pos x="connsiteX0" y="connsiteY0"/>
                  </a:cxn>
                  <a:cxn ang="0">
                    <a:pos x="connsiteX1" y="connsiteY1"/>
                  </a:cxn>
                </a:cxnLst>
                <a:rect l="l" t="t" r="r" b="b"/>
                <a:pathLst>
                  <a:path w="61722" h="59721">
                    <a:moveTo>
                      <a:pt x="61722" y="0"/>
                    </a:moveTo>
                    <a:lnTo>
                      <a:pt x="0" y="59722"/>
                    </a:lnTo>
                  </a:path>
                </a:pathLst>
              </a:custGeom>
              <a:ln w="6350" cap="rnd">
                <a:solidFill>
                  <a:srgbClr val="292D2D"/>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grpSp>
        <p:nvGrpSpPr>
          <p:cNvPr id="43" name="Graphic 13">
            <a:extLst>
              <a:ext uri="{FF2B5EF4-FFF2-40B4-BE49-F238E27FC236}">
                <a16:creationId xmlns:a16="http://schemas.microsoft.com/office/drawing/2014/main" id="{FB181D99-36C6-414C-8259-F4E4F2AD5F37}"/>
              </a:ext>
            </a:extLst>
          </p:cNvPr>
          <p:cNvGrpSpPr/>
          <p:nvPr/>
        </p:nvGrpSpPr>
        <p:grpSpPr>
          <a:xfrm>
            <a:off x="11285575" y="70535"/>
            <a:ext cx="223667" cy="223667"/>
            <a:chOff x="11359662" y="2900644"/>
            <a:chExt cx="135731" cy="135731"/>
          </a:xfrm>
          <a:solidFill>
            <a:srgbClr val="FFEEE6"/>
          </a:solidFill>
        </p:grpSpPr>
        <p:sp>
          <p:nvSpPr>
            <p:cNvPr id="44" name="Graphic 13">
              <a:extLst>
                <a:ext uri="{FF2B5EF4-FFF2-40B4-BE49-F238E27FC236}">
                  <a16:creationId xmlns:a16="http://schemas.microsoft.com/office/drawing/2014/main" id="{A227B936-0FC3-D249-B5C8-EF7ABB8EDBBF}"/>
                </a:ext>
              </a:extLst>
            </p:cNvPr>
            <p:cNvSpPr/>
            <p:nvPr/>
          </p:nvSpPr>
          <p:spPr>
            <a:xfrm>
              <a:off x="11359662" y="2900644"/>
              <a:ext cx="135731" cy="135731"/>
            </a:xfrm>
            <a:custGeom>
              <a:avLst/>
              <a:gdLst>
                <a:gd name="connsiteX0" fmla="*/ 0 w 135731"/>
                <a:gd name="connsiteY0" fmla="*/ 0 h 135731"/>
                <a:gd name="connsiteX1" fmla="*/ 135731 w 135731"/>
                <a:gd name="connsiteY1" fmla="*/ 0 h 135731"/>
                <a:gd name="connsiteX2" fmla="*/ 135731 w 135731"/>
                <a:gd name="connsiteY2" fmla="*/ 135731 h 135731"/>
                <a:gd name="connsiteX3" fmla="*/ 0 w 135731"/>
                <a:gd name="connsiteY3" fmla="*/ 135731 h 135731"/>
              </a:gdLst>
              <a:ahLst/>
              <a:cxnLst>
                <a:cxn ang="0">
                  <a:pos x="connsiteX0" y="connsiteY0"/>
                </a:cxn>
                <a:cxn ang="0">
                  <a:pos x="connsiteX1" y="connsiteY1"/>
                </a:cxn>
                <a:cxn ang="0">
                  <a:pos x="connsiteX2" y="connsiteY2"/>
                </a:cxn>
                <a:cxn ang="0">
                  <a:pos x="connsiteX3" y="connsiteY3"/>
                </a:cxn>
              </a:cxnLst>
              <a:rect l="l" t="t" r="r" b="b"/>
              <a:pathLst>
                <a:path w="135731" h="135731">
                  <a:moveTo>
                    <a:pt x="0" y="0"/>
                  </a:moveTo>
                  <a:lnTo>
                    <a:pt x="135731" y="0"/>
                  </a:lnTo>
                  <a:lnTo>
                    <a:pt x="135731" y="135731"/>
                  </a:lnTo>
                  <a:lnTo>
                    <a:pt x="0" y="135731"/>
                  </a:lnTo>
                  <a:close/>
                </a:path>
              </a:pathLst>
            </a:custGeom>
            <a:solidFill>
              <a:schemeClr val="bg1"/>
            </a:solidFill>
            <a:ln w="6350" cap="rnd">
              <a:solidFill>
                <a:srgbClr val="292D2D"/>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5" name="Graphic 13">
              <a:extLst>
                <a:ext uri="{FF2B5EF4-FFF2-40B4-BE49-F238E27FC236}">
                  <a16:creationId xmlns:a16="http://schemas.microsoft.com/office/drawing/2014/main" id="{2C41E9F3-71D5-B949-9219-8F5150E41A48}"/>
                </a:ext>
              </a:extLst>
            </p:cNvPr>
            <p:cNvSpPr/>
            <p:nvPr/>
          </p:nvSpPr>
          <p:spPr>
            <a:xfrm>
              <a:off x="11385379" y="3004180"/>
              <a:ext cx="84200" cy="9525"/>
            </a:xfrm>
            <a:custGeom>
              <a:avLst/>
              <a:gdLst>
                <a:gd name="connsiteX0" fmla="*/ 0 w 84200"/>
                <a:gd name="connsiteY0" fmla="*/ 0 h 9525"/>
                <a:gd name="connsiteX1" fmla="*/ 84201 w 84200"/>
                <a:gd name="connsiteY1" fmla="*/ 0 h 9525"/>
              </a:gdLst>
              <a:ahLst/>
              <a:cxnLst>
                <a:cxn ang="0">
                  <a:pos x="connsiteX0" y="connsiteY0"/>
                </a:cxn>
                <a:cxn ang="0">
                  <a:pos x="connsiteX1" y="connsiteY1"/>
                </a:cxn>
              </a:cxnLst>
              <a:rect l="l" t="t" r="r" b="b"/>
              <a:pathLst>
                <a:path w="84200" h="9525">
                  <a:moveTo>
                    <a:pt x="0" y="0"/>
                  </a:moveTo>
                  <a:lnTo>
                    <a:pt x="84201" y="0"/>
                  </a:lnTo>
                </a:path>
              </a:pathLst>
            </a:custGeom>
            <a:ln w="6350" cap="rnd">
              <a:solidFill>
                <a:srgbClr val="292D2D"/>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46" name="Graphic 13">
            <a:extLst>
              <a:ext uri="{FF2B5EF4-FFF2-40B4-BE49-F238E27FC236}">
                <a16:creationId xmlns:a16="http://schemas.microsoft.com/office/drawing/2014/main" id="{016D5E10-7F5D-524A-A7D9-3B715925BA3C}"/>
              </a:ext>
            </a:extLst>
          </p:cNvPr>
          <p:cNvGrpSpPr/>
          <p:nvPr/>
        </p:nvGrpSpPr>
        <p:grpSpPr>
          <a:xfrm>
            <a:off x="11587094" y="70535"/>
            <a:ext cx="223667" cy="223667"/>
            <a:chOff x="11542637" y="2900644"/>
            <a:chExt cx="135731" cy="135731"/>
          </a:xfrm>
        </p:grpSpPr>
        <p:sp>
          <p:nvSpPr>
            <p:cNvPr id="47" name="Graphic 13">
              <a:extLst>
                <a:ext uri="{FF2B5EF4-FFF2-40B4-BE49-F238E27FC236}">
                  <a16:creationId xmlns:a16="http://schemas.microsoft.com/office/drawing/2014/main" id="{0CFA1A97-9B9E-7A42-AF01-FDFCA4800785}"/>
                </a:ext>
              </a:extLst>
            </p:cNvPr>
            <p:cNvSpPr/>
            <p:nvPr/>
          </p:nvSpPr>
          <p:spPr>
            <a:xfrm>
              <a:off x="11542637" y="2900644"/>
              <a:ext cx="135731" cy="135731"/>
            </a:xfrm>
            <a:custGeom>
              <a:avLst/>
              <a:gdLst>
                <a:gd name="connsiteX0" fmla="*/ 0 w 135731"/>
                <a:gd name="connsiteY0" fmla="*/ 0 h 135731"/>
                <a:gd name="connsiteX1" fmla="*/ 135731 w 135731"/>
                <a:gd name="connsiteY1" fmla="*/ 0 h 135731"/>
                <a:gd name="connsiteX2" fmla="*/ 135731 w 135731"/>
                <a:gd name="connsiteY2" fmla="*/ 135731 h 135731"/>
                <a:gd name="connsiteX3" fmla="*/ 0 w 135731"/>
                <a:gd name="connsiteY3" fmla="*/ 135731 h 135731"/>
              </a:gdLst>
              <a:ahLst/>
              <a:cxnLst>
                <a:cxn ang="0">
                  <a:pos x="connsiteX0" y="connsiteY0"/>
                </a:cxn>
                <a:cxn ang="0">
                  <a:pos x="connsiteX1" y="connsiteY1"/>
                </a:cxn>
                <a:cxn ang="0">
                  <a:pos x="connsiteX2" y="connsiteY2"/>
                </a:cxn>
                <a:cxn ang="0">
                  <a:pos x="connsiteX3" y="connsiteY3"/>
                </a:cxn>
              </a:cxnLst>
              <a:rect l="l" t="t" r="r" b="b"/>
              <a:pathLst>
                <a:path w="135731" h="135731">
                  <a:moveTo>
                    <a:pt x="0" y="0"/>
                  </a:moveTo>
                  <a:lnTo>
                    <a:pt x="135731" y="0"/>
                  </a:lnTo>
                  <a:lnTo>
                    <a:pt x="135731" y="135731"/>
                  </a:lnTo>
                  <a:lnTo>
                    <a:pt x="0" y="135731"/>
                  </a:lnTo>
                  <a:close/>
                </a:path>
              </a:pathLst>
            </a:custGeom>
            <a:solidFill>
              <a:schemeClr val="bg1"/>
            </a:solidFill>
            <a:ln w="6350" cap="rnd">
              <a:solidFill>
                <a:srgbClr val="292D2D"/>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48" name="Graphic 13">
              <a:extLst>
                <a:ext uri="{FF2B5EF4-FFF2-40B4-BE49-F238E27FC236}">
                  <a16:creationId xmlns:a16="http://schemas.microsoft.com/office/drawing/2014/main" id="{F2301716-0367-4A46-BBAA-2DAC904B7331}"/>
                </a:ext>
              </a:extLst>
            </p:cNvPr>
            <p:cNvGrpSpPr/>
            <p:nvPr/>
          </p:nvGrpSpPr>
          <p:grpSpPr>
            <a:xfrm>
              <a:off x="11572069" y="2934362"/>
              <a:ext cx="76866" cy="68294"/>
              <a:chOff x="11572069" y="2934362"/>
              <a:chExt cx="76866" cy="68294"/>
            </a:xfrm>
          </p:grpSpPr>
          <p:sp>
            <p:nvSpPr>
              <p:cNvPr id="49" name="Graphic 13">
                <a:extLst>
                  <a:ext uri="{FF2B5EF4-FFF2-40B4-BE49-F238E27FC236}">
                    <a16:creationId xmlns:a16="http://schemas.microsoft.com/office/drawing/2014/main" id="{D11F21B7-ED1D-A84F-95A4-9C87F8A9CD77}"/>
                  </a:ext>
                </a:extLst>
              </p:cNvPr>
              <p:cNvSpPr/>
              <p:nvPr/>
            </p:nvSpPr>
            <p:spPr>
              <a:xfrm>
                <a:off x="11572069" y="2934362"/>
                <a:ext cx="76866" cy="68294"/>
              </a:xfrm>
              <a:custGeom>
                <a:avLst/>
                <a:gdLst>
                  <a:gd name="connsiteX0" fmla="*/ 0 w 76866"/>
                  <a:gd name="connsiteY0" fmla="*/ 0 h 68294"/>
                  <a:gd name="connsiteX1" fmla="*/ 76867 w 76866"/>
                  <a:gd name="connsiteY1" fmla="*/ 0 h 68294"/>
                  <a:gd name="connsiteX2" fmla="*/ 76867 w 76866"/>
                  <a:gd name="connsiteY2" fmla="*/ 68294 h 68294"/>
                  <a:gd name="connsiteX3" fmla="*/ 0 w 76866"/>
                  <a:gd name="connsiteY3" fmla="*/ 68294 h 68294"/>
                </a:gdLst>
                <a:ahLst/>
                <a:cxnLst>
                  <a:cxn ang="0">
                    <a:pos x="connsiteX0" y="connsiteY0"/>
                  </a:cxn>
                  <a:cxn ang="0">
                    <a:pos x="connsiteX1" y="connsiteY1"/>
                  </a:cxn>
                  <a:cxn ang="0">
                    <a:pos x="connsiteX2" y="connsiteY2"/>
                  </a:cxn>
                  <a:cxn ang="0">
                    <a:pos x="connsiteX3" y="connsiteY3"/>
                  </a:cxn>
                </a:cxnLst>
                <a:rect l="l" t="t" r="r" b="b"/>
                <a:pathLst>
                  <a:path w="76866" h="68294">
                    <a:moveTo>
                      <a:pt x="0" y="0"/>
                    </a:moveTo>
                    <a:lnTo>
                      <a:pt x="76867" y="0"/>
                    </a:lnTo>
                    <a:lnTo>
                      <a:pt x="76867" y="68294"/>
                    </a:lnTo>
                    <a:lnTo>
                      <a:pt x="0" y="68294"/>
                    </a:lnTo>
                    <a:close/>
                  </a:path>
                </a:pathLst>
              </a:custGeom>
              <a:noFill/>
              <a:ln w="6350" cap="rnd">
                <a:solidFill>
                  <a:srgbClr val="292D2D"/>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0" name="Graphic 13">
                <a:extLst>
                  <a:ext uri="{FF2B5EF4-FFF2-40B4-BE49-F238E27FC236}">
                    <a16:creationId xmlns:a16="http://schemas.microsoft.com/office/drawing/2014/main" id="{7A683D91-D4FB-464D-A0EF-5EB098B11C28}"/>
                  </a:ext>
                </a:extLst>
              </p:cNvPr>
              <p:cNvSpPr/>
              <p:nvPr/>
            </p:nvSpPr>
            <p:spPr>
              <a:xfrm>
                <a:off x="11572831" y="2934838"/>
                <a:ext cx="73913" cy="11429"/>
              </a:xfrm>
              <a:custGeom>
                <a:avLst/>
                <a:gdLst>
                  <a:gd name="connsiteX0" fmla="*/ 73247 w 73913"/>
                  <a:gd name="connsiteY0" fmla="*/ 0 h 11429"/>
                  <a:gd name="connsiteX1" fmla="*/ 73914 w 73913"/>
                  <a:gd name="connsiteY1" fmla="*/ 11430 h 11429"/>
                  <a:gd name="connsiteX2" fmla="*/ 0 w 73913"/>
                  <a:gd name="connsiteY2" fmla="*/ 11430 h 11429"/>
                  <a:gd name="connsiteX3" fmla="*/ 0 w 73913"/>
                  <a:gd name="connsiteY3" fmla="*/ 0 h 11429"/>
                </a:gdLst>
                <a:ahLst/>
                <a:cxnLst>
                  <a:cxn ang="0">
                    <a:pos x="connsiteX0" y="connsiteY0"/>
                  </a:cxn>
                  <a:cxn ang="0">
                    <a:pos x="connsiteX1" y="connsiteY1"/>
                  </a:cxn>
                  <a:cxn ang="0">
                    <a:pos x="connsiteX2" y="connsiteY2"/>
                  </a:cxn>
                  <a:cxn ang="0">
                    <a:pos x="connsiteX3" y="connsiteY3"/>
                  </a:cxn>
                </a:cxnLst>
                <a:rect l="l" t="t" r="r" b="b"/>
                <a:pathLst>
                  <a:path w="73913" h="11429">
                    <a:moveTo>
                      <a:pt x="73247" y="0"/>
                    </a:moveTo>
                    <a:lnTo>
                      <a:pt x="73914" y="11430"/>
                    </a:lnTo>
                    <a:lnTo>
                      <a:pt x="0" y="11430"/>
                    </a:lnTo>
                    <a:lnTo>
                      <a:pt x="0" y="0"/>
                    </a:lnTo>
                  </a:path>
                </a:pathLst>
              </a:custGeom>
              <a:solidFill>
                <a:srgbClr val="292D2D"/>
              </a:solidFill>
              <a:ln w="6350" cap="flat">
                <a:solidFill>
                  <a:schemeClr val="tx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sp>
        <p:nvSpPr>
          <p:cNvPr id="51" name="Rectangle: Single Corner Rounded 25">
            <a:extLst>
              <a:ext uri="{FF2B5EF4-FFF2-40B4-BE49-F238E27FC236}">
                <a16:creationId xmlns:a16="http://schemas.microsoft.com/office/drawing/2014/main" id="{0939E6AF-4F20-574C-A768-B09B183AE057}"/>
              </a:ext>
            </a:extLst>
          </p:cNvPr>
          <p:cNvSpPr/>
          <p:nvPr/>
        </p:nvSpPr>
        <p:spPr>
          <a:xfrm>
            <a:off x="447396" y="112607"/>
            <a:ext cx="1556779" cy="383527"/>
          </a:xfrm>
          <a:prstGeom prst="round1Rect">
            <a:avLst>
              <a:gd name="adj" fmla="val 42976"/>
            </a:avLst>
          </a:prstGeom>
          <a:solidFill>
            <a:srgbClr val="F5F406"/>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2" name="Rectangle: Single Corner Rounded 28">
            <a:extLst>
              <a:ext uri="{FF2B5EF4-FFF2-40B4-BE49-F238E27FC236}">
                <a16:creationId xmlns:a16="http://schemas.microsoft.com/office/drawing/2014/main" id="{A5BC180D-3F04-EF4E-A8DC-82A04DC5AB59}"/>
              </a:ext>
            </a:extLst>
          </p:cNvPr>
          <p:cNvSpPr/>
          <p:nvPr/>
        </p:nvSpPr>
        <p:spPr>
          <a:xfrm>
            <a:off x="47363" y="102439"/>
            <a:ext cx="1556779" cy="383527"/>
          </a:xfrm>
          <a:prstGeom prst="round1Rect">
            <a:avLst>
              <a:gd name="adj" fmla="val 42976"/>
            </a:avLst>
          </a:prstGeom>
          <a:solidFill>
            <a:srgbClr val="58CE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3" name="Freeform: Shape 37">
            <a:extLst>
              <a:ext uri="{FF2B5EF4-FFF2-40B4-BE49-F238E27FC236}">
                <a16:creationId xmlns:a16="http://schemas.microsoft.com/office/drawing/2014/main" id="{DB09CF16-BF89-A045-9DD8-ABB3AEFFAFAB}"/>
              </a:ext>
            </a:extLst>
          </p:cNvPr>
          <p:cNvSpPr/>
          <p:nvPr/>
        </p:nvSpPr>
        <p:spPr>
          <a:xfrm>
            <a:off x="0" y="112338"/>
            <a:ext cx="12211662" cy="654740"/>
          </a:xfrm>
          <a:custGeom>
            <a:avLst/>
            <a:gdLst>
              <a:gd name="connsiteX0" fmla="*/ 0 w 12211662"/>
              <a:gd name="connsiteY0" fmla="*/ 0 h 654740"/>
              <a:gd name="connsiteX1" fmla="*/ 1391954 w 12211662"/>
              <a:gd name="connsiteY1" fmla="*/ 0 h 654740"/>
              <a:gd name="connsiteX2" fmla="*/ 1556779 w 12211662"/>
              <a:gd name="connsiteY2" fmla="*/ 164825 h 654740"/>
              <a:gd name="connsiteX3" fmla="*/ 1556779 w 12211662"/>
              <a:gd name="connsiteY3" fmla="*/ 271213 h 654740"/>
              <a:gd name="connsiteX4" fmla="*/ 8139612 w 12211662"/>
              <a:gd name="connsiteY4" fmla="*/ 271213 h 654740"/>
              <a:gd name="connsiteX5" fmla="*/ 8139612 w 12211662"/>
              <a:gd name="connsiteY5" fmla="*/ 271213 h 654740"/>
              <a:gd name="connsiteX6" fmla="*/ 12211662 w 12211662"/>
              <a:gd name="connsiteY6" fmla="*/ 271213 h 654740"/>
              <a:gd name="connsiteX7" fmla="*/ 12211662 w 12211662"/>
              <a:gd name="connsiteY7" fmla="*/ 654740 h 654740"/>
              <a:gd name="connsiteX8" fmla="*/ 9033163 w 12211662"/>
              <a:gd name="connsiteY8" fmla="*/ 654740 h 654740"/>
              <a:gd name="connsiteX9" fmla="*/ 8139612 w 12211662"/>
              <a:gd name="connsiteY9" fmla="*/ 654740 h 654740"/>
              <a:gd name="connsiteX10" fmla="*/ 0 w 12211662"/>
              <a:gd name="connsiteY10" fmla="*/ 654740 h 654740"/>
              <a:gd name="connsiteX11" fmla="*/ 0 w 12211662"/>
              <a:gd name="connsiteY11" fmla="*/ 383527 h 654740"/>
              <a:gd name="connsiteX12" fmla="*/ 0 w 12211662"/>
              <a:gd name="connsiteY12" fmla="*/ 271213 h 654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211662" h="654740">
                <a:moveTo>
                  <a:pt x="0" y="0"/>
                </a:moveTo>
                <a:lnTo>
                  <a:pt x="1391954" y="0"/>
                </a:lnTo>
                <a:cubicBezTo>
                  <a:pt x="1482985" y="0"/>
                  <a:pt x="1556779" y="73794"/>
                  <a:pt x="1556779" y="164825"/>
                </a:cubicBezTo>
                <a:lnTo>
                  <a:pt x="1556779" y="271213"/>
                </a:lnTo>
                <a:lnTo>
                  <a:pt x="8139612" y="271213"/>
                </a:lnTo>
                <a:lnTo>
                  <a:pt x="8139612" y="271213"/>
                </a:lnTo>
                <a:lnTo>
                  <a:pt x="12211662" y="271213"/>
                </a:lnTo>
                <a:lnTo>
                  <a:pt x="12211662" y="654740"/>
                </a:lnTo>
                <a:lnTo>
                  <a:pt x="9033163" y="654740"/>
                </a:lnTo>
                <a:lnTo>
                  <a:pt x="8139612" y="654740"/>
                </a:lnTo>
                <a:lnTo>
                  <a:pt x="0" y="654740"/>
                </a:lnTo>
                <a:lnTo>
                  <a:pt x="0" y="383527"/>
                </a:lnTo>
                <a:lnTo>
                  <a:pt x="0" y="271213"/>
                </a:lnTo>
                <a:close/>
              </a:path>
            </a:pathLst>
          </a:custGeom>
          <a:solidFill>
            <a:srgbClr val="FD86D8"/>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4" name="Plus Sign 27">
            <a:extLst>
              <a:ext uri="{FF2B5EF4-FFF2-40B4-BE49-F238E27FC236}">
                <a16:creationId xmlns:a16="http://schemas.microsoft.com/office/drawing/2014/main" id="{148D60B3-BE07-A94A-8CA1-51FCCE8C88B9}"/>
              </a:ext>
            </a:extLst>
          </p:cNvPr>
          <p:cNvSpPr/>
          <p:nvPr/>
        </p:nvSpPr>
        <p:spPr>
          <a:xfrm>
            <a:off x="1716270" y="171758"/>
            <a:ext cx="149967" cy="149967"/>
          </a:xfrm>
          <a:prstGeom prst="mathPlus">
            <a:avLst/>
          </a:prstGeom>
          <a:solidFill>
            <a:srgbClr val="58CEFC"/>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5" name="Arrow: Left 30">
            <a:hlinkClick r:id="" action="ppaction://hlinkshowjump?jump=previousslide"/>
            <a:extLst>
              <a:ext uri="{FF2B5EF4-FFF2-40B4-BE49-F238E27FC236}">
                <a16:creationId xmlns:a16="http://schemas.microsoft.com/office/drawing/2014/main" id="{2F0A8B24-1992-6F46-9557-9B3AE126786E}"/>
              </a:ext>
            </a:extLst>
          </p:cNvPr>
          <p:cNvSpPr/>
          <p:nvPr/>
        </p:nvSpPr>
        <p:spPr>
          <a:xfrm>
            <a:off x="191110" y="462524"/>
            <a:ext cx="321058" cy="184892"/>
          </a:xfrm>
          <a:prstGeom prst="leftArrow">
            <a:avLst/>
          </a:prstGeom>
          <a:solidFill>
            <a:srgbClr val="F5F406"/>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032"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6" name="Arrow: Left 31">
            <a:hlinkClick r:id="" action="ppaction://hlinkshowjump?jump=nextslide"/>
            <a:extLst>
              <a:ext uri="{FF2B5EF4-FFF2-40B4-BE49-F238E27FC236}">
                <a16:creationId xmlns:a16="http://schemas.microsoft.com/office/drawing/2014/main" id="{0EF19625-B41A-924E-A415-548B078F5ACD}"/>
              </a:ext>
            </a:extLst>
          </p:cNvPr>
          <p:cNvSpPr/>
          <p:nvPr/>
        </p:nvSpPr>
        <p:spPr>
          <a:xfrm flipH="1">
            <a:off x="610073" y="467889"/>
            <a:ext cx="321058" cy="184892"/>
          </a:xfrm>
          <a:prstGeom prst="leftArrow">
            <a:avLst/>
          </a:prstGeom>
          <a:solidFill>
            <a:srgbClr val="F5F406"/>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032"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7" name="Rectangle: Rounded Corners 32">
            <a:extLst>
              <a:ext uri="{FF2B5EF4-FFF2-40B4-BE49-F238E27FC236}">
                <a16:creationId xmlns:a16="http://schemas.microsoft.com/office/drawing/2014/main" id="{42942635-D8F5-E54F-9002-33EC33B5E37D}"/>
              </a:ext>
            </a:extLst>
          </p:cNvPr>
          <p:cNvSpPr/>
          <p:nvPr/>
        </p:nvSpPr>
        <p:spPr>
          <a:xfrm>
            <a:off x="3450000" y="478395"/>
            <a:ext cx="5292000" cy="191615"/>
          </a:xfrm>
          <a:prstGeom prst="round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3302"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8" name="Freeform: Shape 33">
            <a:extLst>
              <a:ext uri="{FF2B5EF4-FFF2-40B4-BE49-F238E27FC236}">
                <a16:creationId xmlns:a16="http://schemas.microsoft.com/office/drawing/2014/main" id="{C4018AEF-2763-DA40-B0C5-B6B239E862C7}"/>
              </a:ext>
            </a:extLst>
          </p:cNvPr>
          <p:cNvSpPr/>
          <p:nvPr/>
        </p:nvSpPr>
        <p:spPr>
          <a:xfrm rot="18865600">
            <a:off x="11950782" y="483460"/>
            <a:ext cx="196220" cy="196220"/>
          </a:xfrm>
          <a:custGeom>
            <a:avLst/>
            <a:gdLst>
              <a:gd name="connsiteX0" fmla="*/ 2540212 w 2558851"/>
              <a:gd name="connsiteY0" fmla="*/ 1719288 h 2558851"/>
              <a:gd name="connsiteX1" fmla="*/ 2174198 w 2558851"/>
              <a:gd name="connsiteY1" fmla="*/ 1152364 h 2558851"/>
              <a:gd name="connsiteX2" fmla="*/ 2153473 w 2558851"/>
              <a:gd name="connsiteY2" fmla="*/ 1019811 h 2558851"/>
              <a:gd name="connsiteX3" fmla="*/ 2326900 w 2558851"/>
              <a:gd name="connsiteY3" fmla="*/ 373528 h 2558851"/>
              <a:gd name="connsiteX4" fmla="*/ 2185200 w 2558851"/>
              <a:gd name="connsiteY4" fmla="*/ 231869 h 2558851"/>
              <a:gd name="connsiteX5" fmla="*/ 1538999 w 2558851"/>
              <a:gd name="connsiteY5" fmla="*/ 405379 h 2558851"/>
              <a:gd name="connsiteX6" fmla="*/ 1406487 w 2558851"/>
              <a:gd name="connsiteY6" fmla="*/ 384653 h 2558851"/>
              <a:gd name="connsiteX7" fmla="*/ 839522 w 2558851"/>
              <a:gd name="connsiteY7" fmla="*/ 18639 h 2558851"/>
              <a:gd name="connsiteX8" fmla="*/ 661274 w 2558851"/>
              <a:gd name="connsiteY8" fmla="*/ 110730 h 2558851"/>
              <a:gd name="connsiteX9" fmla="*/ 631772 w 2558851"/>
              <a:gd name="connsiteY9" fmla="*/ 777491 h 2558851"/>
              <a:gd name="connsiteX10" fmla="*/ 570255 w 2558851"/>
              <a:gd name="connsiteY10" fmla="*/ 899125 h 2558851"/>
              <a:gd name="connsiteX11" fmla="*/ 43174 w 2558851"/>
              <a:gd name="connsiteY11" fmla="*/ 1323278 h 2558851"/>
              <a:gd name="connsiteX12" fmla="*/ 75313 w 2558851"/>
              <a:gd name="connsiteY12" fmla="*/ 1521757 h 2558851"/>
              <a:gd name="connsiteX13" fmla="*/ 492091 w 2558851"/>
              <a:gd name="connsiteY13" fmla="*/ 1677095 h 2558851"/>
              <a:gd name="connsiteX14" fmla="*/ 881756 w 2558851"/>
              <a:gd name="connsiteY14" fmla="*/ 2066760 h 2558851"/>
              <a:gd name="connsiteX15" fmla="*/ 1037094 w 2558851"/>
              <a:gd name="connsiteY15" fmla="*/ 2483538 h 2558851"/>
              <a:gd name="connsiteX16" fmla="*/ 1235574 w 2558851"/>
              <a:gd name="connsiteY16" fmla="*/ 2515677 h 2558851"/>
              <a:gd name="connsiteX17" fmla="*/ 1659726 w 2558851"/>
              <a:gd name="connsiteY17" fmla="*/ 1988597 h 2558851"/>
              <a:gd name="connsiteX18" fmla="*/ 1781360 w 2558851"/>
              <a:gd name="connsiteY18" fmla="*/ 1927079 h 2558851"/>
              <a:gd name="connsiteX19" fmla="*/ 2448121 w 2558851"/>
              <a:gd name="connsiteY19" fmla="*/ 1897577 h 2558851"/>
              <a:gd name="connsiteX20" fmla="*/ 2540212 w 2558851"/>
              <a:gd name="connsiteY20" fmla="*/ 1719288 h 2558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558851" h="2558851">
                <a:moveTo>
                  <a:pt x="2540212" y="1719288"/>
                </a:moveTo>
                <a:lnTo>
                  <a:pt x="2174198" y="1152364"/>
                </a:lnTo>
                <a:cubicBezTo>
                  <a:pt x="2148981" y="1113097"/>
                  <a:pt x="2141359" y="1064929"/>
                  <a:pt x="2153473" y="1019811"/>
                </a:cubicBezTo>
                <a:lnTo>
                  <a:pt x="2326900" y="373528"/>
                </a:lnTo>
                <a:cubicBezTo>
                  <a:pt x="2349974" y="287494"/>
                  <a:pt x="2271233" y="208754"/>
                  <a:pt x="2185200" y="231869"/>
                </a:cubicBezTo>
                <a:lnTo>
                  <a:pt x="1538999" y="405379"/>
                </a:lnTo>
                <a:cubicBezTo>
                  <a:pt x="1493922" y="417493"/>
                  <a:pt x="1445713" y="409870"/>
                  <a:pt x="1406487" y="384653"/>
                </a:cubicBezTo>
                <a:lnTo>
                  <a:pt x="839522" y="18639"/>
                </a:lnTo>
                <a:cubicBezTo>
                  <a:pt x="764490" y="-29775"/>
                  <a:pt x="665188" y="21482"/>
                  <a:pt x="661274" y="110730"/>
                </a:cubicBezTo>
                <a:lnTo>
                  <a:pt x="631772" y="777491"/>
                </a:lnTo>
                <a:cubicBezTo>
                  <a:pt x="629671" y="825040"/>
                  <a:pt x="607297" y="869252"/>
                  <a:pt x="570255" y="899125"/>
                </a:cubicBezTo>
                <a:lnTo>
                  <a:pt x="43174" y="1323278"/>
                </a:lnTo>
                <a:cubicBezTo>
                  <a:pt x="-26707" y="1379521"/>
                  <a:pt x="-8742" y="1490442"/>
                  <a:pt x="75313" y="1521757"/>
                </a:cubicBezTo>
                <a:lnTo>
                  <a:pt x="492091" y="1677095"/>
                </a:lnTo>
                <a:cubicBezTo>
                  <a:pt x="820939" y="1799553"/>
                  <a:pt x="759422" y="1738242"/>
                  <a:pt x="881756" y="2066760"/>
                </a:cubicBezTo>
                <a:lnTo>
                  <a:pt x="1037094" y="2483538"/>
                </a:lnTo>
                <a:cubicBezTo>
                  <a:pt x="1068409" y="2567594"/>
                  <a:pt x="1179330" y="2585559"/>
                  <a:pt x="1235574" y="2515677"/>
                </a:cubicBezTo>
                <a:lnTo>
                  <a:pt x="1659726" y="1988597"/>
                </a:lnTo>
                <a:cubicBezTo>
                  <a:pt x="1689599" y="1951554"/>
                  <a:pt x="1733811" y="1929181"/>
                  <a:pt x="1781360" y="1927079"/>
                </a:cubicBezTo>
                <a:lnTo>
                  <a:pt x="2448121" y="1897577"/>
                </a:lnTo>
                <a:cubicBezTo>
                  <a:pt x="2537369" y="1893622"/>
                  <a:pt x="2588627" y="1794362"/>
                  <a:pt x="2540212" y="1719288"/>
                </a:cubicBezTo>
                <a:close/>
              </a:path>
            </a:pathLst>
          </a:custGeom>
          <a:solidFill>
            <a:srgbClr val="F5F406"/>
          </a:solidFill>
          <a:ln w="3175" cap="flat">
            <a:solidFill>
              <a:schemeClr val="tx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9" name="Rectangle 58">
            <a:extLst>
              <a:ext uri="{FF2B5EF4-FFF2-40B4-BE49-F238E27FC236}">
                <a16:creationId xmlns:a16="http://schemas.microsoft.com/office/drawing/2014/main" id="{9632021E-FE15-ED4A-8C6B-13E4822CCE70}"/>
              </a:ext>
            </a:extLst>
          </p:cNvPr>
          <p:cNvSpPr/>
          <p:nvPr/>
        </p:nvSpPr>
        <p:spPr>
          <a:xfrm>
            <a:off x="11932228" y="767078"/>
            <a:ext cx="259771" cy="2657527"/>
          </a:xfrm>
          <a:prstGeom prst="rect">
            <a:avLst/>
          </a:prstGeom>
          <a:solidFill>
            <a:srgbClr val="F5F406"/>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60" name="Straight Connector 59">
            <a:extLst>
              <a:ext uri="{FF2B5EF4-FFF2-40B4-BE49-F238E27FC236}">
                <a16:creationId xmlns:a16="http://schemas.microsoft.com/office/drawing/2014/main" id="{31CCDC1E-F02C-B848-9F00-D591AF35A1AD}"/>
              </a:ext>
            </a:extLst>
          </p:cNvPr>
          <p:cNvCxnSpPr/>
          <p:nvPr/>
        </p:nvCxnSpPr>
        <p:spPr>
          <a:xfrm>
            <a:off x="11932229" y="1056648"/>
            <a:ext cx="0" cy="580135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1" name="Rectangle: Rounded Corners 35">
            <a:extLst>
              <a:ext uri="{FF2B5EF4-FFF2-40B4-BE49-F238E27FC236}">
                <a16:creationId xmlns:a16="http://schemas.microsoft.com/office/drawing/2014/main" id="{7D650109-0022-C945-A070-60599EE6E382}"/>
              </a:ext>
            </a:extLst>
          </p:cNvPr>
          <p:cNvSpPr/>
          <p:nvPr/>
        </p:nvSpPr>
        <p:spPr>
          <a:xfrm>
            <a:off x="2316436" y="3472365"/>
            <a:ext cx="7516289" cy="638736"/>
          </a:xfrm>
          <a:prstGeom prst="roundRect">
            <a:avLst>
              <a:gd name="adj" fmla="val 50000"/>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2" name="TextBox 61">
            <a:extLst>
              <a:ext uri="{FF2B5EF4-FFF2-40B4-BE49-F238E27FC236}">
                <a16:creationId xmlns:a16="http://schemas.microsoft.com/office/drawing/2014/main" id="{D6041D55-491C-6844-A321-E7BF2DB23276}"/>
              </a:ext>
            </a:extLst>
          </p:cNvPr>
          <p:cNvSpPr txBox="1"/>
          <p:nvPr/>
        </p:nvSpPr>
        <p:spPr>
          <a:xfrm>
            <a:off x="3422820" y="2006108"/>
            <a:ext cx="5303520" cy="110799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PH" sz="6600">
                <a:ln>
                  <a:solidFill>
                    <a:prstClr val="black"/>
                  </a:solidFill>
                </a:ln>
                <a:solidFill>
                  <a:srgbClr val="F5F406"/>
                </a:solidFill>
                <a:latin typeface="iCiel Cadena" panose="02000503000000020004" pitchFamily="50" charset="-93"/>
              </a:rPr>
              <a:t>G</a:t>
            </a:r>
            <a:r>
              <a:rPr lang="en-PH" sz="6600">
                <a:ln>
                  <a:solidFill>
                    <a:prstClr val="black"/>
                  </a:solidFill>
                </a:ln>
                <a:solidFill>
                  <a:srgbClr val="58CEFC"/>
                </a:solidFill>
                <a:latin typeface="iCiel Cadena" panose="02000503000000020004" pitchFamily="50" charset="-93"/>
              </a:rPr>
              <a:t>ô</a:t>
            </a:r>
            <a:r>
              <a:rPr kumimoji="0" lang="en-PH" sz="6600" b="0" i="0" u="none" strike="noStrike" kern="1200" cap="none" spc="0" normalizeH="0" baseline="0" noProof="0">
                <a:ln>
                  <a:solidFill>
                    <a:prstClr val="black"/>
                  </a:solidFill>
                </a:ln>
                <a:solidFill>
                  <a:srgbClr val="FD86D8"/>
                </a:solidFill>
                <a:effectLst/>
                <a:uLnTx/>
                <a:uFillTx/>
                <a:latin typeface="iCiel Cadena" panose="02000503000000020004" pitchFamily="50" charset="-93"/>
                <a:ea typeface="+mn-ea"/>
                <a:cs typeface="+mn-cs"/>
              </a:rPr>
              <a:t> </a:t>
            </a:r>
            <a:r>
              <a:rPr lang="en-PH" sz="6600">
                <a:ln>
                  <a:solidFill>
                    <a:prstClr val="black"/>
                  </a:solidFill>
                </a:ln>
                <a:solidFill>
                  <a:srgbClr val="FFF2CC"/>
                </a:solidFill>
                <a:latin typeface="iCiel Cadena" panose="02000503000000020004" pitchFamily="50" charset="-93"/>
              </a:rPr>
              <a:t>g</a:t>
            </a:r>
            <a:r>
              <a:rPr lang="en-PH" sz="6600">
                <a:ln>
                  <a:solidFill>
                    <a:prstClr val="black"/>
                  </a:solidFill>
                </a:ln>
                <a:solidFill>
                  <a:srgbClr val="C48AFF"/>
                </a:solidFill>
                <a:latin typeface="iCiel Cadena" panose="02000503000000020004" pitchFamily="50" charset="-93"/>
              </a:rPr>
              <a:t>ồ</a:t>
            </a:r>
            <a:endParaRPr kumimoji="0" lang="en-PH" sz="4800" b="0" i="0" u="none" strike="noStrike" kern="1200" cap="none" spc="0" normalizeH="0" baseline="0" noProof="0" dirty="0">
              <a:ln>
                <a:solidFill>
                  <a:prstClr val="black"/>
                </a:solidFill>
              </a:ln>
              <a:solidFill>
                <a:srgbClr val="FD86D8"/>
              </a:solidFill>
              <a:effectLst/>
              <a:uLnTx/>
              <a:uFillTx/>
              <a:latin typeface="iCiel Cadena" panose="02000503000000020004" pitchFamily="50" charset="-93"/>
              <a:ea typeface="+mn-ea"/>
              <a:cs typeface="+mn-cs"/>
            </a:endParaRPr>
          </a:p>
        </p:txBody>
      </p:sp>
      <p:sp>
        <p:nvSpPr>
          <p:cNvPr id="63" name="Rectangle: Rounded Corners 39">
            <a:extLst>
              <a:ext uri="{FF2B5EF4-FFF2-40B4-BE49-F238E27FC236}">
                <a16:creationId xmlns:a16="http://schemas.microsoft.com/office/drawing/2014/main" id="{87666890-1D2A-B648-B47F-8FE7184D12DF}"/>
              </a:ext>
            </a:extLst>
          </p:cNvPr>
          <p:cNvSpPr/>
          <p:nvPr/>
        </p:nvSpPr>
        <p:spPr>
          <a:xfrm>
            <a:off x="5352356" y="4604537"/>
            <a:ext cx="1487288" cy="394755"/>
          </a:xfrm>
          <a:prstGeom prst="roundRect">
            <a:avLst>
              <a:gd name="adj" fmla="val 24360"/>
            </a:avLst>
          </a:prstGeom>
          <a:solidFill>
            <a:srgbClr val="A1E3FD"/>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PH" dirty="0">
                <a:solidFill>
                  <a:prstClr val="black"/>
                </a:solidFill>
                <a:latin typeface="Gilroy Light" panose="00000400000000000000" pitchFamily="50" charset="0"/>
              </a:rPr>
              <a:t>Tìm kiếm</a:t>
            </a:r>
            <a:endParaRPr kumimoji="0" lang="en-PH" sz="1800" b="0" i="0" u="none" strike="noStrike" kern="1200" cap="none" spc="0" normalizeH="0" baseline="0" noProof="0" dirty="0">
              <a:ln>
                <a:noFill/>
              </a:ln>
              <a:solidFill>
                <a:prstClr val="black"/>
              </a:solidFill>
              <a:effectLst/>
              <a:uLnTx/>
              <a:uFillTx/>
              <a:latin typeface="Gilroy Light" panose="00000400000000000000" pitchFamily="50" charset="0"/>
              <a:ea typeface="+mn-ea"/>
              <a:cs typeface="+mn-cs"/>
            </a:endParaRPr>
          </a:p>
        </p:txBody>
      </p:sp>
      <p:sp>
        <p:nvSpPr>
          <p:cNvPr id="64" name="TextBox 63">
            <a:extLst>
              <a:ext uri="{FF2B5EF4-FFF2-40B4-BE49-F238E27FC236}">
                <a16:creationId xmlns:a16="http://schemas.microsoft.com/office/drawing/2014/main" id="{5AE2FA1F-91D6-3A4A-B396-F2C3FF6E9E14}"/>
              </a:ext>
            </a:extLst>
          </p:cNvPr>
          <p:cNvSpPr txBox="1"/>
          <p:nvPr/>
        </p:nvSpPr>
        <p:spPr>
          <a:xfrm>
            <a:off x="3210989" y="3499345"/>
            <a:ext cx="6507303" cy="492443"/>
          </a:xfrm>
          <a:prstGeom prst="rect">
            <a:avLst/>
          </a:prstGeom>
          <a:noFill/>
        </p:spPr>
        <p:txBody>
          <a:bodyPr wrap="square" rtlCol="0">
            <a:spAutoFit/>
          </a:bodyPr>
          <a:lstStyle/>
          <a:p>
            <a:pPr lvl="0">
              <a:defRPr/>
            </a:pPr>
            <a:r>
              <a:rPr lang="en-PH" sz="2600">
                <a:solidFill>
                  <a:prstClr val="black"/>
                </a:solidFill>
                <a:latin typeface="iCiel Cadena" panose="02000503000000020004" pitchFamily="50" charset="-93"/>
              </a:rPr>
              <a:t>Palette-and-Text (PAT)</a:t>
            </a:r>
            <a:endParaRPr kumimoji="0" lang="en-PH" sz="2600" b="0" i="0" u="none" strike="noStrike" kern="1200" cap="none" spc="0" normalizeH="0" baseline="0" noProof="0" dirty="0">
              <a:ln>
                <a:noFill/>
              </a:ln>
              <a:solidFill>
                <a:prstClr val="black"/>
              </a:solidFill>
              <a:effectLst/>
              <a:uLnTx/>
              <a:uFillTx/>
              <a:latin typeface="iCiel Cadena" panose="02000503000000020004" pitchFamily="50" charset="-93"/>
            </a:endParaRPr>
          </a:p>
        </p:txBody>
      </p:sp>
      <p:sp>
        <p:nvSpPr>
          <p:cNvPr id="65" name="Rectangle 64">
            <a:extLst>
              <a:ext uri="{FF2B5EF4-FFF2-40B4-BE49-F238E27FC236}">
                <a16:creationId xmlns:a16="http://schemas.microsoft.com/office/drawing/2014/main" id="{DAEB186F-A7E2-A941-89EC-2C69F2F9E067}"/>
              </a:ext>
            </a:extLst>
          </p:cNvPr>
          <p:cNvSpPr/>
          <p:nvPr/>
        </p:nvSpPr>
        <p:spPr>
          <a:xfrm>
            <a:off x="3210991" y="3579115"/>
            <a:ext cx="18000" cy="432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6" name="Graphic 60">
            <a:extLst>
              <a:ext uri="{FF2B5EF4-FFF2-40B4-BE49-F238E27FC236}">
                <a16:creationId xmlns:a16="http://schemas.microsoft.com/office/drawing/2014/main" id="{27A2F7E4-72CC-BF40-A6F9-1D8B8D49D21D}"/>
              </a:ext>
            </a:extLst>
          </p:cNvPr>
          <p:cNvSpPr/>
          <p:nvPr/>
        </p:nvSpPr>
        <p:spPr>
          <a:xfrm>
            <a:off x="2612592" y="3595424"/>
            <a:ext cx="359151" cy="359146"/>
          </a:xfrm>
          <a:custGeom>
            <a:avLst/>
            <a:gdLst>
              <a:gd name="connsiteX0" fmla="*/ 228682 w 231510"/>
              <a:gd name="connsiteY0" fmla="*/ 215042 h 231507"/>
              <a:gd name="connsiteX1" fmla="*/ 162846 w 231510"/>
              <a:gd name="connsiteY1" fmla="*/ 149207 h 231507"/>
              <a:gd name="connsiteX2" fmla="*/ 183277 w 231510"/>
              <a:gd name="connsiteY2" fmla="*/ 91639 h 231507"/>
              <a:gd name="connsiteX3" fmla="*/ 91638 w 231510"/>
              <a:gd name="connsiteY3" fmla="*/ 0 h 231507"/>
              <a:gd name="connsiteX4" fmla="*/ 0 w 231510"/>
              <a:gd name="connsiteY4" fmla="*/ 91638 h 231507"/>
              <a:gd name="connsiteX5" fmla="*/ 91639 w 231510"/>
              <a:gd name="connsiteY5" fmla="*/ 183277 h 231507"/>
              <a:gd name="connsiteX6" fmla="*/ 149207 w 231510"/>
              <a:gd name="connsiteY6" fmla="*/ 162846 h 231507"/>
              <a:gd name="connsiteX7" fmla="*/ 215042 w 231510"/>
              <a:gd name="connsiteY7" fmla="*/ 228682 h 231507"/>
              <a:gd name="connsiteX8" fmla="*/ 221862 w 231510"/>
              <a:gd name="connsiteY8" fmla="*/ 231508 h 231507"/>
              <a:gd name="connsiteX9" fmla="*/ 228682 w 231510"/>
              <a:gd name="connsiteY9" fmla="*/ 228682 h 231507"/>
              <a:gd name="connsiteX10" fmla="*/ 228682 w 231510"/>
              <a:gd name="connsiteY10" fmla="*/ 215042 h 231507"/>
              <a:gd name="connsiteX11" fmla="*/ 91639 w 231510"/>
              <a:gd name="connsiteY11" fmla="*/ 163985 h 231507"/>
              <a:gd name="connsiteX12" fmla="*/ 19292 w 231510"/>
              <a:gd name="connsiteY12" fmla="*/ 91638 h 231507"/>
              <a:gd name="connsiteX13" fmla="*/ 91639 w 231510"/>
              <a:gd name="connsiteY13" fmla="*/ 19292 h 231507"/>
              <a:gd name="connsiteX14" fmla="*/ 163985 w 231510"/>
              <a:gd name="connsiteY14" fmla="*/ 91638 h 231507"/>
              <a:gd name="connsiteX15" fmla="*/ 91639 w 231510"/>
              <a:gd name="connsiteY15" fmla="*/ 163985 h 231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31510" h="231507">
                <a:moveTo>
                  <a:pt x="228682" y="215042"/>
                </a:moveTo>
                <a:lnTo>
                  <a:pt x="162846" y="149207"/>
                </a:lnTo>
                <a:cubicBezTo>
                  <a:pt x="175599" y="133455"/>
                  <a:pt x="183277" y="113439"/>
                  <a:pt x="183277" y="91639"/>
                </a:cubicBezTo>
                <a:cubicBezTo>
                  <a:pt x="183277" y="41112"/>
                  <a:pt x="142165" y="0"/>
                  <a:pt x="91638" y="0"/>
                </a:cubicBezTo>
                <a:cubicBezTo>
                  <a:pt x="41112" y="0"/>
                  <a:pt x="0" y="41112"/>
                  <a:pt x="0" y="91638"/>
                </a:cubicBezTo>
                <a:cubicBezTo>
                  <a:pt x="0" y="142165"/>
                  <a:pt x="41112" y="183277"/>
                  <a:pt x="91639" y="183277"/>
                </a:cubicBezTo>
                <a:cubicBezTo>
                  <a:pt x="113439" y="183277"/>
                  <a:pt x="133455" y="175599"/>
                  <a:pt x="149207" y="162846"/>
                </a:cubicBezTo>
                <a:lnTo>
                  <a:pt x="215042" y="228682"/>
                </a:lnTo>
                <a:cubicBezTo>
                  <a:pt x="216923" y="230563"/>
                  <a:pt x="219392" y="231508"/>
                  <a:pt x="221862" y="231508"/>
                </a:cubicBezTo>
                <a:cubicBezTo>
                  <a:pt x="224332" y="231508"/>
                  <a:pt x="226801" y="230563"/>
                  <a:pt x="228682" y="228682"/>
                </a:cubicBezTo>
                <a:cubicBezTo>
                  <a:pt x="232453" y="224910"/>
                  <a:pt x="232453" y="218814"/>
                  <a:pt x="228682" y="215042"/>
                </a:cubicBezTo>
                <a:close/>
                <a:moveTo>
                  <a:pt x="91639" y="163985"/>
                </a:moveTo>
                <a:cubicBezTo>
                  <a:pt x="51742" y="163985"/>
                  <a:pt x="19292" y="131535"/>
                  <a:pt x="19292" y="91638"/>
                </a:cubicBezTo>
                <a:cubicBezTo>
                  <a:pt x="19292" y="51742"/>
                  <a:pt x="51742" y="19292"/>
                  <a:pt x="91639" y="19292"/>
                </a:cubicBezTo>
                <a:cubicBezTo>
                  <a:pt x="131535" y="19292"/>
                  <a:pt x="163985" y="51742"/>
                  <a:pt x="163985" y="91638"/>
                </a:cubicBezTo>
                <a:cubicBezTo>
                  <a:pt x="163985" y="131535"/>
                  <a:pt x="131535" y="163985"/>
                  <a:pt x="91639" y="163985"/>
                </a:cubicBezTo>
                <a:close/>
              </a:path>
            </a:pathLst>
          </a:custGeom>
          <a:solidFill>
            <a:srgbClr val="FD86D8"/>
          </a:solidFill>
          <a:ln w="6350" cap="flat">
            <a:solidFill>
              <a:schemeClr val="tx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7" name="Graphic 95">
            <a:extLst>
              <a:ext uri="{FF2B5EF4-FFF2-40B4-BE49-F238E27FC236}">
                <a16:creationId xmlns:a16="http://schemas.microsoft.com/office/drawing/2014/main" id="{80A90B0F-67E2-884A-8671-5953610F8E44}"/>
              </a:ext>
            </a:extLst>
          </p:cNvPr>
          <p:cNvSpPr/>
          <p:nvPr/>
        </p:nvSpPr>
        <p:spPr>
          <a:xfrm rot="21166646">
            <a:off x="12416180" y="7172432"/>
            <a:ext cx="198195" cy="316272"/>
          </a:xfrm>
          <a:custGeom>
            <a:avLst/>
            <a:gdLst>
              <a:gd name="connsiteX0" fmla="*/ 149204 w 151384"/>
              <a:gd name="connsiteY0" fmla="*/ 137987 h 241573"/>
              <a:gd name="connsiteX1" fmla="*/ 12535 w 151384"/>
              <a:gd name="connsiteY1" fmla="*/ 1632 h 241573"/>
              <a:gd name="connsiteX2" fmla="*/ 0 w 151384"/>
              <a:gd name="connsiteY2" fmla="*/ 7385 h 241573"/>
              <a:gd name="connsiteX3" fmla="*/ 0 w 151384"/>
              <a:gd name="connsiteY3" fmla="*/ 193729 h 241573"/>
              <a:gd name="connsiteX4" fmla="*/ 7569 w 151384"/>
              <a:gd name="connsiteY4" fmla="*/ 201284 h 241573"/>
              <a:gd name="connsiteX5" fmla="*/ 12505 w 151384"/>
              <a:gd name="connsiteY5" fmla="*/ 199439 h 241573"/>
              <a:gd name="connsiteX6" fmla="*/ 50370 w 151384"/>
              <a:gd name="connsiteY6" fmla="*/ 166512 h 241573"/>
              <a:gd name="connsiteX7" fmla="*/ 81253 w 151384"/>
              <a:gd name="connsiteY7" fmla="*/ 238521 h 241573"/>
              <a:gd name="connsiteX8" fmla="*/ 84008 w 151384"/>
              <a:gd name="connsiteY8" fmla="*/ 241221 h 241573"/>
              <a:gd name="connsiteX9" fmla="*/ 85886 w 151384"/>
              <a:gd name="connsiteY9" fmla="*/ 241574 h 241573"/>
              <a:gd name="connsiteX10" fmla="*/ 87874 w 151384"/>
              <a:gd name="connsiteY10" fmla="*/ 241160 h 241573"/>
              <a:gd name="connsiteX11" fmla="*/ 120371 w 151384"/>
              <a:gd name="connsiteY11" fmla="*/ 227259 h 241573"/>
              <a:gd name="connsiteX12" fmla="*/ 123026 w 151384"/>
              <a:gd name="connsiteY12" fmla="*/ 220653 h 241573"/>
              <a:gd name="connsiteX13" fmla="*/ 93132 w 151384"/>
              <a:gd name="connsiteY13" fmla="*/ 150920 h 241573"/>
              <a:gd name="connsiteX14" fmla="*/ 143816 w 151384"/>
              <a:gd name="connsiteY14" fmla="*/ 150920 h 241573"/>
              <a:gd name="connsiteX15" fmla="*/ 151385 w 151384"/>
              <a:gd name="connsiteY15" fmla="*/ 143366 h 241573"/>
              <a:gd name="connsiteX16" fmla="*/ 149204 w 151384"/>
              <a:gd name="connsiteY16" fmla="*/ 137987 h 241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384" h="241573">
                <a:moveTo>
                  <a:pt x="149204" y="137987"/>
                </a:moveTo>
                <a:lnTo>
                  <a:pt x="12535" y="1632"/>
                </a:lnTo>
                <a:cubicBezTo>
                  <a:pt x="7529" y="-2335"/>
                  <a:pt x="0" y="1452"/>
                  <a:pt x="0" y="7385"/>
                </a:cubicBezTo>
                <a:lnTo>
                  <a:pt x="0" y="193729"/>
                </a:lnTo>
                <a:cubicBezTo>
                  <a:pt x="0" y="197899"/>
                  <a:pt x="3391" y="201284"/>
                  <a:pt x="7569" y="201284"/>
                </a:cubicBezTo>
                <a:cubicBezTo>
                  <a:pt x="9537" y="201284"/>
                  <a:pt x="11424" y="200527"/>
                  <a:pt x="12505" y="199439"/>
                </a:cubicBezTo>
                <a:lnTo>
                  <a:pt x="50370" y="166512"/>
                </a:lnTo>
                <a:lnTo>
                  <a:pt x="81253" y="238521"/>
                </a:lnTo>
                <a:cubicBezTo>
                  <a:pt x="81778" y="239749"/>
                  <a:pt x="82766" y="240718"/>
                  <a:pt x="84008" y="241221"/>
                </a:cubicBezTo>
                <a:cubicBezTo>
                  <a:pt x="84615" y="241452"/>
                  <a:pt x="85250" y="241574"/>
                  <a:pt x="85886" y="241574"/>
                </a:cubicBezTo>
                <a:cubicBezTo>
                  <a:pt x="86562" y="241574"/>
                  <a:pt x="87239" y="241432"/>
                  <a:pt x="87874" y="241160"/>
                </a:cubicBezTo>
                <a:lnTo>
                  <a:pt x="120371" y="227259"/>
                </a:lnTo>
                <a:cubicBezTo>
                  <a:pt x="122934" y="226173"/>
                  <a:pt x="124126" y="223211"/>
                  <a:pt x="123026" y="220653"/>
                </a:cubicBezTo>
                <a:lnTo>
                  <a:pt x="93132" y="150920"/>
                </a:lnTo>
                <a:lnTo>
                  <a:pt x="143816" y="150920"/>
                </a:lnTo>
                <a:cubicBezTo>
                  <a:pt x="147994" y="150920"/>
                  <a:pt x="151385" y="147536"/>
                  <a:pt x="151385" y="143366"/>
                </a:cubicBezTo>
                <a:cubicBezTo>
                  <a:pt x="151385" y="142146"/>
                  <a:pt x="151073" y="140313"/>
                  <a:pt x="149204" y="137987"/>
                </a:cubicBezTo>
                <a:close/>
              </a:path>
            </a:pathLst>
          </a:custGeom>
          <a:solidFill>
            <a:srgbClr val="FE8ADA"/>
          </a:solidFill>
          <a:ln w="6350" cap="flat">
            <a:solidFill>
              <a:schemeClr val="tx1"/>
            </a:solidFill>
            <a:prstDash val="solid"/>
            <a:miter/>
          </a:ln>
        </p:spPr>
        <p:txBody>
          <a:bodyPr rot="0" spcFirstLastPara="0" vertOverflow="overflow" horzOverflow="overflow" vert="horz" wrap="square" lIns="85732" tIns="42866" rIns="85732" bIns="42866"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PH" sz="3302"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8345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5"/>
                                        </p:tgtEl>
                                        <p:attrNameLst>
                                          <p:attrName>style.visibility</p:attrName>
                                        </p:attrNameLst>
                                      </p:cBhvr>
                                      <p:to>
                                        <p:strVal val="visible"/>
                                      </p:to>
                                    </p:set>
                                  </p:childTnLst>
                                </p:cTn>
                              </p:par>
                              <p:par>
                                <p:cTn id="7" presetID="1" presetClass="exit" presetSubtype="0" fill="hold" grpId="1" nodeType="withEffect">
                                  <p:stCondLst>
                                    <p:cond delay="200"/>
                                  </p:stCondLst>
                                  <p:childTnLst>
                                    <p:set>
                                      <p:cBhvr>
                                        <p:cTn id="8" dur="1" fill="hold">
                                          <p:stCondLst>
                                            <p:cond delay="0"/>
                                          </p:stCondLst>
                                        </p:cTn>
                                        <p:tgtEl>
                                          <p:spTgt spid="65"/>
                                        </p:tgtEl>
                                        <p:attrNameLst>
                                          <p:attrName>style.visibility</p:attrName>
                                        </p:attrNameLst>
                                      </p:cBhvr>
                                      <p:to>
                                        <p:strVal val="hidden"/>
                                      </p:to>
                                    </p:set>
                                  </p:childTnLst>
                                </p:cTn>
                              </p:par>
                              <p:par>
                                <p:cTn id="9" presetID="1" presetClass="entr" presetSubtype="0" fill="hold" grpId="2" nodeType="withEffect">
                                  <p:stCondLst>
                                    <p:cond delay="600"/>
                                  </p:stCondLst>
                                  <p:childTnLst>
                                    <p:set>
                                      <p:cBhvr>
                                        <p:cTn id="10" dur="1" fill="hold">
                                          <p:stCondLst>
                                            <p:cond delay="0"/>
                                          </p:stCondLst>
                                        </p:cTn>
                                        <p:tgtEl>
                                          <p:spTgt spid="65"/>
                                        </p:tgtEl>
                                        <p:attrNameLst>
                                          <p:attrName>style.visibility</p:attrName>
                                        </p:attrNameLst>
                                      </p:cBhvr>
                                      <p:to>
                                        <p:strVal val="visible"/>
                                      </p:to>
                                    </p:set>
                                  </p:childTnLst>
                                </p:cTn>
                              </p:par>
                              <p:par>
                                <p:cTn id="11" presetID="1" presetClass="exit" presetSubtype="0" fill="hold" grpId="3" nodeType="withEffect">
                                  <p:stCondLst>
                                    <p:cond delay="1000"/>
                                  </p:stCondLst>
                                  <p:childTnLst>
                                    <p:set>
                                      <p:cBhvr>
                                        <p:cTn id="12" dur="1" fill="hold">
                                          <p:stCondLst>
                                            <p:cond delay="0"/>
                                          </p:stCondLst>
                                        </p:cTn>
                                        <p:tgtEl>
                                          <p:spTgt spid="65"/>
                                        </p:tgtEl>
                                        <p:attrNameLst>
                                          <p:attrName>style.visibility</p:attrName>
                                        </p:attrNameLst>
                                      </p:cBhvr>
                                      <p:to>
                                        <p:strVal val="hidden"/>
                                      </p:to>
                                    </p:set>
                                  </p:childTnLst>
                                </p:cTn>
                              </p:par>
                              <p:par>
                                <p:cTn id="13" presetID="1" presetClass="entr" presetSubtype="0" fill="hold" grpId="4" nodeType="withEffect">
                                  <p:stCondLst>
                                    <p:cond delay="1300"/>
                                  </p:stCondLst>
                                  <p:childTnLst>
                                    <p:set>
                                      <p:cBhvr>
                                        <p:cTn id="14" dur="1" fill="hold">
                                          <p:stCondLst>
                                            <p:cond delay="0"/>
                                          </p:stCondLst>
                                        </p:cTn>
                                        <p:tgtEl>
                                          <p:spTgt spid="65"/>
                                        </p:tgtEl>
                                        <p:attrNameLst>
                                          <p:attrName>style.visibility</p:attrName>
                                        </p:attrNameLst>
                                      </p:cBhvr>
                                      <p:to>
                                        <p:strVal val="visible"/>
                                      </p:to>
                                    </p:set>
                                  </p:childTnLst>
                                </p:cTn>
                              </p:par>
                              <p:par>
                                <p:cTn id="15" presetID="1" presetClass="entr" presetSubtype="0" fill="hold" grpId="0" nodeType="withEffect">
                                  <p:stCondLst>
                                    <p:cond delay="1600"/>
                                  </p:stCondLst>
                                  <p:iterate type="lt">
                                    <p:tmAbs val="80"/>
                                  </p:iterate>
                                  <p:childTnLst>
                                    <p:set>
                                      <p:cBhvr>
                                        <p:cTn id="16" dur="1" fill="hold">
                                          <p:stCondLst>
                                            <p:cond delay="0"/>
                                          </p:stCondLst>
                                        </p:cTn>
                                        <p:tgtEl>
                                          <p:spTgt spid="64"/>
                                        </p:tgtEl>
                                        <p:attrNameLst>
                                          <p:attrName>style.visibility</p:attrName>
                                        </p:attrNameLst>
                                      </p:cBhvr>
                                      <p:to>
                                        <p:strVal val="visible"/>
                                      </p:to>
                                    </p:set>
                                  </p:childTnLst>
                                </p:cTn>
                              </p:par>
                              <p:par>
                                <p:cTn id="17" presetID="42" presetClass="path" presetSubtype="0" accel="50000" decel="50000" fill="hold" grpId="0" nodeType="withEffect">
                                  <p:stCondLst>
                                    <p:cond delay="3000"/>
                                  </p:stCondLst>
                                  <p:childTnLst>
                                    <p:animMotion origin="layout" path="M -2.29167E-6 0 L -0.47435 -0.33981 " pathEditMode="relative" rAng="0" ptsTypes="AA">
                                      <p:cBhvr>
                                        <p:cTn id="18" dur="1500" fill="hold"/>
                                        <p:tgtEl>
                                          <p:spTgt spid="67"/>
                                        </p:tgtEl>
                                        <p:attrNameLst>
                                          <p:attrName>ppt_x</p:attrName>
                                          <p:attrName>ppt_y</p:attrName>
                                        </p:attrNameLst>
                                      </p:cBhvr>
                                      <p:rCtr x="-23724" y="-16991"/>
                                    </p:animMotion>
                                  </p:childTnLst>
                                </p:cTn>
                              </p:par>
                              <p:par>
                                <p:cTn id="19" presetID="26" presetClass="emph" presetSubtype="0" fill="hold" grpId="0" nodeType="withEffect">
                                  <p:stCondLst>
                                    <p:cond delay="4500"/>
                                  </p:stCondLst>
                                  <p:childTnLst>
                                    <p:animEffect transition="out" filter="fade">
                                      <p:cBhvr>
                                        <p:cTn id="20" dur="500" tmFilter="0, 0; .2, .5; .8, .5; 1, 0"/>
                                        <p:tgtEl>
                                          <p:spTgt spid="63"/>
                                        </p:tgtEl>
                                      </p:cBhvr>
                                    </p:animEffect>
                                    <p:animScale>
                                      <p:cBhvr>
                                        <p:cTn id="21" dur="250" autoRev="1" fill="hold"/>
                                        <p:tgtEl>
                                          <p:spTgt spid="63"/>
                                        </p:tgtEl>
                                      </p:cBhvr>
                                      <p:by x="105000" y="105000"/>
                                    </p:animScale>
                                  </p:childTnLst>
                                </p:cTn>
                              </p:par>
                              <p:par>
                                <p:cTn id="22" presetID="42" presetClass="path" presetSubtype="0" fill="hold" grpId="5" nodeType="withEffect">
                                  <p:stCondLst>
                                    <p:cond delay="1600"/>
                                  </p:stCondLst>
                                  <p:childTnLst>
                                    <p:animMotion origin="layout" path="M -2.5E-6 -2.22222E-6 L 0.28047 -0.00023 " pathEditMode="relative" rAng="0" ptsTypes="AA">
                                      <p:cBhvr>
                                        <p:cTn id="23" dur="1000" fill="hold"/>
                                        <p:tgtEl>
                                          <p:spTgt spid="65"/>
                                        </p:tgtEl>
                                        <p:attrNameLst>
                                          <p:attrName>ppt_x</p:attrName>
                                          <p:attrName>ppt_y</p:attrName>
                                        </p:attrNameLst>
                                      </p:cBhvr>
                                      <p:rCtr x="14023" y="-23"/>
                                    </p:animMotion>
                                  </p:childTnLst>
                                </p:cTn>
                              </p:par>
                              <p:par>
                                <p:cTn id="24" presetID="1" presetClass="exit" presetSubtype="0" fill="hold" grpId="6" nodeType="withEffect">
                                  <p:stCondLst>
                                    <p:cond delay="2700"/>
                                  </p:stCondLst>
                                  <p:childTnLst>
                                    <p:set>
                                      <p:cBhvr>
                                        <p:cTn id="25" dur="1" fill="hold">
                                          <p:stCondLst>
                                            <p:cond delay="0"/>
                                          </p:stCondLst>
                                        </p:cTn>
                                        <p:tgtEl>
                                          <p:spTgt spid="65"/>
                                        </p:tgtEl>
                                        <p:attrNameLst>
                                          <p:attrName>style.visibility</p:attrName>
                                        </p:attrNameLst>
                                      </p:cBhvr>
                                      <p:to>
                                        <p:strVal val="hidden"/>
                                      </p:to>
                                    </p:set>
                                  </p:childTnLst>
                                </p:cTn>
                              </p:par>
                              <p:par>
                                <p:cTn id="26" presetID="1" presetClass="entr" presetSubtype="0" fill="hold" grpId="7" nodeType="withEffect">
                                  <p:stCondLst>
                                    <p:cond delay="3000"/>
                                  </p:stCondLst>
                                  <p:childTnLst>
                                    <p:set>
                                      <p:cBhvr>
                                        <p:cTn id="27" dur="1" fill="hold">
                                          <p:stCondLst>
                                            <p:cond delay="0"/>
                                          </p:stCondLst>
                                        </p:cTn>
                                        <p:tgtEl>
                                          <p:spTgt spid="65"/>
                                        </p:tgtEl>
                                        <p:attrNameLst>
                                          <p:attrName>style.visibility</p:attrName>
                                        </p:attrNameLst>
                                      </p:cBhvr>
                                      <p:to>
                                        <p:strVal val="visible"/>
                                      </p:to>
                                    </p:set>
                                  </p:childTnLst>
                                </p:cTn>
                              </p:par>
                              <p:par>
                                <p:cTn id="28" presetID="1" presetClass="exit" presetSubtype="0" fill="hold" grpId="8" nodeType="withEffect">
                                  <p:stCondLst>
                                    <p:cond delay="3500"/>
                                  </p:stCondLst>
                                  <p:childTnLst>
                                    <p:set>
                                      <p:cBhvr>
                                        <p:cTn id="29" dur="1" fill="hold">
                                          <p:stCondLst>
                                            <p:cond delay="0"/>
                                          </p:stCondLst>
                                        </p:cTn>
                                        <p:tgtEl>
                                          <p:spTgt spid="6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animBg="1"/>
      <p:bldP spid="64" grpId="0"/>
      <p:bldP spid="65" grpId="0" animBg="1"/>
      <p:bldP spid="65" grpId="1" animBg="1"/>
      <p:bldP spid="65" grpId="2" animBg="1"/>
      <p:bldP spid="65" grpId="3" animBg="1"/>
      <p:bldP spid="65" grpId="4" animBg="1"/>
      <p:bldP spid="65" grpId="5" animBg="1"/>
      <p:bldP spid="65" grpId="6" animBg="1"/>
      <p:bldP spid="65" grpId="7" animBg="1"/>
      <p:bldP spid="65" grpId="8" animBg="1"/>
      <p:bldP spid="67"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7CA7CE"/>
        </a:solidFill>
        <a:effectLst/>
      </p:bgPr>
    </p:bg>
    <p:spTree>
      <p:nvGrpSpPr>
        <p:cNvPr id="1" name=""/>
        <p:cNvGrpSpPr/>
        <p:nvPr/>
      </p:nvGrpSpPr>
      <p:grpSpPr>
        <a:xfrm>
          <a:off x="0" y="0"/>
          <a:ext cx="0" cy="0"/>
          <a:chOff x="0" y="0"/>
          <a:chExt cx="0" cy="0"/>
        </a:xfrm>
      </p:grpSpPr>
      <p:grpSp>
        <p:nvGrpSpPr>
          <p:cNvPr id="88" name="APP WINDOW (BACK)">
            <a:extLst>
              <a:ext uri="{FF2B5EF4-FFF2-40B4-BE49-F238E27FC236}">
                <a16:creationId xmlns:a16="http://schemas.microsoft.com/office/drawing/2014/main" id="{CAA1D5E8-32D4-4B88-A404-348DA0179159}"/>
              </a:ext>
            </a:extLst>
          </p:cNvPr>
          <p:cNvGrpSpPr/>
          <p:nvPr/>
        </p:nvGrpSpPr>
        <p:grpSpPr>
          <a:xfrm>
            <a:off x="200064" y="249279"/>
            <a:ext cx="11502890" cy="6188765"/>
            <a:chOff x="401704" y="416301"/>
            <a:chExt cx="11502890" cy="6188765"/>
          </a:xfrm>
        </p:grpSpPr>
        <p:grpSp>
          <p:nvGrpSpPr>
            <p:cNvPr id="89" name="Group 88">
              <a:extLst>
                <a:ext uri="{FF2B5EF4-FFF2-40B4-BE49-F238E27FC236}">
                  <a16:creationId xmlns:a16="http://schemas.microsoft.com/office/drawing/2014/main" id="{ED2245B4-33E5-4B57-B64F-42C84C27651D}"/>
                </a:ext>
              </a:extLst>
            </p:cNvPr>
            <p:cNvGrpSpPr/>
            <p:nvPr/>
          </p:nvGrpSpPr>
          <p:grpSpPr>
            <a:xfrm>
              <a:off x="401704" y="416301"/>
              <a:ext cx="11502890" cy="6188765"/>
              <a:chOff x="401704" y="410818"/>
              <a:chExt cx="11502890" cy="6188765"/>
            </a:xfrm>
          </p:grpSpPr>
          <p:grpSp>
            <p:nvGrpSpPr>
              <p:cNvPr id="91" name="Group 90">
                <a:extLst>
                  <a:ext uri="{FF2B5EF4-FFF2-40B4-BE49-F238E27FC236}">
                    <a16:creationId xmlns:a16="http://schemas.microsoft.com/office/drawing/2014/main" id="{7BFFEE01-BE5D-4AB7-9DF2-03CC697B52E4}"/>
                  </a:ext>
                </a:extLst>
              </p:cNvPr>
              <p:cNvGrpSpPr/>
              <p:nvPr/>
            </p:nvGrpSpPr>
            <p:grpSpPr>
              <a:xfrm>
                <a:off x="401707" y="410818"/>
                <a:ext cx="11502887" cy="6188765"/>
                <a:chOff x="344557" y="334618"/>
                <a:chExt cx="11502887" cy="6188765"/>
              </a:xfrm>
            </p:grpSpPr>
            <p:sp>
              <p:nvSpPr>
                <p:cNvPr id="94" name="Rectangle 93">
                  <a:extLst>
                    <a:ext uri="{FF2B5EF4-FFF2-40B4-BE49-F238E27FC236}">
                      <a16:creationId xmlns:a16="http://schemas.microsoft.com/office/drawing/2014/main" id="{EFC0D354-21C3-486C-84B7-573A402987FC}"/>
                    </a:ext>
                  </a:extLst>
                </p:cNvPr>
                <p:cNvSpPr/>
                <p:nvPr/>
              </p:nvSpPr>
              <p:spPr>
                <a:xfrm>
                  <a:off x="344557" y="334618"/>
                  <a:ext cx="11502887" cy="618876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latin typeface="#9Slide03 AmpleSoft" panose="02000000000000000000" pitchFamily="2" charset="77"/>
                  </a:endParaRPr>
                </a:p>
              </p:txBody>
            </p:sp>
            <p:sp>
              <p:nvSpPr>
                <p:cNvPr id="95" name="Rectangle 94">
                  <a:extLst>
                    <a:ext uri="{FF2B5EF4-FFF2-40B4-BE49-F238E27FC236}">
                      <a16:creationId xmlns:a16="http://schemas.microsoft.com/office/drawing/2014/main" id="{A4E9E035-7532-4A03-9699-33C12BBC83E0}"/>
                    </a:ext>
                  </a:extLst>
                </p:cNvPr>
                <p:cNvSpPr/>
                <p:nvPr/>
              </p:nvSpPr>
              <p:spPr>
                <a:xfrm>
                  <a:off x="344557" y="334618"/>
                  <a:ext cx="11502886" cy="434008"/>
                </a:xfrm>
                <a:prstGeom prst="rect">
                  <a:avLst/>
                </a:prstGeom>
                <a:solidFill>
                  <a:srgbClr val="3E74A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latin typeface="#9Slide03 AmpleSoft" panose="02000000000000000000" pitchFamily="2" charset="77"/>
                  </a:endParaRPr>
                </a:p>
              </p:txBody>
            </p:sp>
            <p:grpSp>
              <p:nvGrpSpPr>
                <p:cNvPr id="96" name="Group 95">
                  <a:extLst>
                    <a:ext uri="{FF2B5EF4-FFF2-40B4-BE49-F238E27FC236}">
                      <a16:creationId xmlns:a16="http://schemas.microsoft.com/office/drawing/2014/main" id="{78104EFF-063E-4E52-A806-C9ECCD8DDEE2}"/>
                    </a:ext>
                  </a:extLst>
                </p:cNvPr>
                <p:cNvGrpSpPr/>
                <p:nvPr/>
              </p:nvGrpSpPr>
              <p:grpSpPr>
                <a:xfrm>
                  <a:off x="486382" y="464073"/>
                  <a:ext cx="175098" cy="175098"/>
                  <a:chOff x="2256816" y="1157591"/>
                  <a:chExt cx="447474" cy="447473"/>
                </a:xfrm>
              </p:grpSpPr>
              <p:cxnSp>
                <p:nvCxnSpPr>
                  <p:cNvPr id="100" name="Straight Connector 99">
                    <a:extLst>
                      <a:ext uri="{FF2B5EF4-FFF2-40B4-BE49-F238E27FC236}">
                        <a16:creationId xmlns:a16="http://schemas.microsoft.com/office/drawing/2014/main" id="{876B6087-1F2B-483D-9B78-C8A15C30CFF9}"/>
                      </a:ext>
                    </a:extLst>
                  </p:cNvPr>
                  <p:cNvCxnSpPr/>
                  <p:nvPr/>
                </p:nvCxnSpPr>
                <p:spPr>
                  <a:xfrm>
                    <a:off x="2256817" y="1157591"/>
                    <a:ext cx="447473" cy="44747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D2E9E863-79B7-4C78-9E5C-451DB69A1C11}"/>
                      </a:ext>
                    </a:extLst>
                  </p:cNvPr>
                  <p:cNvCxnSpPr>
                    <a:cxnSpLocks/>
                  </p:cNvCxnSpPr>
                  <p:nvPr/>
                </p:nvCxnSpPr>
                <p:spPr>
                  <a:xfrm flipH="1">
                    <a:off x="2256816" y="1157591"/>
                    <a:ext cx="447473" cy="44747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97" name="Straight Connector 96">
                  <a:extLst>
                    <a:ext uri="{FF2B5EF4-FFF2-40B4-BE49-F238E27FC236}">
                      <a16:creationId xmlns:a16="http://schemas.microsoft.com/office/drawing/2014/main" id="{CA80C2EE-ED76-462D-8281-73C91E802B04}"/>
                    </a:ext>
                  </a:extLst>
                </p:cNvPr>
                <p:cNvCxnSpPr>
                  <a:cxnSpLocks/>
                </p:cNvCxnSpPr>
                <p:nvPr/>
              </p:nvCxnSpPr>
              <p:spPr>
                <a:xfrm>
                  <a:off x="784698" y="334618"/>
                  <a:ext cx="0" cy="43400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541DCBC1-4DAC-4FA7-B3BF-674695CD7F89}"/>
                    </a:ext>
                  </a:extLst>
                </p:cNvPr>
                <p:cNvCxnSpPr>
                  <a:cxnSpLocks/>
                </p:cNvCxnSpPr>
                <p:nvPr/>
              </p:nvCxnSpPr>
              <p:spPr>
                <a:xfrm>
                  <a:off x="1222443" y="334618"/>
                  <a:ext cx="0" cy="43400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9" name="Oval 98">
                  <a:extLst>
                    <a:ext uri="{FF2B5EF4-FFF2-40B4-BE49-F238E27FC236}">
                      <a16:creationId xmlns:a16="http://schemas.microsoft.com/office/drawing/2014/main" id="{2A2F9655-85B5-4487-9EC5-53EC520423BB}"/>
                    </a:ext>
                  </a:extLst>
                </p:cNvPr>
                <p:cNvSpPr/>
                <p:nvPr/>
              </p:nvSpPr>
              <p:spPr>
                <a:xfrm>
                  <a:off x="896569" y="439754"/>
                  <a:ext cx="223736" cy="22373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latin typeface="#9Slide03 AmpleSoft" panose="02000000000000000000" pitchFamily="2" charset="77"/>
                  </a:endParaRPr>
                </a:p>
              </p:txBody>
            </p:sp>
          </p:grpSp>
          <p:sp>
            <p:nvSpPr>
              <p:cNvPr id="92" name="Rectangle 91">
                <a:extLst>
                  <a:ext uri="{FF2B5EF4-FFF2-40B4-BE49-F238E27FC236}">
                    <a16:creationId xmlns:a16="http://schemas.microsoft.com/office/drawing/2014/main" id="{E7FC1C14-6FFD-4A3A-BBD0-85D82E7F6D07}"/>
                  </a:ext>
                </a:extLst>
              </p:cNvPr>
              <p:cNvSpPr/>
              <p:nvPr/>
            </p:nvSpPr>
            <p:spPr>
              <a:xfrm>
                <a:off x="401705" y="1935857"/>
                <a:ext cx="5694296" cy="4663725"/>
              </a:xfrm>
              <a:prstGeom prst="rect">
                <a:avLst/>
              </a:prstGeom>
              <a:solidFill>
                <a:srgbClr val="CB584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latin typeface="#9Slide03 AmpleSoft" panose="02000000000000000000" pitchFamily="2" charset="77"/>
                </a:endParaRPr>
              </a:p>
            </p:txBody>
          </p:sp>
          <p:sp>
            <p:nvSpPr>
              <p:cNvPr id="93" name="Rectangle 92">
                <a:extLst>
                  <a:ext uri="{FF2B5EF4-FFF2-40B4-BE49-F238E27FC236}">
                    <a16:creationId xmlns:a16="http://schemas.microsoft.com/office/drawing/2014/main" id="{758378DC-95DE-4D4F-8A86-7E6266F995A9}"/>
                  </a:ext>
                </a:extLst>
              </p:cNvPr>
              <p:cNvSpPr/>
              <p:nvPr/>
            </p:nvSpPr>
            <p:spPr>
              <a:xfrm>
                <a:off x="401704" y="844826"/>
                <a:ext cx="11502887" cy="109519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latin typeface="#9Slide03 AmpleSoft" panose="02000000000000000000" pitchFamily="2" charset="77"/>
                </a:endParaRPr>
              </a:p>
            </p:txBody>
          </p:sp>
        </p:grpSp>
        <p:sp>
          <p:nvSpPr>
            <p:cNvPr id="90" name="Rectangle 89">
              <a:extLst>
                <a:ext uri="{FF2B5EF4-FFF2-40B4-BE49-F238E27FC236}">
                  <a16:creationId xmlns:a16="http://schemas.microsoft.com/office/drawing/2014/main" id="{D1906E67-7724-4DC5-867A-1791E5765D96}"/>
                </a:ext>
              </a:extLst>
            </p:cNvPr>
            <p:cNvSpPr/>
            <p:nvPr/>
          </p:nvSpPr>
          <p:spPr>
            <a:xfrm>
              <a:off x="6096000" y="1954010"/>
              <a:ext cx="5808591" cy="4634654"/>
            </a:xfrm>
            <a:prstGeom prst="rect">
              <a:avLst/>
            </a:prstGeom>
            <a:solidFill>
              <a:srgbClr val="CB584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ln w="0"/>
                <a:solidFill>
                  <a:schemeClr val="tx1"/>
                </a:solidFill>
                <a:effectLst>
                  <a:outerShdw blurRad="38100" dist="19050" dir="2700000" algn="tl" rotWithShape="0">
                    <a:schemeClr val="dk1">
                      <a:alpha val="40000"/>
                    </a:schemeClr>
                  </a:outerShdw>
                </a:effectLst>
                <a:latin typeface="#9Slide03 AmpleSoft" panose="02000000000000000000" pitchFamily="2" charset="77"/>
              </a:endParaRPr>
            </a:p>
          </p:txBody>
        </p:sp>
      </p:grpSp>
      <p:grpSp>
        <p:nvGrpSpPr>
          <p:cNvPr id="48" name="APP WINDOW (MID)">
            <a:extLst>
              <a:ext uri="{FF2B5EF4-FFF2-40B4-BE49-F238E27FC236}">
                <a16:creationId xmlns:a16="http://schemas.microsoft.com/office/drawing/2014/main" id="{6C5EC3AD-128D-4C2F-A6BE-8B7668D67C53}"/>
              </a:ext>
            </a:extLst>
          </p:cNvPr>
          <p:cNvGrpSpPr/>
          <p:nvPr/>
        </p:nvGrpSpPr>
        <p:grpSpPr>
          <a:xfrm>
            <a:off x="290968" y="338748"/>
            <a:ext cx="11502890" cy="6188765"/>
            <a:chOff x="401704" y="416301"/>
            <a:chExt cx="11502890" cy="6188765"/>
          </a:xfrm>
        </p:grpSpPr>
        <p:grpSp>
          <p:nvGrpSpPr>
            <p:cNvPr id="75" name="Group 74">
              <a:extLst>
                <a:ext uri="{FF2B5EF4-FFF2-40B4-BE49-F238E27FC236}">
                  <a16:creationId xmlns:a16="http://schemas.microsoft.com/office/drawing/2014/main" id="{8B452D74-9EF0-41DB-AE29-2458DFEC1C7E}"/>
                </a:ext>
              </a:extLst>
            </p:cNvPr>
            <p:cNvGrpSpPr/>
            <p:nvPr/>
          </p:nvGrpSpPr>
          <p:grpSpPr>
            <a:xfrm>
              <a:off x="401704" y="416301"/>
              <a:ext cx="11502890" cy="6188765"/>
              <a:chOff x="401704" y="410818"/>
              <a:chExt cx="11502890" cy="6188765"/>
            </a:xfrm>
          </p:grpSpPr>
          <p:grpSp>
            <p:nvGrpSpPr>
              <p:cNvPr id="76" name="Group 75">
                <a:extLst>
                  <a:ext uri="{FF2B5EF4-FFF2-40B4-BE49-F238E27FC236}">
                    <a16:creationId xmlns:a16="http://schemas.microsoft.com/office/drawing/2014/main" id="{F5EF4AE6-ED8B-4426-B814-F26148E470BA}"/>
                  </a:ext>
                </a:extLst>
              </p:cNvPr>
              <p:cNvGrpSpPr/>
              <p:nvPr/>
            </p:nvGrpSpPr>
            <p:grpSpPr>
              <a:xfrm>
                <a:off x="401707" y="410818"/>
                <a:ext cx="11502887" cy="6188765"/>
                <a:chOff x="344557" y="334618"/>
                <a:chExt cx="11502887" cy="6188765"/>
              </a:xfrm>
            </p:grpSpPr>
            <p:sp>
              <p:nvSpPr>
                <p:cNvPr id="80" name="Rectangle 79">
                  <a:extLst>
                    <a:ext uri="{FF2B5EF4-FFF2-40B4-BE49-F238E27FC236}">
                      <a16:creationId xmlns:a16="http://schemas.microsoft.com/office/drawing/2014/main" id="{B29C4EC6-5D80-4FC9-8C5C-FBFA4343A552}"/>
                    </a:ext>
                  </a:extLst>
                </p:cNvPr>
                <p:cNvSpPr/>
                <p:nvPr/>
              </p:nvSpPr>
              <p:spPr>
                <a:xfrm>
                  <a:off x="344557" y="334618"/>
                  <a:ext cx="11502887" cy="618876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latin typeface="#9Slide03 AmpleSoft" panose="02000000000000000000" pitchFamily="2" charset="77"/>
                  </a:endParaRPr>
                </a:p>
              </p:txBody>
            </p:sp>
            <p:sp>
              <p:nvSpPr>
                <p:cNvPr id="81" name="Rectangle 80">
                  <a:extLst>
                    <a:ext uri="{FF2B5EF4-FFF2-40B4-BE49-F238E27FC236}">
                      <a16:creationId xmlns:a16="http://schemas.microsoft.com/office/drawing/2014/main" id="{42543165-FE70-46AD-BC47-E5A366949EF3}"/>
                    </a:ext>
                  </a:extLst>
                </p:cNvPr>
                <p:cNvSpPr/>
                <p:nvPr/>
              </p:nvSpPr>
              <p:spPr>
                <a:xfrm>
                  <a:off x="344557" y="334618"/>
                  <a:ext cx="11502886" cy="434008"/>
                </a:xfrm>
                <a:prstGeom prst="rect">
                  <a:avLst/>
                </a:prstGeom>
                <a:solidFill>
                  <a:srgbClr val="3E74A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latin typeface="#9Slide03 AmpleSoft" panose="02000000000000000000" pitchFamily="2" charset="77"/>
                  </a:endParaRPr>
                </a:p>
              </p:txBody>
            </p:sp>
            <p:grpSp>
              <p:nvGrpSpPr>
                <p:cNvPr id="82" name="Group 81">
                  <a:extLst>
                    <a:ext uri="{FF2B5EF4-FFF2-40B4-BE49-F238E27FC236}">
                      <a16:creationId xmlns:a16="http://schemas.microsoft.com/office/drawing/2014/main" id="{748421DE-4088-4F3F-9AA4-7BEEF96C0DD0}"/>
                    </a:ext>
                  </a:extLst>
                </p:cNvPr>
                <p:cNvGrpSpPr/>
                <p:nvPr/>
              </p:nvGrpSpPr>
              <p:grpSpPr>
                <a:xfrm>
                  <a:off x="486382" y="464073"/>
                  <a:ext cx="175098" cy="175098"/>
                  <a:chOff x="2256816" y="1157591"/>
                  <a:chExt cx="447474" cy="447473"/>
                </a:xfrm>
              </p:grpSpPr>
              <p:cxnSp>
                <p:nvCxnSpPr>
                  <p:cNvPr id="86" name="Straight Connector 85">
                    <a:extLst>
                      <a:ext uri="{FF2B5EF4-FFF2-40B4-BE49-F238E27FC236}">
                        <a16:creationId xmlns:a16="http://schemas.microsoft.com/office/drawing/2014/main" id="{2B97C69F-80DD-4641-BE66-28F463EE171D}"/>
                      </a:ext>
                    </a:extLst>
                  </p:cNvPr>
                  <p:cNvCxnSpPr/>
                  <p:nvPr/>
                </p:nvCxnSpPr>
                <p:spPr>
                  <a:xfrm>
                    <a:off x="2256817" y="1157591"/>
                    <a:ext cx="447473" cy="44747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175BCCFD-A029-404A-B78F-7686F4CDF977}"/>
                      </a:ext>
                    </a:extLst>
                  </p:cNvPr>
                  <p:cNvCxnSpPr>
                    <a:cxnSpLocks/>
                  </p:cNvCxnSpPr>
                  <p:nvPr/>
                </p:nvCxnSpPr>
                <p:spPr>
                  <a:xfrm flipH="1">
                    <a:off x="2256816" y="1157591"/>
                    <a:ext cx="447473" cy="44747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83" name="Straight Connector 82">
                  <a:extLst>
                    <a:ext uri="{FF2B5EF4-FFF2-40B4-BE49-F238E27FC236}">
                      <a16:creationId xmlns:a16="http://schemas.microsoft.com/office/drawing/2014/main" id="{E1DCF0BB-8AE1-4742-AD47-EE26919986DB}"/>
                    </a:ext>
                  </a:extLst>
                </p:cNvPr>
                <p:cNvCxnSpPr>
                  <a:cxnSpLocks/>
                </p:cNvCxnSpPr>
                <p:nvPr/>
              </p:nvCxnSpPr>
              <p:spPr>
                <a:xfrm>
                  <a:off x="784698" y="334618"/>
                  <a:ext cx="0" cy="43400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16B2CFEC-9E17-4CBF-B0E5-75D16421213F}"/>
                    </a:ext>
                  </a:extLst>
                </p:cNvPr>
                <p:cNvCxnSpPr>
                  <a:cxnSpLocks/>
                </p:cNvCxnSpPr>
                <p:nvPr/>
              </p:nvCxnSpPr>
              <p:spPr>
                <a:xfrm>
                  <a:off x="1222443" y="334618"/>
                  <a:ext cx="0" cy="43400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5" name="Oval 84">
                  <a:extLst>
                    <a:ext uri="{FF2B5EF4-FFF2-40B4-BE49-F238E27FC236}">
                      <a16:creationId xmlns:a16="http://schemas.microsoft.com/office/drawing/2014/main" id="{BECA5933-9450-4280-A894-8BE556B4BAD9}"/>
                    </a:ext>
                  </a:extLst>
                </p:cNvPr>
                <p:cNvSpPr/>
                <p:nvPr/>
              </p:nvSpPr>
              <p:spPr>
                <a:xfrm>
                  <a:off x="896569" y="439754"/>
                  <a:ext cx="223736" cy="22373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latin typeface="#9Slide03 AmpleSoft" panose="02000000000000000000" pitchFamily="2" charset="77"/>
                  </a:endParaRPr>
                </a:p>
              </p:txBody>
            </p:sp>
          </p:grpSp>
          <p:sp>
            <p:nvSpPr>
              <p:cNvPr id="77" name="Rectangle 76">
                <a:extLst>
                  <a:ext uri="{FF2B5EF4-FFF2-40B4-BE49-F238E27FC236}">
                    <a16:creationId xmlns:a16="http://schemas.microsoft.com/office/drawing/2014/main" id="{C3EC43DD-73A6-4AE4-A52C-11C2467F5B89}"/>
                  </a:ext>
                </a:extLst>
              </p:cNvPr>
              <p:cNvSpPr/>
              <p:nvPr/>
            </p:nvSpPr>
            <p:spPr>
              <a:xfrm>
                <a:off x="401705" y="1935857"/>
                <a:ext cx="5694296" cy="4663725"/>
              </a:xfrm>
              <a:prstGeom prst="rect">
                <a:avLst/>
              </a:prstGeom>
              <a:solidFill>
                <a:srgbClr val="CB584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latin typeface="#9Slide03 AmpleSoft" panose="02000000000000000000" pitchFamily="2" charset="77"/>
                </a:endParaRPr>
              </a:p>
            </p:txBody>
          </p:sp>
          <p:sp>
            <p:nvSpPr>
              <p:cNvPr id="78" name="Rectangle 77">
                <a:extLst>
                  <a:ext uri="{FF2B5EF4-FFF2-40B4-BE49-F238E27FC236}">
                    <a16:creationId xmlns:a16="http://schemas.microsoft.com/office/drawing/2014/main" id="{ABC656C8-608D-4168-BD1C-48307845A9E8}"/>
                  </a:ext>
                </a:extLst>
              </p:cNvPr>
              <p:cNvSpPr/>
              <p:nvPr/>
            </p:nvSpPr>
            <p:spPr>
              <a:xfrm>
                <a:off x="401704" y="844826"/>
                <a:ext cx="11502887" cy="109519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latin typeface="#9Slide03 AmpleSoft" panose="02000000000000000000" pitchFamily="2" charset="77"/>
                </a:endParaRPr>
              </a:p>
            </p:txBody>
          </p:sp>
        </p:grpSp>
        <p:sp>
          <p:nvSpPr>
            <p:cNvPr id="47" name="Rectangle 46">
              <a:extLst>
                <a:ext uri="{FF2B5EF4-FFF2-40B4-BE49-F238E27FC236}">
                  <a16:creationId xmlns:a16="http://schemas.microsoft.com/office/drawing/2014/main" id="{71ADE725-B9A8-4D26-A238-43A9F8479955}"/>
                </a:ext>
              </a:extLst>
            </p:cNvPr>
            <p:cNvSpPr/>
            <p:nvPr/>
          </p:nvSpPr>
          <p:spPr>
            <a:xfrm>
              <a:off x="6096000" y="1954010"/>
              <a:ext cx="5808591" cy="4634654"/>
            </a:xfrm>
            <a:prstGeom prst="rect">
              <a:avLst/>
            </a:prstGeom>
            <a:solidFill>
              <a:srgbClr val="CB584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ln w="0"/>
                <a:solidFill>
                  <a:schemeClr val="tx1"/>
                </a:solidFill>
                <a:effectLst>
                  <a:outerShdw blurRad="38100" dist="19050" dir="2700000" algn="tl" rotWithShape="0">
                    <a:schemeClr val="dk1">
                      <a:alpha val="40000"/>
                    </a:schemeClr>
                  </a:outerShdw>
                </a:effectLst>
                <a:latin typeface="#9Slide03 AmpleSoft" panose="02000000000000000000" pitchFamily="2" charset="77"/>
              </a:endParaRPr>
            </a:p>
          </p:txBody>
        </p:sp>
      </p:grpSp>
      <p:grpSp>
        <p:nvGrpSpPr>
          <p:cNvPr id="13" name="APP WINDOW (FRONT)">
            <a:extLst>
              <a:ext uri="{FF2B5EF4-FFF2-40B4-BE49-F238E27FC236}">
                <a16:creationId xmlns:a16="http://schemas.microsoft.com/office/drawing/2014/main" id="{4BE12394-E9BD-4D23-B31C-9FE8A7C64853}"/>
              </a:ext>
            </a:extLst>
          </p:cNvPr>
          <p:cNvGrpSpPr/>
          <p:nvPr/>
        </p:nvGrpSpPr>
        <p:grpSpPr>
          <a:xfrm>
            <a:off x="401704" y="410818"/>
            <a:ext cx="11502890" cy="6188765"/>
            <a:chOff x="401704" y="410818"/>
            <a:chExt cx="11502890" cy="6188765"/>
          </a:xfrm>
        </p:grpSpPr>
        <p:grpSp>
          <p:nvGrpSpPr>
            <p:cNvPr id="117" name="Group 116">
              <a:extLst>
                <a:ext uri="{FF2B5EF4-FFF2-40B4-BE49-F238E27FC236}">
                  <a16:creationId xmlns:a16="http://schemas.microsoft.com/office/drawing/2014/main" id="{6011B916-5263-463B-B098-D0676F366B0B}"/>
                </a:ext>
              </a:extLst>
            </p:cNvPr>
            <p:cNvGrpSpPr/>
            <p:nvPr/>
          </p:nvGrpSpPr>
          <p:grpSpPr>
            <a:xfrm>
              <a:off x="401707" y="410818"/>
              <a:ext cx="11502887" cy="6188765"/>
              <a:chOff x="344557" y="334618"/>
              <a:chExt cx="11502887" cy="6188765"/>
            </a:xfrm>
          </p:grpSpPr>
          <p:sp>
            <p:nvSpPr>
              <p:cNvPr id="2" name="Rectangle 1">
                <a:extLst>
                  <a:ext uri="{FF2B5EF4-FFF2-40B4-BE49-F238E27FC236}">
                    <a16:creationId xmlns:a16="http://schemas.microsoft.com/office/drawing/2014/main" id="{E8D96545-D438-45C6-9792-A2E3255EA706}"/>
                  </a:ext>
                </a:extLst>
              </p:cNvPr>
              <p:cNvSpPr/>
              <p:nvPr/>
            </p:nvSpPr>
            <p:spPr>
              <a:xfrm>
                <a:off x="344557" y="334618"/>
                <a:ext cx="11502887" cy="618876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latin typeface="#9Slide03 AmpleSoft" panose="02000000000000000000" pitchFamily="2" charset="77"/>
                </a:endParaRPr>
              </a:p>
            </p:txBody>
          </p:sp>
          <p:sp>
            <p:nvSpPr>
              <p:cNvPr id="3" name="Rectangle 2">
                <a:extLst>
                  <a:ext uri="{FF2B5EF4-FFF2-40B4-BE49-F238E27FC236}">
                    <a16:creationId xmlns:a16="http://schemas.microsoft.com/office/drawing/2014/main" id="{8E0B17B4-F867-41CB-B4D9-27544E4FF73D}"/>
                  </a:ext>
                </a:extLst>
              </p:cNvPr>
              <p:cNvSpPr/>
              <p:nvPr/>
            </p:nvSpPr>
            <p:spPr>
              <a:xfrm>
                <a:off x="344557" y="334618"/>
                <a:ext cx="11502886" cy="434008"/>
              </a:xfrm>
              <a:prstGeom prst="rect">
                <a:avLst/>
              </a:prstGeom>
              <a:solidFill>
                <a:srgbClr val="3E74A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latin typeface="#9Slide03 AmpleSoft" panose="02000000000000000000" pitchFamily="2" charset="77"/>
                </a:endParaRPr>
              </a:p>
            </p:txBody>
          </p:sp>
          <p:grpSp>
            <p:nvGrpSpPr>
              <p:cNvPr id="7" name="Group 6">
                <a:extLst>
                  <a:ext uri="{FF2B5EF4-FFF2-40B4-BE49-F238E27FC236}">
                    <a16:creationId xmlns:a16="http://schemas.microsoft.com/office/drawing/2014/main" id="{FE018F68-B971-4320-9671-838E92A8ED74}"/>
                  </a:ext>
                </a:extLst>
              </p:cNvPr>
              <p:cNvGrpSpPr/>
              <p:nvPr/>
            </p:nvGrpSpPr>
            <p:grpSpPr>
              <a:xfrm>
                <a:off x="486382" y="464073"/>
                <a:ext cx="175098" cy="175098"/>
                <a:chOff x="2256816" y="1157591"/>
                <a:chExt cx="447474" cy="447473"/>
              </a:xfrm>
            </p:grpSpPr>
            <p:cxnSp>
              <p:nvCxnSpPr>
                <p:cNvPr id="5" name="Straight Connector 4">
                  <a:extLst>
                    <a:ext uri="{FF2B5EF4-FFF2-40B4-BE49-F238E27FC236}">
                      <a16:creationId xmlns:a16="http://schemas.microsoft.com/office/drawing/2014/main" id="{897600B1-0FBE-4995-B18D-72A2ABF80F64}"/>
                    </a:ext>
                  </a:extLst>
                </p:cNvPr>
                <p:cNvCxnSpPr/>
                <p:nvPr/>
              </p:nvCxnSpPr>
              <p:spPr>
                <a:xfrm>
                  <a:off x="2256817" y="1157591"/>
                  <a:ext cx="447473" cy="44747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99CB5AF0-D22C-4BFA-87B3-ED924B60FC8C}"/>
                    </a:ext>
                  </a:extLst>
                </p:cNvPr>
                <p:cNvCxnSpPr>
                  <a:cxnSpLocks/>
                </p:cNvCxnSpPr>
                <p:nvPr/>
              </p:nvCxnSpPr>
              <p:spPr>
                <a:xfrm flipH="1">
                  <a:off x="2256816" y="1157591"/>
                  <a:ext cx="447473" cy="44747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9" name="Straight Connector 8">
                <a:extLst>
                  <a:ext uri="{FF2B5EF4-FFF2-40B4-BE49-F238E27FC236}">
                    <a16:creationId xmlns:a16="http://schemas.microsoft.com/office/drawing/2014/main" id="{FF0E7D5C-FE9A-4A23-AEE5-AE29D6278E20}"/>
                  </a:ext>
                </a:extLst>
              </p:cNvPr>
              <p:cNvCxnSpPr>
                <a:cxnSpLocks/>
              </p:cNvCxnSpPr>
              <p:nvPr/>
            </p:nvCxnSpPr>
            <p:spPr>
              <a:xfrm>
                <a:off x="784698" y="334618"/>
                <a:ext cx="0" cy="43400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E5FA185-E128-413B-A534-990B221C662C}"/>
                  </a:ext>
                </a:extLst>
              </p:cNvPr>
              <p:cNvCxnSpPr>
                <a:cxnSpLocks/>
              </p:cNvCxnSpPr>
              <p:nvPr/>
            </p:nvCxnSpPr>
            <p:spPr>
              <a:xfrm>
                <a:off x="1222443" y="334618"/>
                <a:ext cx="0" cy="43400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9E99B5A7-CB6A-4DFE-BC64-023DD48068DE}"/>
                  </a:ext>
                </a:extLst>
              </p:cNvPr>
              <p:cNvSpPr/>
              <p:nvPr/>
            </p:nvSpPr>
            <p:spPr>
              <a:xfrm>
                <a:off x="896569" y="439754"/>
                <a:ext cx="223736" cy="22373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latin typeface="#9Slide03 AmpleSoft" panose="02000000000000000000" pitchFamily="2" charset="77"/>
                </a:endParaRPr>
              </a:p>
            </p:txBody>
          </p:sp>
        </p:grpSp>
        <p:sp>
          <p:nvSpPr>
            <p:cNvPr id="73" name="Rectangle 72">
              <a:extLst>
                <a:ext uri="{FF2B5EF4-FFF2-40B4-BE49-F238E27FC236}">
                  <a16:creationId xmlns:a16="http://schemas.microsoft.com/office/drawing/2014/main" id="{1411154B-EA4A-4D3A-A06E-941D73C39015}"/>
                </a:ext>
              </a:extLst>
            </p:cNvPr>
            <p:cNvSpPr/>
            <p:nvPr/>
          </p:nvSpPr>
          <p:spPr>
            <a:xfrm>
              <a:off x="401705" y="1935857"/>
              <a:ext cx="5694296" cy="4663725"/>
            </a:xfrm>
            <a:prstGeom prst="rect">
              <a:avLst/>
            </a:prstGeom>
            <a:solidFill>
              <a:srgbClr val="CB584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latin typeface="#9Slide03 AmpleSoft" panose="02000000000000000000" pitchFamily="2" charset="77"/>
              </a:endParaRPr>
            </a:p>
          </p:txBody>
        </p:sp>
        <p:sp>
          <p:nvSpPr>
            <p:cNvPr id="37" name="Rectangle 36">
              <a:extLst>
                <a:ext uri="{FF2B5EF4-FFF2-40B4-BE49-F238E27FC236}">
                  <a16:creationId xmlns:a16="http://schemas.microsoft.com/office/drawing/2014/main" id="{E23DDA06-D927-4E79-B5F5-58B6AB47BBF0}"/>
                </a:ext>
              </a:extLst>
            </p:cNvPr>
            <p:cNvSpPr/>
            <p:nvPr/>
          </p:nvSpPr>
          <p:spPr>
            <a:xfrm>
              <a:off x="401704" y="844826"/>
              <a:ext cx="11502887" cy="109519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latin typeface="#9Slide03 AmpleSoft" panose="02000000000000000000" pitchFamily="2" charset="77"/>
              </a:endParaRPr>
            </a:p>
          </p:txBody>
        </p:sp>
      </p:grpSp>
      <p:sp>
        <p:nvSpPr>
          <p:cNvPr id="4" name="BODY TEXT">
            <a:extLst>
              <a:ext uri="{FF2B5EF4-FFF2-40B4-BE49-F238E27FC236}">
                <a16:creationId xmlns:a16="http://schemas.microsoft.com/office/drawing/2014/main" id="{EE42C229-F92B-479D-B1C4-7E51D15FE383}"/>
              </a:ext>
            </a:extLst>
          </p:cNvPr>
          <p:cNvSpPr txBox="1"/>
          <p:nvPr/>
        </p:nvSpPr>
        <p:spPr>
          <a:xfrm>
            <a:off x="542124" y="2422448"/>
            <a:ext cx="5296868" cy="461665"/>
          </a:xfrm>
          <a:prstGeom prst="rect">
            <a:avLst/>
          </a:prstGeom>
          <a:noFill/>
        </p:spPr>
        <p:txBody>
          <a:bodyPr wrap="square" rtlCol="0">
            <a:spAutoFit/>
          </a:bodyPr>
          <a:lstStyle/>
          <a:p>
            <a:pPr algn="just"/>
            <a:r>
              <a:rPr lang="en-PH" sz="2400">
                <a:solidFill>
                  <a:schemeClr val="bg1"/>
                </a:solidFill>
                <a:latin typeface="#9Slide03 AmpleSoft" panose="02000000000000000000" pitchFamily="2" charset="77"/>
                <a:cs typeface="Arial" panose="020B0604020202020204" pitchFamily="34" charset="0"/>
              </a:rPr>
              <a:t>+ PAT chứa 10.183 văn bản</a:t>
            </a:r>
            <a:endParaRPr lang="en-PH" dirty="0">
              <a:solidFill>
                <a:schemeClr val="bg1"/>
              </a:solidFill>
              <a:latin typeface="#9Slide03 AmpleSoft" panose="02000000000000000000" pitchFamily="2" charset="77"/>
              <a:cs typeface="Arial" panose="020B0604020202020204" pitchFamily="34" charset="0"/>
            </a:endParaRPr>
          </a:p>
        </p:txBody>
      </p:sp>
      <p:sp>
        <p:nvSpPr>
          <p:cNvPr id="8" name="TITLE TEXT">
            <a:extLst>
              <a:ext uri="{FF2B5EF4-FFF2-40B4-BE49-F238E27FC236}">
                <a16:creationId xmlns:a16="http://schemas.microsoft.com/office/drawing/2014/main" id="{84A8E31B-E325-4441-AC62-29BBD9914C0E}"/>
              </a:ext>
            </a:extLst>
          </p:cNvPr>
          <p:cNvSpPr txBox="1"/>
          <p:nvPr/>
        </p:nvSpPr>
        <p:spPr>
          <a:xfrm>
            <a:off x="2721939" y="1107030"/>
            <a:ext cx="6862422" cy="584775"/>
          </a:xfrm>
          <a:prstGeom prst="rect">
            <a:avLst/>
          </a:prstGeom>
          <a:noFill/>
        </p:spPr>
        <p:txBody>
          <a:bodyPr wrap="square" rtlCol="0">
            <a:spAutoFit/>
          </a:bodyPr>
          <a:lstStyle/>
          <a:p>
            <a:pPr algn="ctr"/>
            <a:r>
              <a:rPr lang="en-PH" sz="3200" b="1">
                <a:solidFill>
                  <a:srgbClr val="3E74A6"/>
                </a:solidFill>
                <a:latin typeface="#9Slide03 AmpleSoft Bold" panose="02000000000000000000" pitchFamily="2" charset="77"/>
                <a:cs typeface="Arial" panose="020B0604020202020204" pitchFamily="34" charset="0"/>
              </a:rPr>
              <a:t>Palette-and-Text (PAT)</a:t>
            </a:r>
            <a:endParaRPr lang="en-PH" sz="3200" b="1" dirty="0">
              <a:solidFill>
                <a:srgbClr val="3E74A6"/>
              </a:solidFill>
              <a:latin typeface="#9Slide03 AmpleSoft Bold" panose="02000000000000000000" pitchFamily="2" charset="77"/>
              <a:cs typeface="Arial" panose="020B0604020202020204" pitchFamily="34" charset="0"/>
            </a:endParaRPr>
          </a:p>
        </p:txBody>
      </p:sp>
      <p:sp>
        <p:nvSpPr>
          <p:cNvPr id="14" name="DO NOT DELETE">
            <a:extLst>
              <a:ext uri="{FF2B5EF4-FFF2-40B4-BE49-F238E27FC236}">
                <a16:creationId xmlns:a16="http://schemas.microsoft.com/office/drawing/2014/main" id="{D8DB4CDD-89CF-4CBA-A6C3-DABFAB75748C}"/>
              </a:ext>
            </a:extLst>
          </p:cNvPr>
          <p:cNvSpPr/>
          <p:nvPr/>
        </p:nvSpPr>
        <p:spPr>
          <a:xfrm>
            <a:off x="11922014" y="1691805"/>
            <a:ext cx="269986" cy="5166195"/>
          </a:xfrm>
          <a:prstGeom prst="rect">
            <a:avLst/>
          </a:prstGeom>
          <a:solidFill>
            <a:srgbClr val="7C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latin typeface="#9Slide03 AmpleSoft" panose="02000000000000000000" pitchFamily="2" charset="77"/>
            </a:endParaRPr>
          </a:p>
        </p:txBody>
      </p:sp>
      <p:sp>
        <p:nvSpPr>
          <p:cNvPr id="49" name="BODY TEXT">
            <a:extLst>
              <a:ext uri="{FF2B5EF4-FFF2-40B4-BE49-F238E27FC236}">
                <a16:creationId xmlns:a16="http://schemas.microsoft.com/office/drawing/2014/main" id="{C29FF78C-6253-064B-8CC9-520E75BAE49C}"/>
              </a:ext>
            </a:extLst>
          </p:cNvPr>
          <p:cNvSpPr txBox="1"/>
          <p:nvPr/>
        </p:nvSpPr>
        <p:spPr>
          <a:xfrm>
            <a:off x="516990" y="3534964"/>
            <a:ext cx="5296868" cy="461665"/>
          </a:xfrm>
          <a:prstGeom prst="rect">
            <a:avLst/>
          </a:prstGeom>
          <a:noFill/>
        </p:spPr>
        <p:txBody>
          <a:bodyPr wrap="square" rtlCol="0">
            <a:spAutoFit/>
          </a:bodyPr>
          <a:lstStyle/>
          <a:p>
            <a:pPr algn="just"/>
            <a:r>
              <a:rPr lang="en-PH" sz="2400">
                <a:solidFill>
                  <a:schemeClr val="bg1"/>
                </a:solidFill>
                <a:latin typeface="#9Slide03 AmpleSoft" panose="02000000000000000000" pitchFamily="2" charset="77"/>
                <a:cs typeface="Arial" panose="020B0604020202020204" pitchFamily="34" charset="0"/>
              </a:rPr>
              <a:t>+ Có 5 màu trong 1 bảng màu</a:t>
            </a:r>
            <a:endParaRPr lang="en-PH" dirty="0">
              <a:solidFill>
                <a:schemeClr val="bg1"/>
              </a:solidFill>
              <a:latin typeface="#9Slide03 AmpleSoft" panose="02000000000000000000" pitchFamily="2" charset="77"/>
              <a:cs typeface="Arial" panose="020B0604020202020204" pitchFamily="34" charset="0"/>
            </a:endParaRPr>
          </a:p>
        </p:txBody>
      </p:sp>
      <p:sp>
        <p:nvSpPr>
          <p:cNvPr id="50" name="BODY TEXT">
            <a:extLst>
              <a:ext uri="{FF2B5EF4-FFF2-40B4-BE49-F238E27FC236}">
                <a16:creationId xmlns:a16="http://schemas.microsoft.com/office/drawing/2014/main" id="{17544C9B-A3F1-4F49-8E6D-6A32246BDB7A}"/>
              </a:ext>
            </a:extLst>
          </p:cNvPr>
          <p:cNvSpPr txBox="1"/>
          <p:nvPr/>
        </p:nvSpPr>
        <p:spPr>
          <a:xfrm>
            <a:off x="459201" y="4542145"/>
            <a:ext cx="5296868" cy="830997"/>
          </a:xfrm>
          <a:prstGeom prst="rect">
            <a:avLst/>
          </a:prstGeom>
          <a:noFill/>
        </p:spPr>
        <p:txBody>
          <a:bodyPr wrap="square" rtlCol="0">
            <a:spAutoFit/>
          </a:bodyPr>
          <a:lstStyle/>
          <a:p>
            <a:pPr algn="just"/>
            <a:r>
              <a:rPr lang="vi-VN" sz="2400">
                <a:solidFill>
                  <a:schemeClr val="bg1"/>
                </a:solidFill>
                <a:latin typeface="#9Slide03 AmpleSoft" panose="02000000000000000000" pitchFamily="2" charset="77"/>
                <a:cs typeface="Arial" panose="020B0604020202020204" pitchFamily="34" charset="0"/>
              </a:rPr>
              <a:t>+ Mô tả văn bản được tạo thành từ 4.312 từ duy nhất</a:t>
            </a:r>
            <a:endParaRPr lang="en-PH" dirty="0">
              <a:solidFill>
                <a:schemeClr val="bg1"/>
              </a:solidFill>
              <a:latin typeface="#9Slide03 AmpleSoft" panose="02000000000000000000" pitchFamily="2" charset="77"/>
              <a:cs typeface="Arial" panose="020B0604020202020204" pitchFamily="34" charset="0"/>
            </a:endParaRPr>
          </a:p>
        </p:txBody>
      </p:sp>
      <p:pic>
        <p:nvPicPr>
          <p:cNvPr id="15" name="Picture 14">
            <a:extLst>
              <a:ext uri="{FF2B5EF4-FFF2-40B4-BE49-F238E27FC236}">
                <a16:creationId xmlns:a16="http://schemas.microsoft.com/office/drawing/2014/main" id="{53FB84F6-BFF6-214C-A84D-FBAEEA3EDE3C}"/>
              </a:ext>
            </a:extLst>
          </p:cNvPr>
          <p:cNvPicPr>
            <a:picLocks noChangeAspect="1"/>
          </p:cNvPicPr>
          <p:nvPr/>
        </p:nvPicPr>
        <p:blipFill>
          <a:blip r:embed="rId2"/>
          <a:stretch>
            <a:fillRect/>
          </a:stretch>
        </p:blipFill>
        <p:spPr>
          <a:xfrm>
            <a:off x="6183977" y="2229885"/>
            <a:ext cx="2298700" cy="774700"/>
          </a:xfrm>
          <a:prstGeom prst="rect">
            <a:avLst/>
          </a:prstGeom>
        </p:spPr>
      </p:pic>
      <p:pic>
        <p:nvPicPr>
          <p:cNvPr id="16" name="Picture 15">
            <a:extLst>
              <a:ext uri="{FF2B5EF4-FFF2-40B4-BE49-F238E27FC236}">
                <a16:creationId xmlns:a16="http://schemas.microsoft.com/office/drawing/2014/main" id="{A042A213-95B6-3848-AD1B-2F3DB0A510D6}"/>
              </a:ext>
            </a:extLst>
          </p:cNvPr>
          <p:cNvPicPr>
            <a:picLocks noChangeAspect="1"/>
          </p:cNvPicPr>
          <p:nvPr/>
        </p:nvPicPr>
        <p:blipFill>
          <a:blip r:embed="rId3"/>
          <a:stretch>
            <a:fillRect/>
          </a:stretch>
        </p:blipFill>
        <p:spPr>
          <a:xfrm>
            <a:off x="8798655" y="2272469"/>
            <a:ext cx="2336800" cy="749300"/>
          </a:xfrm>
          <a:prstGeom prst="rect">
            <a:avLst/>
          </a:prstGeom>
        </p:spPr>
      </p:pic>
      <p:pic>
        <p:nvPicPr>
          <p:cNvPr id="17" name="Picture 16">
            <a:extLst>
              <a:ext uri="{FF2B5EF4-FFF2-40B4-BE49-F238E27FC236}">
                <a16:creationId xmlns:a16="http://schemas.microsoft.com/office/drawing/2014/main" id="{A4A2FA4B-59E8-4B42-92AA-34AD63163BAF}"/>
              </a:ext>
            </a:extLst>
          </p:cNvPr>
          <p:cNvPicPr>
            <a:picLocks noChangeAspect="1"/>
          </p:cNvPicPr>
          <p:nvPr/>
        </p:nvPicPr>
        <p:blipFill>
          <a:blip r:embed="rId4"/>
          <a:stretch>
            <a:fillRect/>
          </a:stretch>
        </p:blipFill>
        <p:spPr>
          <a:xfrm>
            <a:off x="8808444" y="3114029"/>
            <a:ext cx="2286000" cy="711200"/>
          </a:xfrm>
          <a:prstGeom prst="rect">
            <a:avLst/>
          </a:prstGeom>
        </p:spPr>
      </p:pic>
      <p:pic>
        <p:nvPicPr>
          <p:cNvPr id="19" name="Picture 18">
            <a:extLst>
              <a:ext uri="{FF2B5EF4-FFF2-40B4-BE49-F238E27FC236}">
                <a16:creationId xmlns:a16="http://schemas.microsoft.com/office/drawing/2014/main" id="{F3729196-FC65-8C40-A2E9-4D3993EE3FEF}"/>
              </a:ext>
            </a:extLst>
          </p:cNvPr>
          <p:cNvPicPr>
            <a:picLocks noChangeAspect="1"/>
          </p:cNvPicPr>
          <p:nvPr/>
        </p:nvPicPr>
        <p:blipFill>
          <a:blip r:embed="rId5"/>
          <a:stretch>
            <a:fillRect/>
          </a:stretch>
        </p:blipFill>
        <p:spPr>
          <a:xfrm>
            <a:off x="6206735" y="3144106"/>
            <a:ext cx="2324100" cy="685800"/>
          </a:xfrm>
          <a:prstGeom prst="rect">
            <a:avLst/>
          </a:prstGeom>
        </p:spPr>
      </p:pic>
      <p:pic>
        <p:nvPicPr>
          <p:cNvPr id="20" name="Picture 19">
            <a:extLst>
              <a:ext uri="{FF2B5EF4-FFF2-40B4-BE49-F238E27FC236}">
                <a16:creationId xmlns:a16="http://schemas.microsoft.com/office/drawing/2014/main" id="{E628F414-A1EB-774D-A166-ACE2EE0888D3}"/>
              </a:ext>
            </a:extLst>
          </p:cNvPr>
          <p:cNvPicPr>
            <a:picLocks noChangeAspect="1"/>
          </p:cNvPicPr>
          <p:nvPr/>
        </p:nvPicPr>
        <p:blipFill>
          <a:blip r:embed="rId6"/>
          <a:stretch>
            <a:fillRect/>
          </a:stretch>
        </p:blipFill>
        <p:spPr>
          <a:xfrm>
            <a:off x="6201411" y="4040013"/>
            <a:ext cx="2286000" cy="673100"/>
          </a:xfrm>
          <a:prstGeom prst="rect">
            <a:avLst/>
          </a:prstGeom>
        </p:spPr>
      </p:pic>
      <p:pic>
        <p:nvPicPr>
          <p:cNvPr id="21" name="Picture 20">
            <a:extLst>
              <a:ext uri="{FF2B5EF4-FFF2-40B4-BE49-F238E27FC236}">
                <a16:creationId xmlns:a16="http://schemas.microsoft.com/office/drawing/2014/main" id="{1C1E242A-9F28-014F-8E31-C8DC32ACC411}"/>
              </a:ext>
            </a:extLst>
          </p:cNvPr>
          <p:cNvPicPr>
            <a:picLocks noChangeAspect="1"/>
          </p:cNvPicPr>
          <p:nvPr/>
        </p:nvPicPr>
        <p:blipFill>
          <a:blip r:embed="rId7"/>
          <a:stretch>
            <a:fillRect/>
          </a:stretch>
        </p:blipFill>
        <p:spPr>
          <a:xfrm>
            <a:off x="6182361" y="4866297"/>
            <a:ext cx="2324100" cy="749300"/>
          </a:xfrm>
          <a:prstGeom prst="rect">
            <a:avLst/>
          </a:prstGeom>
        </p:spPr>
      </p:pic>
      <p:pic>
        <p:nvPicPr>
          <p:cNvPr id="22" name="Picture 21">
            <a:extLst>
              <a:ext uri="{FF2B5EF4-FFF2-40B4-BE49-F238E27FC236}">
                <a16:creationId xmlns:a16="http://schemas.microsoft.com/office/drawing/2014/main" id="{4717652D-5531-3F47-8EB1-0EDC33B0AD98}"/>
              </a:ext>
            </a:extLst>
          </p:cNvPr>
          <p:cNvPicPr>
            <a:picLocks noChangeAspect="1"/>
          </p:cNvPicPr>
          <p:nvPr/>
        </p:nvPicPr>
        <p:blipFill>
          <a:blip r:embed="rId8"/>
          <a:stretch>
            <a:fillRect/>
          </a:stretch>
        </p:blipFill>
        <p:spPr>
          <a:xfrm>
            <a:off x="8783044" y="4934124"/>
            <a:ext cx="2298700" cy="673100"/>
          </a:xfrm>
          <a:prstGeom prst="rect">
            <a:avLst/>
          </a:prstGeom>
        </p:spPr>
      </p:pic>
      <p:pic>
        <p:nvPicPr>
          <p:cNvPr id="23" name="Picture 22">
            <a:extLst>
              <a:ext uri="{FF2B5EF4-FFF2-40B4-BE49-F238E27FC236}">
                <a16:creationId xmlns:a16="http://schemas.microsoft.com/office/drawing/2014/main" id="{1AA595A0-2C52-AC44-850C-907DBE07E84E}"/>
              </a:ext>
            </a:extLst>
          </p:cNvPr>
          <p:cNvPicPr>
            <a:picLocks noChangeAspect="1"/>
          </p:cNvPicPr>
          <p:nvPr/>
        </p:nvPicPr>
        <p:blipFill>
          <a:blip r:embed="rId9"/>
          <a:stretch>
            <a:fillRect/>
          </a:stretch>
        </p:blipFill>
        <p:spPr>
          <a:xfrm>
            <a:off x="8821144" y="4035570"/>
            <a:ext cx="2260600" cy="660400"/>
          </a:xfrm>
          <a:prstGeom prst="rect">
            <a:avLst/>
          </a:prstGeom>
        </p:spPr>
      </p:pic>
    </p:spTree>
    <p:extLst>
      <p:ext uri="{BB962C8B-B14F-4D97-AF65-F5344CB8AC3E}">
        <p14:creationId xmlns:p14="http://schemas.microsoft.com/office/powerpoint/2010/main" val="3156467499"/>
      </p:ext>
    </p:extLst>
  </p:cSld>
  <p:clrMapOvr>
    <a:masterClrMapping/>
  </p:clrMapOvr>
  <p:transition spd="slow" advTm="2794">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8"/>
                                        </p:tgtEl>
                                        <p:attrNameLst>
                                          <p:attrName>style.visibility</p:attrName>
                                        </p:attrNameLst>
                                      </p:cBhvr>
                                      <p:to>
                                        <p:strVal val="visible"/>
                                      </p:to>
                                    </p:set>
                                  </p:childTnLst>
                                </p:cTn>
                              </p:par>
                              <p:par>
                                <p:cTn id="7" presetID="1" presetClass="entr" presetSubtype="0" fill="hold" nodeType="withEffect">
                                  <p:stCondLst>
                                    <p:cond delay="500"/>
                                  </p:stCondLst>
                                  <p:childTnLst>
                                    <p:set>
                                      <p:cBhvr>
                                        <p:cTn id="8" dur="1" fill="hold">
                                          <p:stCondLst>
                                            <p:cond delay="0"/>
                                          </p:stCondLst>
                                        </p:cTn>
                                        <p:tgtEl>
                                          <p:spTgt spid="88"/>
                                        </p:tgtEl>
                                        <p:attrNameLst>
                                          <p:attrName>style.visibility</p:attrName>
                                        </p:attrNameLst>
                                      </p:cBhvr>
                                      <p:to>
                                        <p:strVal val="visible"/>
                                      </p:to>
                                    </p:set>
                                  </p:childTnLst>
                                </p:cTn>
                              </p:par>
                              <p:par>
                                <p:cTn id="9" presetID="1" presetClass="entr" presetSubtype="0" fill="hold" grpId="0" nodeType="withEffect">
                                  <p:stCondLst>
                                    <p:cond delay="0"/>
                                  </p:stCondLst>
                                  <p:iterate type="lt">
                                    <p:tmAbs val="100"/>
                                  </p:iterate>
                                  <p:childTnLst>
                                    <p:set>
                                      <p:cBhvr>
                                        <p:cTn id="10" dur="1" fill="hold">
                                          <p:stCondLst>
                                            <p:cond delay="0"/>
                                          </p:stCondLst>
                                        </p:cTn>
                                        <p:tgtEl>
                                          <p:spTgt spid="8"/>
                                        </p:tgtEl>
                                        <p:attrNameLst>
                                          <p:attrName>style.visibility</p:attrName>
                                        </p:attrNameLst>
                                      </p:cBhvr>
                                      <p:to>
                                        <p:strVal val="visible"/>
                                      </p:to>
                                    </p:set>
                                  </p:childTnLst>
                                </p:cTn>
                              </p:par>
                            </p:childTnLst>
                          </p:cTn>
                        </p:par>
                        <p:par>
                          <p:cTn id="11" fill="hold">
                            <p:stCondLst>
                              <p:cond delay="2001"/>
                            </p:stCondLst>
                            <p:childTnLst>
                              <p:par>
                                <p:cTn id="12" presetID="10" presetClass="entr" presetSubtype="0" fill="hold" grpId="0" nodeType="after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childTnLst>
                                </p:cTn>
                              </p:par>
                            </p:childTnLst>
                          </p:cTn>
                        </p:par>
                        <p:par>
                          <p:cTn id="15" fill="hold">
                            <p:stCondLst>
                              <p:cond delay="2501"/>
                            </p:stCondLst>
                            <p:childTnLst>
                              <p:par>
                                <p:cTn id="16" presetID="10" presetClass="entr" presetSubtype="0" fill="hold" grpId="0" nodeType="afterEffect">
                                  <p:stCondLst>
                                    <p:cond delay="0"/>
                                  </p:stCondLst>
                                  <p:childTnLst>
                                    <p:set>
                                      <p:cBhvr>
                                        <p:cTn id="17" dur="1" fill="hold">
                                          <p:stCondLst>
                                            <p:cond delay="0"/>
                                          </p:stCondLst>
                                        </p:cTn>
                                        <p:tgtEl>
                                          <p:spTgt spid="49"/>
                                        </p:tgtEl>
                                        <p:attrNameLst>
                                          <p:attrName>style.visibility</p:attrName>
                                        </p:attrNameLst>
                                      </p:cBhvr>
                                      <p:to>
                                        <p:strVal val="visible"/>
                                      </p:to>
                                    </p:set>
                                    <p:animEffect transition="in" filter="fade">
                                      <p:cBhvr>
                                        <p:cTn id="18" dur="500"/>
                                        <p:tgtEl>
                                          <p:spTgt spid="49"/>
                                        </p:tgtEl>
                                      </p:cBhvr>
                                    </p:animEffect>
                                  </p:childTnLst>
                                </p:cTn>
                              </p:par>
                            </p:childTnLst>
                          </p:cTn>
                        </p:par>
                        <p:par>
                          <p:cTn id="19" fill="hold">
                            <p:stCondLst>
                              <p:cond delay="3001"/>
                            </p:stCondLst>
                            <p:childTnLst>
                              <p:par>
                                <p:cTn id="20" presetID="10" presetClass="entr" presetSubtype="0" fill="hold" grpId="0" nodeType="afterEffect">
                                  <p:stCondLst>
                                    <p:cond delay="0"/>
                                  </p:stCondLst>
                                  <p:childTnLst>
                                    <p:set>
                                      <p:cBhvr>
                                        <p:cTn id="21" dur="1" fill="hold">
                                          <p:stCondLst>
                                            <p:cond delay="0"/>
                                          </p:stCondLst>
                                        </p:cTn>
                                        <p:tgtEl>
                                          <p:spTgt spid="50"/>
                                        </p:tgtEl>
                                        <p:attrNameLst>
                                          <p:attrName>style.visibility</p:attrName>
                                        </p:attrNameLst>
                                      </p:cBhvr>
                                      <p:to>
                                        <p:strVal val="visible"/>
                                      </p:to>
                                    </p:set>
                                    <p:animEffect transition="in" filter="fade">
                                      <p:cBhvr>
                                        <p:cTn id="22" dur="500"/>
                                        <p:tgtEl>
                                          <p:spTgt spid="50"/>
                                        </p:tgtEl>
                                      </p:cBhvr>
                                    </p:animEffect>
                                  </p:childTnLst>
                                </p:cTn>
                              </p:par>
                            </p:childTnLst>
                          </p:cTn>
                        </p:par>
                        <p:par>
                          <p:cTn id="23" fill="hold">
                            <p:stCondLst>
                              <p:cond delay="3501"/>
                            </p:stCondLst>
                            <p:childTnLst>
                              <p:par>
                                <p:cTn id="24" presetID="9" presetClass="entr" presetSubtype="0" fill="hold" nodeType="after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dissolve">
                                      <p:cBhvr>
                                        <p:cTn id="26" dur="500"/>
                                        <p:tgtEl>
                                          <p:spTgt spid="15"/>
                                        </p:tgtEl>
                                      </p:cBhvr>
                                    </p:animEffect>
                                  </p:childTnLst>
                                </p:cTn>
                              </p:par>
                            </p:childTnLst>
                          </p:cTn>
                        </p:par>
                        <p:par>
                          <p:cTn id="27" fill="hold">
                            <p:stCondLst>
                              <p:cond delay="4001"/>
                            </p:stCondLst>
                            <p:childTnLst>
                              <p:par>
                                <p:cTn id="28" presetID="9" presetClass="entr" presetSubtype="0" fill="hold" nodeType="after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dissolve">
                                      <p:cBhvr>
                                        <p:cTn id="30" dur="500"/>
                                        <p:tgtEl>
                                          <p:spTgt spid="16"/>
                                        </p:tgtEl>
                                      </p:cBhvr>
                                    </p:animEffect>
                                  </p:childTnLst>
                                </p:cTn>
                              </p:par>
                            </p:childTnLst>
                          </p:cTn>
                        </p:par>
                        <p:par>
                          <p:cTn id="31" fill="hold">
                            <p:stCondLst>
                              <p:cond delay="4501"/>
                            </p:stCondLst>
                            <p:childTnLst>
                              <p:par>
                                <p:cTn id="32" presetID="9" presetClass="entr" presetSubtype="0" fill="hold" nodeType="afterEffect">
                                  <p:stCondLst>
                                    <p:cond delay="0"/>
                                  </p:stCondLst>
                                  <p:childTnLst>
                                    <p:set>
                                      <p:cBhvr>
                                        <p:cTn id="33" dur="1" fill="hold">
                                          <p:stCondLst>
                                            <p:cond delay="0"/>
                                          </p:stCondLst>
                                        </p:cTn>
                                        <p:tgtEl>
                                          <p:spTgt spid="19"/>
                                        </p:tgtEl>
                                        <p:attrNameLst>
                                          <p:attrName>style.visibility</p:attrName>
                                        </p:attrNameLst>
                                      </p:cBhvr>
                                      <p:to>
                                        <p:strVal val="visible"/>
                                      </p:to>
                                    </p:set>
                                    <p:animEffect transition="in" filter="dissolve">
                                      <p:cBhvr>
                                        <p:cTn id="34" dur="500"/>
                                        <p:tgtEl>
                                          <p:spTgt spid="19"/>
                                        </p:tgtEl>
                                      </p:cBhvr>
                                    </p:animEffect>
                                  </p:childTnLst>
                                </p:cTn>
                              </p:par>
                            </p:childTnLst>
                          </p:cTn>
                        </p:par>
                        <p:par>
                          <p:cTn id="35" fill="hold">
                            <p:stCondLst>
                              <p:cond delay="5001"/>
                            </p:stCondLst>
                            <p:childTnLst>
                              <p:par>
                                <p:cTn id="36" presetID="9" presetClass="entr" presetSubtype="0" fill="hold" nodeType="afterEffect">
                                  <p:stCondLst>
                                    <p:cond delay="0"/>
                                  </p:stCondLst>
                                  <p:childTnLst>
                                    <p:set>
                                      <p:cBhvr>
                                        <p:cTn id="37" dur="1" fill="hold">
                                          <p:stCondLst>
                                            <p:cond delay="0"/>
                                          </p:stCondLst>
                                        </p:cTn>
                                        <p:tgtEl>
                                          <p:spTgt spid="17"/>
                                        </p:tgtEl>
                                        <p:attrNameLst>
                                          <p:attrName>style.visibility</p:attrName>
                                        </p:attrNameLst>
                                      </p:cBhvr>
                                      <p:to>
                                        <p:strVal val="visible"/>
                                      </p:to>
                                    </p:set>
                                    <p:animEffect transition="in" filter="dissolve">
                                      <p:cBhvr>
                                        <p:cTn id="38" dur="500"/>
                                        <p:tgtEl>
                                          <p:spTgt spid="17"/>
                                        </p:tgtEl>
                                      </p:cBhvr>
                                    </p:animEffect>
                                  </p:childTnLst>
                                </p:cTn>
                              </p:par>
                            </p:childTnLst>
                          </p:cTn>
                        </p:par>
                        <p:par>
                          <p:cTn id="39" fill="hold">
                            <p:stCondLst>
                              <p:cond delay="5501"/>
                            </p:stCondLst>
                            <p:childTnLst>
                              <p:par>
                                <p:cTn id="40" presetID="9" presetClass="entr" presetSubtype="0" fill="hold" nodeType="after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dissolve">
                                      <p:cBhvr>
                                        <p:cTn id="42" dur="500"/>
                                        <p:tgtEl>
                                          <p:spTgt spid="20"/>
                                        </p:tgtEl>
                                      </p:cBhvr>
                                    </p:animEffect>
                                  </p:childTnLst>
                                </p:cTn>
                              </p:par>
                            </p:childTnLst>
                          </p:cTn>
                        </p:par>
                        <p:par>
                          <p:cTn id="43" fill="hold">
                            <p:stCondLst>
                              <p:cond delay="6001"/>
                            </p:stCondLst>
                            <p:childTnLst>
                              <p:par>
                                <p:cTn id="44" presetID="9" presetClass="entr" presetSubtype="0" fill="hold" nodeType="afterEffect">
                                  <p:stCondLst>
                                    <p:cond delay="0"/>
                                  </p:stCondLst>
                                  <p:childTnLst>
                                    <p:set>
                                      <p:cBhvr>
                                        <p:cTn id="45" dur="1" fill="hold">
                                          <p:stCondLst>
                                            <p:cond delay="0"/>
                                          </p:stCondLst>
                                        </p:cTn>
                                        <p:tgtEl>
                                          <p:spTgt spid="23"/>
                                        </p:tgtEl>
                                        <p:attrNameLst>
                                          <p:attrName>style.visibility</p:attrName>
                                        </p:attrNameLst>
                                      </p:cBhvr>
                                      <p:to>
                                        <p:strVal val="visible"/>
                                      </p:to>
                                    </p:set>
                                    <p:animEffect transition="in" filter="dissolve">
                                      <p:cBhvr>
                                        <p:cTn id="46" dur="500"/>
                                        <p:tgtEl>
                                          <p:spTgt spid="23"/>
                                        </p:tgtEl>
                                      </p:cBhvr>
                                    </p:animEffect>
                                  </p:childTnLst>
                                </p:cTn>
                              </p:par>
                            </p:childTnLst>
                          </p:cTn>
                        </p:par>
                        <p:par>
                          <p:cTn id="47" fill="hold">
                            <p:stCondLst>
                              <p:cond delay="6501"/>
                            </p:stCondLst>
                            <p:childTnLst>
                              <p:par>
                                <p:cTn id="48" presetID="9" presetClass="entr" presetSubtype="0" fill="hold" nodeType="afterEffect">
                                  <p:stCondLst>
                                    <p:cond delay="0"/>
                                  </p:stCondLst>
                                  <p:childTnLst>
                                    <p:set>
                                      <p:cBhvr>
                                        <p:cTn id="49" dur="1" fill="hold">
                                          <p:stCondLst>
                                            <p:cond delay="0"/>
                                          </p:stCondLst>
                                        </p:cTn>
                                        <p:tgtEl>
                                          <p:spTgt spid="21"/>
                                        </p:tgtEl>
                                        <p:attrNameLst>
                                          <p:attrName>style.visibility</p:attrName>
                                        </p:attrNameLst>
                                      </p:cBhvr>
                                      <p:to>
                                        <p:strVal val="visible"/>
                                      </p:to>
                                    </p:set>
                                    <p:animEffect transition="in" filter="dissolve">
                                      <p:cBhvr>
                                        <p:cTn id="50" dur="500"/>
                                        <p:tgtEl>
                                          <p:spTgt spid="21"/>
                                        </p:tgtEl>
                                      </p:cBhvr>
                                    </p:animEffect>
                                  </p:childTnLst>
                                </p:cTn>
                              </p:par>
                            </p:childTnLst>
                          </p:cTn>
                        </p:par>
                        <p:par>
                          <p:cTn id="51" fill="hold">
                            <p:stCondLst>
                              <p:cond delay="7001"/>
                            </p:stCondLst>
                            <p:childTnLst>
                              <p:par>
                                <p:cTn id="52" presetID="9" presetClass="entr" presetSubtype="0" fill="hold" nodeType="afterEffect">
                                  <p:stCondLst>
                                    <p:cond delay="0"/>
                                  </p:stCondLst>
                                  <p:childTnLst>
                                    <p:set>
                                      <p:cBhvr>
                                        <p:cTn id="53" dur="1" fill="hold">
                                          <p:stCondLst>
                                            <p:cond delay="0"/>
                                          </p:stCondLst>
                                        </p:cTn>
                                        <p:tgtEl>
                                          <p:spTgt spid="22"/>
                                        </p:tgtEl>
                                        <p:attrNameLst>
                                          <p:attrName>style.visibility</p:attrName>
                                        </p:attrNameLst>
                                      </p:cBhvr>
                                      <p:to>
                                        <p:strVal val="visible"/>
                                      </p:to>
                                    </p:set>
                                    <p:animEffect transition="in" filter="dissolve">
                                      <p:cBhvr>
                                        <p:cTn id="54"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P spid="49" grpId="0"/>
      <p:bldP spid="5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0E2B155-FC2E-449D-913D-3699E1A4D031}"/>
              </a:ext>
            </a:extLst>
          </p:cNvPr>
          <p:cNvSpPr txBox="1"/>
          <p:nvPr/>
        </p:nvSpPr>
        <p:spPr>
          <a:xfrm>
            <a:off x="3739242" y="544237"/>
            <a:ext cx="4713515" cy="707886"/>
          </a:xfrm>
          <a:prstGeom prst="rect">
            <a:avLst/>
          </a:prstGeom>
          <a:noFill/>
        </p:spPr>
        <p:txBody>
          <a:bodyPr wrap="square" rtlCol="0">
            <a:spAutoFit/>
          </a:bodyPr>
          <a:lstStyle/>
          <a:p>
            <a:pPr algn="ctr"/>
            <a:r>
              <a:rPr lang="vi-VN" sz="4000" b="1">
                <a:solidFill>
                  <a:srgbClr val="D08C34"/>
                </a:solidFill>
                <a:effectLst>
                  <a:outerShdw blurRad="50800" dist="38100" dir="5400000" algn="t" rotWithShape="0">
                    <a:prstClr val="black">
                      <a:alpha val="40000"/>
                    </a:prstClr>
                  </a:outerShdw>
                </a:effectLst>
              </a:rPr>
              <a:t>Thu thập dữ liệu</a:t>
            </a:r>
          </a:p>
        </p:txBody>
      </p:sp>
      <p:sp>
        <p:nvSpPr>
          <p:cNvPr id="6" name="Rectangle 5">
            <a:extLst>
              <a:ext uri="{FF2B5EF4-FFF2-40B4-BE49-F238E27FC236}">
                <a16:creationId xmlns:a16="http://schemas.microsoft.com/office/drawing/2014/main" id="{EEDE2E6D-34C3-4CD9-8A1E-AA29271E9D12}"/>
              </a:ext>
            </a:extLst>
          </p:cNvPr>
          <p:cNvSpPr/>
          <p:nvPr/>
        </p:nvSpPr>
        <p:spPr>
          <a:xfrm>
            <a:off x="0" y="286111"/>
            <a:ext cx="6624735" cy="111967"/>
          </a:xfrm>
          <a:prstGeom prst="rect">
            <a:avLst/>
          </a:prstGeom>
          <a:solidFill>
            <a:srgbClr val="DA8D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7" name="Rectangle 6">
            <a:extLst>
              <a:ext uri="{FF2B5EF4-FFF2-40B4-BE49-F238E27FC236}">
                <a16:creationId xmlns:a16="http://schemas.microsoft.com/office/drawing/2014/main" id="{FF044F15-D05E-4D91-BAC5-45774DE56D02}"/>
              </a:ext>
            </a:extLst>
          </p:cNvPr>
          <p:cNvSpPr/>
          <p:nvPr/>
        </p:nvSpPr>
        <p:spPr>
          <a:xfrm>
            <a:off x="5567265" y="6444290"/>
            <a:ext cx="6624735" cy="111967"/>
          </a:xfrm>
          <a:prstGeom prst="rect">
            <a:avLst/>
          </a:prstGeom>
          <a:solidFill>
            <a:srgbClr val="DA8D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5" name="Picture 4">
            <a:extLst>
              <a:ext uri="{FF2B5EF4-FFF2-40B4-BE49-F238E27FC236}">
                <a16:creationId xmlns:a16="http://schemas.microsoft.com/office/drawing/2014/main" id="{61ECF50A-254C-EF43-A447-1A30D2C821DD}"/>
              </a:ext>
            </a:extLst>
          </p:cNvPr>
          <p:cNvPicPr>
            <a:picLocks noChangeAspect="1"/>
          </p:cNvPicPr>
          <p:nvPr/>
        </p:nvPicPr>
        <p:blipFill>
          <a:blip r:embed="rId2"/>
          <a:stretch>
            <a:fillRect/>
          </a:stretch>
        </p:blipFill>
        <p:spPr>
          <a:xfrm>
            <a:off x="0" y="1252123"/>
            <a:ext cx="6836229" cy="5319766"/>
          </a:xfrm>
          <a:prstGeom prst="rect">
            <a:avLst/>
          </a:prstGeom>
        </p:spPr>
      </p:pic>
      <p:sp>
        <p:nvSpPr>
          <p:cNvPr id="12" name="Rounded Rectangle 11">
            <a:extLst>
              <a:ext uri="{FF2B5EF4-FFF2-40B4-BE49-F238E27FC236}">
                <a16:creationId xmlns:a16="http://schemas.microsoft.com/office/drawing/2014/main" id="{31120B06-1537-0D4F-95EF-CDF924C69FCF}"/>
              </a:ext>
            </a:extLst>
          </p:cNvPr>
          <p:cNvSpPr/>
          <p:nvPr/>
        </p:nvSpPr>
        <p:spPr>
          <a:xfrm>
            <a:off x="7479084" y="1640114"/>
            <a:ext cx="3595316" cy="638629"/>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https://www.color-hex.com/</a:t>
            </a:r>
            <a:endParaRPr lang="en-VN">
              <a:solidFill>
                <a:schemeClr val="tx1"/>
              </a:solidFill>
            </a:endParaRPr>
          </a:p>
        </p:txBody>
      </p:sp>
      <p:sp>
        <p:nvSpPr>
          <p:cNvPr id="14" name="Rounded Rectangle 13">
            <a:extLst>
              <a:ext uri="{FF2B5EF4-FFF2-40B4-BE49-F238E27FC236}">
                <a16:creationId xmlns:a16="http://schemas.microsoft.com/office/drawing/2014/main" id="{3E9524D4-1FDB-2C44-8D37-898B6243F9D6}"/>
              </a:ext>
            </a:extLst>
          </p:cNvPr>
          <p:cNvSpPr/>
          <p:nvPr/>
        </p:nvSpPr>
        <p:spPr>
          <a:xfrm>
            <a:off x="7479084" y="3526972"/>
            <a:ext cx="3595316" cy="638629"/>
          </a:xfrm>
          <a:prstGeom prst="round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Ngôn ngữ: English</a:t>
            </a:r>
            <a:endParaRPr lang="en-VN">
              <a:solidFill>
                <a:schemeClr val="tx1"/>
              </a:solidFill>
            </a:endParaRPr>
          </a:p>
        </p:txBody>
      </p:sp>
      <p:sp>
        <p:nvSpPr>
          <p:cNvPr id="15" name="Rounded Rectangle 14">
            <a:extLst>
              <a:ext uri="{FF2B5EF4-FFF2-40B4-BE49-F238E27FC236}">
                <a16:creationId xmlns:a16="http://schemas.microsoft.com/office/drawing/2014/main" id="{17AF3373-665A-BB47-8D6F-917148AB6BB1}"/>
              </a:ext>
            </a:extLst>
          </p:cNvPr>
          <p:cNvSpPr/>
          <p:nvPr/>
        </p:nvSpPr>
        <p:spPr>
          <a:xfrm>
            <a:off x="7479084" y="4633899"/>
            <a:ext cx="3595316" cy="638629"/>
          </a:xfrm>
          <a:prstGeom prst="round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47.665 cặp văn bản bảng màu</a:t>
            </a:r>
            <a:endParaRPr lang="en-VN"/>
          </a:p>
        </p:txBody>
      </p:sp>
      <p:cxnSp>
        <p:nvCxnSpPr>
          <p:cNvPr id="16" name="Straight Arrow Connector 15">
            <a:extLst>
              <a:ext uri="{FF2B5EF4-FFF2-40B4-BE49-F238E27FC236}">
                <a16:creationId xmlns:a16="http://schemas.microsoft.com/office/drawing/2014/main" id="{24EDD871-6274-A043-8C22-33BF7652C082}"/>
              </a:ext>
            </a:extLst>
          </p:cNvPr>
          <p:cNvCxnSpPr>
            <a:cxnSpLocks/>
          </p:cNvCxnSpPr>
          <p:nvPr/>
        </p:nvCxnSpPr>
        <p:spPr>
          <a:xfrm flipV="1">
            <a:off x="6624735" y="2071396"/>
            <a:ext cx="704979" cy="1774891"/>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4CE869A1-4F3A-6546-B632-1FA3F20C1C38}"/>
              </a:ext>
            </a:extLst>
          </p:cNvPr>
          <p:cNvCxnSpPr>
            <a:cxnSpLocks/>
          </p:cNvCxnSpPr>
          <p:nvPr/>
        </p:nvCxnSpPr>
        <p:spPr>
          <a:xfrm flipV="1">
            <a:off x="6624735" y="3886720"/>
            <a:ext cx="704979" cy="1"/>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CEE62935-86A1-7A40-BC72-6F4C9DE51715}"/>
              </a:ext>
            </a:extLst>
          </p:cNvPr>
          <p:cNvCxnSpPr>
            <a:cxnSpLocks/>
          </p:cNvCxnSpPr>
          <p:nvPr/>
        </p:nvCxnSpPr>
        <p:spPr>
          <a:xfrm>
            <a:off x="6624735" y="4039120"/>
            <a:ext cx="704979" cy="1019363"/>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555543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0-#ppt_w/2"/>
                                          </p:val>
                                        </p:tav>
                                        <p:tav tm="100000">
                                          <p:val>
                                            <p:strVal val="#ppt_x"/>
                                          </p:val>
                                        </p:tav>
                                      </p:tavLst>
                                    </p:anim>
                                    <p:anim calcmode="lin" valueType="num">
                                      <p:cBhvr additive="base">
                                        <p:cTn id="8" dur="1000" fill="hold"/>
                                        <p:tgtEl>
                                          <p:spTgt spid="6"/>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1000" fill="hold"/>
                                        <p:tgtEl>
                                          <p:spTgt spid="7"/>
                                        </p:tgtEl>
                                        <p:attrNameLst>
                                          <p:attrName>ppt_x</p:attrName>
                                        </p:attrNameLst>
                                      </p:cBhvr>
                                      <p:tavLst>
                                        <p:tav tm="0">
                                          <p:val>
                                            <p:strVal val="1+#ppt_w/2"/>
                                          </p:val>
                                        </p:tav>
                                        <p:tav tm="100000">
                                          <p:val>
                                            <p:strVal val="#ppt_x"/>
                                          </p:val>
                                        </p:tav>
                                      </p:tavLst>
                                    </p:anim>
                                    <p:anim calcmode="lin" valueType="num">
                                      <p:cBhvr additive="base">
                                        <p:cTn id="12" dur="1000" fill="hold"/>
                                        <p:tgtEl>
                                          <p:spTgt spid="7"/>
                                        </p:tgtEl>
                                        <p:attrNameLst>
                                          <p:attrName>ppt_y</p:attrName>
                                        </p:attrNameLst>
                                      </p:cBhvr>
                                      <p:tavLst>
                                        <p:tav tm="0">
                                          <p:val>
                                            <p:strVal val="#ppt_y"/>
                                          </p:val>
                                        </p:tav>
                                        <p:tav tm="100000">
                                          <p:val>
                                            <p:strVal val="#ppt_y"/>
                                          </p:val>
                                        </p:tav>
                                      </p:tavLst>
                                    </p:anim>
                                  </p:childTnLst>
                                </p:cTn>
                              </p:par>
                              <p:par>
                                <p:cTn id="13" presetID="1" presetClass="entr" presetSubtype="0" fill="hold" grpId="0" nodeType="withEffect">
                                  <p:stCondLst>
                                    <p:cond delay="0"/>
                                  </p:stCondLst>
                                  <p:iterate type="lt">
                                    <p:tmAbs val="80"/>
                                  </p:iterate>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500"/>
                                        <p:tgtEl>
                                          <p:spTgt spid="12"/>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21"/>
                                        </p:tgtEl>
                                        <p:attrNameLst>
                                          <p:attrName>style.visibility</p:attrName>
                                        </p:attrNameLst>
                                      </p:cBhvr>
                                      <p:to>
                                        <p:strVal val="visible"/>
                                      </p:to>
                                    </p:set>
                                    <p:animEffect transition="in" filter="fade">
                                      <p:cBhvr>
                                        <p:cTn id="33" dur="500"/>
                                        <p:tgtEl>
                                          <p:spTgt spid="21"/>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500"/>
                                        <p:tgtEl>
                                          <p:spTgt spid="14"/>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24"/>
                                        </p:tgtEl>
                                        <p:attrNameLst>
                                          <p:attrName>style.visibility</p:attrName>
                                        </p:attrNameLst>
                                      </p:cBhvr>
                                      <p:to>
                                        <p:strVal val="visible"/>
                                      </p:to>
                                    </p:set>
                                    <p:animEffect transition="in" filter="fade">
                                      <p:cBhvr>
                                        <p:cTn id="41" dur="500"/>
                                        <p:tgtEl>
                                          <p:spTgt spid="24"/>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fade">
                                      <p:cBhvr>
                                        <p:cTn id="44"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animBg="1"/>
      <p:bldP spid="7" grpId="0" animBg="1"/>
      <p:bldP spid="12" grpId="0" animBg="1"/>
      <p:bldP spid="14" grpId="0" animBg="1"/>
      <p:bldP spid="15"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5">
            <a:lumMod val="40000"/>
            <a:lumOff val="60000"/>
          </a:schemeClr>
        </a:solidFill>
        <a:effectLst/>
      </p:bgPr>
    </p:bg>
    <p:spTree>
      <p:nvGrpSpPr>
        <p:cNvPr id="1" name=""/>
        <p:cNvGrpSpPr/>
        <p:nvPr/>
      </p:nvGrpSpPr>
      <p:grpSpPr>
        <a:xfrm>
          <a:off x="0" y="0"/>
          <a:ext cx="0" cy="0"/>
          <a:chOff x="0" y="0"/>
          <a:chExt cx="0" cy="0"/>
        </a:xfrm>
      </p:grpSpPr>
      <p:grpSp>
        <p:nvGrpSpPr>
          <p:cNvPr id="88" name="APP WINDOW (BACK)">
            <a:extLst>
              <a:ext uri="{FF2B5EF4-FFF2-40B4-BE49-F238E27FC236}">
                <a16:creationId xmlns:a16="http://schemas.microsoft.com/office/drawing/2014/main" id="{CAA1D5E8-32D4-4B88-A404-348DA0179159}"/>
              </a:ext>
            </a:extLst>
          </p:cNvPr>
          <p:cNvGrpSpPr/>
          <p:nvPr/>
        </p:nvGrpSpPr>
        <p:grpSpPr>
          <a:xfrm>
            <a:off x="200064" y="249279"/>
            <a:ext cx="11502890" cy="6188765"/>
            <a:chOff x="401704" y="416301"/>
            <a:chExt cx="11502890" cy="6188765"/>
          </a:xfrm>
        </p:grpSpPr>
        <p:grpSp>
          <p:nvGrpSpPr>
            <p:cNvPr id="89" name="Group 88">
              <a:extLst>
                <a:ext uri="{FF2B5EF4-FFF2-40B4-BE49-F238E27FC236}">
                  <a16:creationId xmlns:a16="http://schemas.microsoft.com/office/drawing/2014/main" id="{ED2245B4-33E5-4B57-B64F-42C84C27651D}"/>
                </a:ext>
              </a:extLst>
            </p:cNvPr>
            <p:cNvGrpSpPr/>
            <p:nvPr/>
          </p:nvGrpSpPr>
          <p:grpSpPr>
            <a:xfrm>
              <a:off x="401704" y="416301"/>
              <a:ext cx="11502890" cy="6188765"/>
              <a:chOff x="401704" y="410818"/>
              <a:chExt cx="11502890" cy="6188765"/>
            </a:xfrm>
          </p:grpSpPr>
          <p:grpSp>
            <p:nvGrpSpPr>
              <p:cNvPr id="91" name="Group 90">
                <a:extLst>
                  <a:ext uri="{FF2B5EF4-FFF2-40B4-BE49-F238E27FC236}">
                    <a16:creationId xmlns:a16="http://schemas.microsoft.com/office/drawing/2014/main" id="{7BFFEE01-BE5D-4AB7-9DF2-03CC697B52E4}"/>
                  </a:ext>
                </a:extLst>
              </p:cNvPr>
              <p:cNvGrpSpPr/>
              <p:nvPr/>
            </p:nvGrpSpPr>
            <p:grpSpPr>
              <a:xfrm>
                <a:off x="401707" y="410818"/>
                <a:ext cx="11502887" cy="6188765"/>
                <a:chOff x="344557" y="334618"/>
                <a:chExt cx="11502887" cy="6188765"/>
              </a:xfrm>
            </p:grpSpPr>
            <p:sp>
              <p:nvSpPr>
                <p:cNvPr id="94" name="Rectangle 93">
                  <a:extLst>
                    <a:ext uri="{FF2B5EF4-FFF2-40B4-BE49-F238E27FC236}">
                      <a16:creationId xmlns:a16="http://schemas.microsoft.com/office/drawing/2014/main" id="{EFC0D354-21C3-486C-84B7-573A402987FC}"/>
                    </a:ext>
                  </a:extLst>
                </p:cNvPr>
                <p:cNvSpPr/>
                <p:nvPr/>
              </p:nvSpPr>
              <p:spPr>
                <a:xfrm>
                  <a:off x="344557" y="334618"/>
                  <a:ext cx="11502887" cy="618876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5" name="Rectangle 94">
                  <a:extLst>
                    <a:ext uri="{FF2B5EF4-FFF2-40B4-BE49-F238E27FC236}">
                      <a16:creationId xmlns:a16="http://schemas.microsoft.com/office/drawing/2014/main" id="{A4E9E035-7532-4A03-9699-33C12BBC83E0}"/>
                    </a:ext>
                  </a:extLst>
                </p:cNvPr>
                <p:cNvSpPr/>
                <p:nvPr/>
              </p:nvSpPr>
              <p:spPr>
                <a:xfrm>
                  <a:off x="344557" y="334618"/>
                  <a:ext cx="11502886" cy="434008"/>
                </a:xfrm>
                <a:prstGeom prst="rect">
                  <a:avLst/>
                </a:prstGeom>
                <a:solidFill>
                  <a:srgbClr val="F1D16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96" name="Group 95">
                  <a:extLst>
                    <a:ext uri="{FF2B5EF4-FFF2-40B4-BE49-F238E27FC236}">
                      <a16:creationId xmlns:a16="http://schemas.microsoft.com/office/drawing/2014/main" id="{78104EFF-063E-4E52-A806-C9ECCD8DDEE2}"/>
                    </a:ext>
                  </a:extLst>
                </p:cNvPr>
                <p:cNvGrpSpPr/>
                <p:nvPr/>
              </p:nvGrpSpPr>
              <p:grpSpPr>
                <a:xfrm>
                  <a:off x="486382" y="464073"/>
                  <a:ext cx="175098" cy="175098"/>
                  <a:chOff x="2256816" y="1157591"/>
                  <a:chExt cx="447474" cy="447473"/>
                </a:xfrm>
              </p:grpSpPr>
              <p:cxnSp>
                <p:nvCxnSpPr>
                  <p:cNvPr id="100" name="Straight Connector 99">
                    <a:extLst>
                      <a:ext uri="{FF2B5EF4-FFF2-40B4-BE49-F238E27FC236}">
                        <a16:creationId xmlns:a16="http://schemas.microsoft.com/office/drawing/2014/main" id="{876B6087-1F2B-483D-9B78-C8A15C30CFF9}"/>
                      </a:ext>
                    </a:extLst>
                  </p:cNvPr>
                  <p:cNvCxnSpPr/>
                  <p:nvPr/>
                </p:nvCxnSpPr>
                <p:spPr>
                  <a:xfrm>
                    <a:off x="2256817" y="1157591"/>
                    <a:ext cx="447473" cy="44747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D2E9E863-79B7-4C78-9E5C-451DB69A1C11}"/>
                      </a:ext>
                    </a:extLst>
                  </p:cNvPr>
                  <p:cNvCxnSpPr>
                    <a:cxnSpLocks/>
                  </p:cNvCxnSpPr>
                  <p:nvPr/>
                </p:nvCxnSpPr>
                <p:spPr>
                  <a:xfrm flipH="1">
                    <a:off x="2256816" y="1157591"/>
                    <a:ext cx="447473" cy="44747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97" name="Straight Connector 96">
                  <a:extLst>
                    <a:ext uri="{FF2B5EF4-FFF2-40B4-BE49-F238E27FC236}">
                      <a16:creationId xmlns:a16="http://schemas.microsoft.com/office/drawing/2014/main" id="{CA80C2EE-ED76-462D-8281-73C91E802B04}"/>
                    </a:ext>
                  </a:extLst>
                </p:cNvPr>
                <p:cNvCxnSpPr>
                  <a:cxnSpLocks/>
                </p:cNvCxnSpPr>
                <p:nvPr/>
              </p:nvCxnSpPr>
              <p:spPr>
                <a:xfrm>
                  <a:off x="784698" y="334618"/>
                  <a:ext cx="0" cy="43400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541DCBC1-4DAC-4FA7-B3BF-674695CD7F89}"/>
                    </a:ext>
                  </a:extLst>
                </p:cNvPr>
                <p:cNvCxnSpPr>
                  <a:cxnSpLocks/>
                </p:cNvCxnSpPr>
                <p:nvPr/>
              </p:nvCxnSpPr>
              <p:spPr>
                <a:xfrm>
                  <a:off x="1222443" y="334618"/>
                  <a:ext cx="0" cy="43400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9" name="Oval 98">
                  <a:extLst>
                    <a:ext uri="{FF2B5EF4-FFF2-40B4-BE49-F238E27FC236}">
                      <a16:creationId xmlns:a16="http://schemas.microsoft.com/office/drawing/2014/main" id="{2A2F9655-85B5-4487-9EC5-53EC520423BB}"/>
                    </a:ext>
                  </a:extLst>
                </p:cNvPr>
                <p:cNvSpPr/>
                <p:nvPr/>
              </p:nvSpPr>
              <p:spPr>
                <a:xfrm>
                  <a:off x="896569" y="439754"/>
                  <a:ext cx="223736" cy="22373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92" name="Rectangle 91">
                <a:extLst>
                  <a:ext uri="{FF2B5EF4-FFF2-40B4-BE49-F238E27FC236}">
                    <a16:creationId xmlns:a16="http://schemas.microsoft.com/office/drawing/2014/main" id="{E7FC1C14-6FFD-4A3A-BBD0-85D82E7F6D07}"/>
                  </a:ext>
                </a:extLst>
              </p:cNvPr>
              <p:cNvSpPr/>
              <p:nvPr/>
            </p:nvSpPr>
            <p:spPr>
              <a:xfrm>
                <a:off x="401705" y="1935857"/>
                <a:ext cx="5694296" cy="4663725"/>
              </a:xfrm>
              <a:prstGeom prst="rect">
                <a:avLst/>
              </a:prstGeom>
              <a:solidFill>
                <a:srgbClr val="F1895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3" name="Rectangle 92">
                <a:extLst>
                  <a:ext uri="{FF2B5EF4-FFF2-40B4-BE49-F238E27FC236}">
                    <a16:creationId xmlns:a16="http://schemas.microsoft.com/office/drawing/2014/main" id="{758378DC-95DE-4D4F-8A86-7E6266F995A9}"/>
                  </a:ext>
                </a:extLst>
              </p:cNvPr>
              <p:cNvSpPr/>
              <p:nvPr/>
            </p:nvSpPr>
            <p:spPr>
              <a:xfrm>
                <a:off x="401704" y="844826"/>
                <a:ext cx="11502887" cy="109519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90" name="Rectangle 89">
              <a:extLst>
                <a:ext uri="{FF2B5EF4-FFF2-40B4-BE49-F238E27FC236}">
                  <a16:creationId xmlns:a16="http://schemas.microsoft.com/office/drawing/2014/main" id="{D1906E67-7724-4DC5-867A-1791E5765D96}"/>
                </a:ext>
              </a:extLst>
            </p:cNvPr>
            <p:cNvSpPr/>
            <p:nvPr/>
          </p:nvSpPr>
          <p:spPr>
            <a:xfrm>
              <a:off x="6096000" y="1954010"/>
              <a:ext cx="5808591" cy="4634654"/>
            </a:xfrm>
            <a:prstGeom prst="rect">
              <a:avLst/>
            </a:prstGeom>
            <a:solidFill>
              <a:srgbClr val="CB584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w="0"/>
                <a:solidFill>
                  <a:prstClr val="black"/>
                </a:solidFill>
                <a:effectLst>
                  <a:outerShdw blurRad="38100" dist="19050" dir="2700000" algn="tl" rotWithShape="0">
                    <a:prstClr val="black">
                      <a:alpha val="40000"/>
                    </a:prstClr>
                  </a:outerShdw>
                </a:effectLst>
                <a:uLnTx/>
                <a:uFillTx/>
                <a:latin typeface="Calibri" panose="020F0502020204030204"/>
                <a:ea typeface="+mn-ea"/>
                <a:cs typeface="+mn-cs"/>
              </a:endParaRPr>
            </a:p>
          </p:txBody>
        </p:sp>
      </p:grpSp>
      <p:grpSp>
        <p:nvGrpSpPr>
          <p:cNvPr id="48" name="APP WINDOW (MID)">
            <a:extLst>
              <a:ext uri="{FF2B5EF4-FFF2-40B4-BE49-F238E27FC236}">
                <a16:creationId xmlns:a16="http://schemas.microsoft.com/office/drawing/2014/main" id="{6C5EC3AD-128D-4C2F-A6BE-8B7668D67C53}"/>
              </a:ext>
            </a:extLst>
          </p:cNvPr>
          <p:cNvGrpSpPr/>
          <p:nvPr/>
        </p:nvGrpSpPr>
        <p:grpSpPr>
          <a:xfrm>
            <a:off x="290968" y="338748"/>
            <a:ext cx="11502890" cy="6188765"/>
            <a:chOff x="401704" y="416301"/>
            <a:chExt cx="11502890" cy="6188765"/>
          </a:xfrm>
        </p:grpSpPr>
        <p:grpSp>
          <p:nvGrpSpPr>
            <p:cNvPr id="75" name="Group 74">
              <a:extLst>
                <a:ext uri="{FF2B5EF4-FFF2-40B4-BE49-F238E27FC236}">
                  <a16:creationId xmlns:a16="http://schemas.microsoft.com/office/drawing/2014/main" id="{8B452D74-9EF0-41DB-AE29-2458DFEC1C7E}"/>
                </a:ext>
              </a:extLst>
            </p:cNvPr>
            <p:cNvGrpSpPr/>
            <p:nvPr/>
          </p:nvGrpSpPr>
          <p:grpSpPr>
            <a:xfrm>
              <a:off x="401704" y="416301"/>
              <a:ext cx="11502890" cy="6188765"/>
              <a:chOff x="401704" y="410818"/>
              <a:chExt cx="11502890" cy="6188765"/>
            </a:xfrm>
          </p:grpSpPr>
          <p:grpSp>
            <p:nvGrpSpPr>
              <p:cNvPr id="76" name="Group 75">
                <a:extLst>
                  <a:ext uri="{FF2B5EF4-FFF2-40B4-BE49-F238E27FC236}">
                    <a16:creationId xmlns:a16="http://schemas.microsoft.com/office/drawing/2014/main" id="{F5EF4AE6-ED8B-4426-B814-F26148E470BA}"/>
                  </a:ext>
                </a:extLst>
              </p:cNvPr>
              <p:cNvGrpSpPr/>
              <p:nvPr/>
            </p:nvGrpSpPr>
            <p:grpSpPr>
              <a:xfrm>
                <a:off x="401707" y="410818"/>
                <a:ext cx="11502887" cy="6188765"/>
                <a:chOff x="344557" y="334618"/>
                <a:chExt cx="11502887" cy="6188765"/>
              </a:xfrm>
            </p:grpSpPr>
            <p:sp>
              <p:nvSpPr>
                <p:cNvPr id="80" name="Rectangle 79">
                  <a:extLst>
                    <a:ext uri="{FF2B5EF4-FFF2-40B4-BE49-F238E27FC236}">
                      <a16:creationId xmlns:a16="http://schemas.microsoft.com/office/drawing/2014/main" id="{B29C4EC6-5D80-4FC9-8C5C-FBFA4343A552}"/>
                    </a:ext>
                  </a:extLst>
                </p:cNvPr>
                <p:cNvSpPr/>
                <p:nvPr/>
              </p:nvSpPr>
              <p:spPr>
                <a:xfrm>
                  <a:off x="344557" y="334618"/>
                  <a:ext cx="11502887" cy="618876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1" name="Rectangle 80">
                  <a:extLst>
                    <a:ext uri="{FF2B5EF4-FFF2-40B4-BE49-F238E27FC236}">
                      <a16:creationId xmlns:a16="http://schemas.microsoft.com/office/drawing/2014/main" id="{42543165-FE70-46AD-BC47-E5A366949EF3}"/>
                    </a:ext>
                  </a:extLst>
                </p:cNvPr>
                <p:cNvSpPr/>
                <p:nvPr/>
              </p:nvSpPr>
              <p:spPr>
                <a:xfrm>
                  <a:off x="344557" y="334618"/>
                  <a:ext cx="11502886" cy="434008"/>
                </a:xfrm>
                <a:prstGeom prst="rect">
                  <a:avLst/>
                </a:prstGeom>
                <a:solidFill>
                  <a:srgbClr val="F1D16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82" name="Group 81">
                  <a:extLst>
                    <a:ext uri="{FF2B5EF4-FFF2-40B4-BE49-F238E27FC236}">
                      <a16:creationId xmlns:a16="http://schemas.microsoft.com/office/drawing/2014/main" id="{748421DE-4088-4F3F-9AA4-7BEEF96C0DD0}"/>
                    </a:ext>
                  </a:extLst>
                </p:cNvPr>
                <p:cNvGrpSpPr/>
                <p:nvPr/>
              </p:nvGrpSpPr>
              <p:grpSpPr>
                <a:xfrm>
                  <a:off x="486382" y="464073"/>
                  <a:ext cx="175098" cy="175098"/>
                  <a:chOff x="2256816" y="1157591"/>
                  <a:chExt cx="447474" cy="447473"/>
                </a:xfrm>
              </p:grpSpPr>
              <p:cxnSp>
                <p:nvCxnSpPr>
                  <p:cNvPr id="86" name="Straight Connector 85">
                    <a:extLst>
                      <a:ext uri="{FF2B5EF4-FFF2-40B4-BE49-F238E27FC236}">
                        <a16:creationId xmlns:a16="http://schemas.microsoft.com/office/drawing/2014/main" id="{2B97C69F-80DD-4641-BE66-28F463EE171D}"/>
                      </a:ext>
                    </a:extLst>
                  </p:cNvPr>
                  <p:cNvCxnSpPr/>
                  <p:nvPr/>
                </p:nvCxnSpPr>
                <p:spPr>
                  <a:xfrm>
                    <a:off x="2256817" y="1157591"/>
                    <a:ext cx="447473" cy="44747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175BCCFD-A029-404A-B78F-7686F4CDF977}"/>
                      </a:ext>
                    </a:extLst>
                  </p:cNvPr>
                  <p:cNvCxnSpPr>
                    <a:cxnSpLocks/>
                  </p:cNvCxnSpPr>
                  <p:nvPr/>
                </p:nvCxnSpPr>
                <p:spPr>
                  <a:xfrm flipH="1">
                    <a:off x="2256816" y="1157591"/>
                    <a:ext cx="447473" cy="44747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83" name="Straight Connector 82">
                  <a:extLst>
                    <a:ext uri="{FF2B5EF4-FFF2-40B4-BE49-F238E27FC236}">
                      <a16:creationId xmlns:a16="http://schemas.microsoft.com/office/drawing/2014/main" id="{E1DCF0BB-8AE1-4742-AD47-EE26919986DB}"/>
                    </a:ext>
                  </a:extLst>
                </p:cNvPr>
                <p:cNvCxnSpPr>
                  <a:cxnSpLocks/>
                </p:cNvCxnSpPr>
                <p:nvPr/>
              </p:nvCxnSpPr>
              <p:spPr>
                <a:xfrm>
                  <a:off x="784698" y="334618"/>
                  <a:ext cx="0" cy="43400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16B2CFEC-9E17-4CBF-B0E5-75D16421213F}"/>
                    </a:ext>
                  </a:extLst>
                </p:cNvPr>
                <p:cNvCxnSpPr>
                  <a:cxnSpLocks/>
                </p:cNvCxnSpPr>
                <p:nvPr/>
              </p:nvCxnSpPr>
              <p:spPr>
                <a:xfrm>
                  <a:off x="1222443" y="334618"/>
                  <a:ext cx="0" cy="43400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5" name="Oval 84">
                  <a:extLst>
                    <a:ext uri="{FF2B5EF4-FFF2-40B4-BE49-F238E27FC236}">
                      <a16:creationId xmlns:a16="http://schemas.microsoft.com/office/drawing/2014/main" id="{BECA5933-9450-4280-A894-8BE556B4BAD9}"/>
                    </a:ext>
                  </a:extLst>
                </p:cNvPr>
                <p:cNvSpPr/>
                <p:nvPr/>
              </p:nvSpPr>
              <p:spPr>
                <a:xfrm>
                  <a:off x="896569" y="439754"/>
                  <a:ext cx="223736" cy="22373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77" name="Rectangle 76">
                <a:extLst>
                  <a:ext uri="{FF2B5EF4-FFF2-40B4-BE49-F238E27FC236}">
                    <a16:creationId xmlns:a16="http://schemas.microsoft.com/office/drawing/2014/main" id="{C3EC43DD-73A6-4AE4-A52C-11C2467F5B89}"/>
                  </a:ext>
                </a:extLst>
              </p:cNvPr>
              <p:cNvSpPr/>
              <p:nvPr/>
            </p:nvSpPr>
            <p:spPr>
              <a:xfrm>
                <a:off x="401705" y="1935857"/>
                <a:ext cx="5694296" cy="4663725"/>
              </a:xfrm>
              <a:prstGeom prst="rect">
                <a:avLst/>
              </a:prstGeom>
              <a:solidFill>
                <a:srgbClr val="F1895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8" name="Rectangle 77">
                <a:extLst>
                  <a:ext uri="{FF2B5EF4-FFF2-40B4-BE49-F238E27FC236}">
                    <a16:creationId xmlns:a16="http://schemas.microsoft.com/office/drawing/2014/main" id="{ABC656C8-608D-4168-BD1C-48307845A9E8}"/>
                  </a:ext>
                </a:extLst>
              </p:cNvPr>
              <p:cNvSpPr/>
              <p:nvPr/>
            </p:nvSpPr>
            <p:spPr>
              <a:xfrm>
                <a:off x="401704" y="844826"/>
                <a:ext cx="11502887" cy="109519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47" name="Rectangle 46">
              <a:extLst>
                <a:ext uri="{FF2B5EF4-FFF2-40B4-BE49-F238E27FC236}">
                  <a16:creationId xmlns:a16="http://schemas.microsoft.com/office/drawing/2014/main" id="{71ADE725-B9A8-4D26-A238-43A9F8479955}"/>
                </a:ext>
              </a:extLst>
            </p:cNvPr>
            <p:cNvSpPr/>
            <p:nvPr/>
          </p:nvSpPr>
          <p:spPr>
            <a:xfrm>
              <a:off x="6096000" y="1954010"/>
              <a:ext cx="5808591" cy="4634654"/>
            </a:xfrm>
            <a:prstGeom prst="rect">
              <a:avLst/>
            </a:prstGeom>
            <a:solidFill>
              <a:srgbClr val="CB584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w="0"/>
                <a:solidFill>
                  <a:prstClr val="black"/>
                </a:solidFill>
                <a:effectLst>
                  <a:outerShdw blurRad="38100" dist="19050" dir="2700000" algn="tl" rotWithShape="0">
                    <a:prstClr val="black">
                      <a:alpha val="40000"/>
                    </a:prstClr>
                  </a:outerShdw>
                </a:effectLst>
                <a:uLnTx/>
                <a:uFillTx/>
                <a:latin typeface="Calibri" panose="020F0502020204030204"/>
                <a:ea typeface="+mn-ea"/>
                <a:cs typeface="+mn-cs"/>
              </a:endParaRPr>
            </a:p>
          </p:txBody>
        </p:sp>
      </p:grpSp>
      <p:grpSp>
        <p:nvGrpSpPr>
          <p:cNvPr id="13" name="APP WINDOW (FRONT)">
            <a:extLst>
              <a:ext uri="{FF2B5EF4-FFF2-40B4-BE49-F238E27FC236}">
                <a16:creationId xmlns:a16="http://schemas.microsoft.com/office/drawing/2014/main" id="{4BE12394-E9BD-4D23-B31C-9FE8A7C64853}"/>
              </a:ext>
            </a:extLst>
          </p:cNvPr>
          <p:cNvGrpSpPr/>
          <p:nvPr/>
        </p:nvGrpSpPr>
        <p:grpSpPr>
          <a:xfrm>
            <a:off x="401704" y="410818"/>
            <a:ext cx="11502890" cy="6188765"/>
            <a:chOff x="401704" y="410818"/>
            <a:chExt cx="11502890" cy="6188765"/>
          </a:xfrm>
        </p:grpSpPr>
        <p:grpSp>
          <p:nvGrpSpPr>
            <p:cNvPr id="117" name="Group 116">
              <a:extLst>
                <a:ext uri="{FF2B5EF4-FFF2-40B4-BE49-F238E27FC236}">
                  <a16:creationId xmlns:a16="http://schemas.microsoft.com/office/drawing/2014/main" id="{6011B916-5263-463B-B098-D0676F366B0B}"/>
                </a:ext>
              </a:extLst>
            </p:cNvPr>
            <p:cNvGrpSpPr/>
            <p:nvPr/>
          </p:nvGrpSpPr>
          <p:grpSpPr>
            <a:xfrm>
              <a:off x="401707" y="410818"/>
              <a:ext cx="11502887" cy="6188765"/>
              <a:chOff x="344557" y="334618"/>
              <a:chExt cx="11502887" cy="6188765"/>
            </a:xfrm>
          </p:grpSpPr>
          <p:sp>
            <p:nvSpPr>
              <p:cNvPr id="2" name="Rectangle 1">
                <a:extLst>
                  <a:ext uri="{FF2B5EF4-FFF2-40B4-BE49-F238E27FC236}">
                    <a16:creationId xmlns:a16="http://schemas.microsoft.com/office/drawing/2014/main" id="{E8D96545-D438-45C6-9792-A2E3255EA706}"/>
                  </a:ext>
                </a:extLst>
              </p:cNvPr>
              <p:cNvSpPr/>
              <p:nvPr/>
            </p:nvSpPr>
            <p:spPr>
              <a:xfrm>
                <a:off x="344557" y="334618"/>
                <a:ext cx="11502887" cy="618876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Rectangle 2">
                <a:extLst>
                  <a:ext uri="{FF2B5EF4-FFF2-40B4-BE49-F238E27FC236}">
                    <a16:creationId xmlns:a16="http://schemas.microsoft.com/office/drawing/2014/main" id="{8E0B17B4-F867-41CB-B4D9-27544E4FF73D}"/>
                  </a:ext>
                </a:extLst>
              </p:cNvPr>
              <p:cNvSpPr/>
              <p:nvPr/>
            </p:nvSpPr>
            <p:spPr>
              <a:xfrm>
                <a:off x="344557" y="334618"/>
                <a:ext cx="11502886" cy="434008"/>
              </a:xfrm>
              <a:prstGeom prst="rect">
                <a:avLst/>
              </a:prstGeom>
              <a:solidFill>
                <a:srgbClr val="F1D16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7" name="Group 6">
                <a:extLst>
                  <a:ext uri="{FF2B5EF4-FFF2-40B4-BE49-F238E27FC236}">
                    <a16:creationId xmlns:a16="http://schemas.microsoft.com/office/drawing/2014/main" id="{FE018F68-B971-4320-9671-838E92A8ED74}"/>
                  </a:ext>
                </a:extLst>
              </p:cNvPr>
              <p:cNvGrpSpPr/>
              <p:nvPr/>
            </p:nvGrpSpPr>
            <p:grpSpPr>
              <a:xfrm>
                <a:off x="486382" y="464073"/>
                <a:ext cx="175098" cy="175098"/>
                <a:chOff x="2256816" y="1157591"/>
                <a:chExt cx="447474" cy="447473"/>
              </a:xfrm>
            </p:grpSpPr>
            <p:cxnSp>
              <p:nvCxnSpPr>
                <p:cNvPr id="5" name="Straight Connector 4">
                  <a:extLst>
                    <a:ext uri="{FF2B5EF4-FFF2-40B4-BE49-F238E27FC236}">
                      <a16:creationId xmlns:a16="http://schemas.microsoft.com/office/drawing/2014/main" id="{897600B1-0FBE-4995-B18D-72A2ABF80F64}"/>
                    </a:ext>
                  </a:extLst>
                </p:cNvPr>
                <p:cNvCxnSpPr/>
                <p:nvPr/>
              </p:nvCxnSpPr>
              <p:spPr>
                <a:xfrm>
                  <a:off x="2256817" y="1157591"/>
                  <a:ext cx="447473" cy="44747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99CB5AF0-D22C-4BFA-87B3-ED924B60FC8C}"/>
                    </a:ext>
                  </a:extLst>
                </p:cNvPr>
                <p:cNvCxnSpPr>
                  <a:cxnSpLocks/>
                </p:cNvCxnSpPr>
                <p:nvPr/>
              </p:nvCxnSpPr>
              <p:spPr>
                <a:xfrm flipH="1">
                  <a:off x="2256816" y="1157591"/>
                  <a:ext cx="447473" cy="44747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9" name="Straight Connector 8">
                <a:extLst>
                  <a:ext uri="{FF2B5EF4-FFF2-40B4-BE49-F238E27FC236}">
                    <a16:creationId xmlns:a16="http://schemas.microsoft.com/office/drawing/2014/main" id="{FF0E7D5C-FE9A-4A23-AEE5-AE29D6278E20}"/>
                  </a:ext>
                </a:extLst>
              </p:cNvPr>
              <p:cNvCxnSpPr>
                <a:cxnSpLocks/>
              </p:cNvCxnSpPr>
              <p:nvPr/>
            </p:nvCxnSpPr>
            <p:spPr>
              <a:xfrm>
                <a:off x="784698" y="334618"/>
                <a:ext cx="0" cy="43400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E5FA185-E128-413B-A534-990B221C662C}"/>
                  </a:ext>
                </a:extLst>
              </p:cNvPr>
              <p:cNvCxnSpPr>
                <a:cxnSpLocks/>
              </p:cNvCxnSpPr>
              <p:nvPr/>
            </p:nvCxnSpPr>
            <p:spPr>
              <a:xfrm>
                <a:off x="1222443" y="334618"/>
                <a:ext cx="0" cy="43400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9E99B5A7-CB6A-4DFE-BC64-023DD48068DE}"/>
                  </a:ext>
                </a:extLst>
              </p:cNvPr>
              <p:cNvSpPr/>
              <p:nvPr/>
            </p:nvSpPr>
            <p:spPr>
              <a:xfrm>
                <a:off x="896569" y="439754"/>
                <a:ext cx="223736" cy="22373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73" name="Rectangle 72">
              <a:extLst>
                <a:ext uri="{FF2B5EF4-FFF2-40B4-BE49-F238E27FC236}">
                  <a16:creationId xmlns:a16="http://schemas.microsoft.com/office/drawing/2014/main" id="{1411154B-EA4A-4D3A-A06E-941D73C39015}"/>
                </a:ext>
              </a:extLst>
            </p:cNvPr>
            <p:cNvSpPr/>
            <p:nvPr/>
          </p:nvSpPr>
          <p:spPr>
            <a:xfrm>
              <a:off x="401705" y="1935857"/>
              <a:ext cx="5694296" cy="4663725"/>
            </a:xfrm>
            <a:prstGeom prst="rect">
              <a:avLst/>
            </a:prstGeom>
            <a:solidFill>
              <a:schemeClr val="accent4">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7" name="Rectangle 36">
              <a:extLst>
                <a:ext uri="{FF2B5EF4-FFF2-40B4-BE49-F238E27FC236}">
                  <a16:creationId xmlns:a16="http://schemas.microsoft.com/office/drawing/2014/main" id="{E23DDA06-D927-4E79-B5F5-58B6AB47BBF0}"/>
                </a:ext>
              </a:extLst>
            </p:cNvPr>
            <p:cNvSpPr/>
            <p:nvPr/>
          </p:nvSpPr>
          <p:spPr>
            <a:xfrm>
              <a:off x="401704" y="844826"/>
              <a:ext cx="11502887" cy="109519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4" name="BODY TEXT">
            <a:extLst>
              <a:ext uri="{FF2B5EF4-FFF2-40B4-BE49-F238E27FC236}">
                <a16:creationId xmlns:a16="http://schemas.microsoft.com/office/drawing/2014/main" id="{EE42C229-F92B-479D-B1C4-7E51D15FE383}"/>
              </a:ext>
            </a:extLst>
          </p:cNvPr>
          <p:cNvSpPr txBox="1"/>
          <p:nvPr/>
        </p:nvSpPr>
        <p:spPr>
          <a:xfrm>
            <a:off x="552040" y="2501297"/>
            <a:ext cx="5296868" cy="3170099"/>
          </a:xfrm>
          <a:prstGeom prst="rect">
            <a:avLst/>
          </a:prstGeom>
          <a:noFill/>
        </p:spPr>
        <p:txBody>
          <a:bodyPr wrap="square" rtlCol="0">
            <a:spAutoFit/>
          </a:bodyPr>
          <a:lstStyle/>
          <a:p>
            <a:pPr algn="just"/>
            <a:r>
              <a:rPr lang="vi-VN" sz="2000">
                <a:latin typeface="#9Slide03 AmpleSoft" panose="02000000000000000000" pitchFamily="2" charset="77"/>
              </a:rPr>
              <a:t>Chúng tôi nhận thấy rằng: đôi khi người dùng gán tên bảng màu </a:t>
            </a:r>
            <a:r>
              <a:rPr lang="vi-VN" sz="2000">
                <a:solidFill>
                  <a:srgbClr val="C00000"/>
                </a:solidFill>
                <a:latin typeface="#9Slide03 AmpleSoft" panose="02000000000000000000" pitchFamily="2" charset="77"/>
              </a:rPr>
              <a:t>một cách tùy tiện</a:t>
            </a:r>
            <a:r>
              <a:rPr lang="vi-VN" sz="2000">
                <a:latin typeface="#9Slide03 AmpleSoft" panose="02000000000000000000" pitchFamily="2" charset="77"/>
              </a:rPr>
              <a:t>, thiếu tính nhất quán về ngữ nghĩa với bảng màu tương ứng của họ. Có một số </a:t>
            </a:r>
            <a:r>
              <a:rPr lang="vi-VN" sz="2000">
                <a:solidFill>
                  <a:srgbClr val="C00000"/>
                </a:solidFill>
                <a:latin typeface="#9Slide03 AmpleSoft" panose="02000000000000000000" pitchFamily="2" charset="77"/>
              </a:rPr>
              <a:t>từ ngữ không hề có nghĩa</a:t>
            </a:r>
            <a:r>
              <a:rPr lang="vi-VN" sz="2000">
                <a:latin typeface="#9Slide03 AmpleSoft" panose="02000000000000000000" pitchFamily="2" charset="77"/>
              </a:rPr>
              <a:t> gì như: </a:t>
            </a:r>
            <a:r>
              <a:rPr lang="vi-VN" sz="2000" b="1">
                <a:latin typeface="#9Slide03 AmpleSoft Bold" panose="02000000000000000000" pitchFamily="2" charset="77"/>
              </a:rPr>
              <a:t>"mehmeh" </a:t>
            </a:r>
            <a:r>
              <a:rPr lang="vi-VN" sz="2000">
                <a:latin typeface="#9Slide03 AmpleSoft" panose="02000000000000000000" pitchFamily="2" charset="77"/>
              </a:rPr>
              <a:t>hay </a:t>
            </a:r>
            <a:r>
              <a:rPr lang="vi-VN" sz="2000" b="1">
                <a:latin typeface="#9Slide03 AmpleSoft Bold" panose="02000000000000000000" pitchFamily="2" charset="77"/>
              </a:rPr>
              <a:t>"i spilled tea all over my laptop rip" </a:t>
            </a:r>
            <a:r>
              <a:rPr lang="vi-VN" sz="2000">
                <a:latin typeface="#9Slide03 AmpleSoft" panose="02000000000000000000" pitchFamily="2" charset="77"/>
              </a:rPr>
              <a:t>hoặc </a:t>
            </a:r>
            <a:r>
              <a:rPr lang="vi-VN" sz="2000">
                <a:solidFill>
                  <a:srgbClr val="FF0000"/>
                </a:solidFill>
                <a:latin typeface="#9Slide03 AmpleSoft" panose="02000000000000000000" pitchFamily="2" charset="77"/>
              </a:rPr>
              <a:t>có lỗi chính tả</a:t>
            </a:r>
            <a:r>
              <a:rPr lang="vi-VN" sz="2000">
                <a:latin typeface="#9Slide03 AmpleSoft" panose="02000000000000000000" pitchFamily="2" charset="77"/>
              </a:rPr>
              <a:t> (ví dụ: ’cause iiiiii see through you boyyyyy’ và ’greene gardn’). Do đó, việc sử dụng tên bảng màu thô chưa tinh chỉnh xử lí sẽ </a:t>
            </a:r>
            <a:r>
              <a:rPr lang="vi-VN" sz="2000">
                <a:solidFill>
                  <a:srgbClr val="C00000"/>
                </a:solidFill>
                <a:latin typeface="#9Slide03 AmpleSoft" panose="02000000000000000000" pitchFamily="2" charset="77"/>
              </a:rPr>
              <a:t>cản trở đáng kể hiệu suất của mô hình. </a:t>
            </a:r>
          </a:p>
        </p:txBody>
      </p:sp>
      <p:sp>
        <p:nvSpPr>
          <p:cNvPr id="8" name="TITLE TEXT">
            <a:extLst>
              <a:ext uri="{FF2B5EF4-FFF2-40B4-BE49-F238E27FC236}">
                <a16:creationId xmlns:a16="http://schemas.microsoft.com/office/drawing/2014/main" id="{84A8E31B-E325-4441-AC62-29BBD9914C0E}"/>
              </a:ext>
            </a:extLst>
          </p:cNvPr>
          <p:cNvSpPr txBox="1"/>
          <p:nvPr/>
        </p:nvSpPr>
        <p:spPr>
          <a:xfrm>
            <a:off x="2721939" y="1107030"/>
            <a:ext cx="6862422"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PH" sz="3200" b="1">
                <a:solidFill>
                  <a:srgbClr val="F1D16A"/>
                </a:solidFill>
                <a:latin typeface="Aachen" panose="02020500000000000000" pitchFamily="18" charset="77"/>
                <a:ea typeface="Aachen" panose="02020500000000000000" pitchFamily="18" charset="77"/>
                <a:cs typeface="Aachen" panose="02020500000000000000" pitchFamily="18" charset="77"/>
              </a:rPr>
              <a:t>Thu thập dữ liệu</a:t>
            </a:r>
            <a:endParaRPr kumimoji="0" lang="en-PH" sz="3200" b="1" i="0" u="none" strike="noStrike" kern="1200" cap="none" spc="0" normalizeH="0" baseline="0" noProof="0" dirty="0">
              <a:ln>
                <a:noFill/>
              </a:ln>
              <a:solidFill>
                <a:srgbClr val="F1D16A"/>
              </a:solidFill>
              <a:effectLst/>
              <a:uLnTx/>
              <a:uFillTx/>
              <a:latin typeface="Aachen" panose="02020500000000000000" pitchFamily="18" charset="77"/>
              <a:ea typeface="Aachen" panose="02020500000000000000" pitchFamily="18" charset="77"/>
              <a:cs typeface="Aachen" panose="02020500000000000000" pitchFamily="18" charset="77"/>
            </a:endParaRPr>
          </a:p>
        </p:txBody>
      </p:sp>
      <p:sp>
        <p:nvSpPr>
          <p:cNvPr id="14" name="DO NOT DELETE">
            <a:extLst>
              <a:ext uri="{FF2B5EF4-FFF2-40B4-BE49-F238E27FC236}">
                <a16:creationId xmlns:a16="http://schemas.microsoft.com/office/drawing/2014/main" id="{D8DB4CDD-89CF-4CBA-A6C3-DABFAB75748C}"/>
              </a:ext>
            </a:extLst>
          </p:cNvPr>
          <p:cNvSpPr/>
          <p:nvPr/>
        </p:nvSpPr>
        <p:spPr>
          <a:xfrm>
            <a:off x="11922014" y="1691805"/>
            <a:ext cx="269986" cy="5166195"/>
          </a:xfrm>
          <a:prstGeom prst="rect">
            <a:avLst/>
          </a:prstGeom>
          <a:solidFill>
            <a:srgbClr val="7CA7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6" name="BODY TEXT">
            <a:extLst>
              <a:ext uri="{FF2B5EF4-FFF2-40B4-BE49-F238E27FC236}">
                <a16:creationId xmlns:a16="http://schemas.microsoft.com/office/drawing/2014/main" id="{15B60B54-027D-8948-BA20-3A6337F6C001}"/>
              </a:ext>
            </a:extLst>
          </p:cNvPr>
          <p:cNvSpPr txBox="1"/>
          <p:nvPr/>
        </p:nvSpPr>
        <p:spPr>
          <a:xfrm>
            <a:off x="7199582" y="2043101"/>
            <a:ext cx="3831274" cy="400110"/>
          </a:xfrm>
          <a:prstGeom prst="rect">
            <a:avLst/>
          </a:prstGeom>
          <a:solidFill>
            <a:schemeClr val="accent1">
              <a:lumMod val="50000"/>
            </a:schemeClr>
          </a:solidFill>
        </p:spPr>
        <p:txBody>
          <a:bodyPr wrap="square" rtlCol="0">
            <a:spAutoFit/>
          </a:bodyPr>
          <a:lstStyle/>
          <a:p>
            <a:pPr algn="ctr"/>
            <a:r>
              <a:rPr lang="vi-VN" sz="2000" b="1">
                <a:solidFill>
                  <a:schemeClr val="bg1"/>
                </a:solidFill>
                <a:latin typeface="#9Slide03 AmpleSoft Bold" panose="02000000000000000000" pitchFamily="2" charset="77"/>
              </a:rPr>
              <a:t>GIẢI PHÁP</a:t>
            </a:r>
          </a:p>
        </p:txBody>
      </p:sp>
      <p:sp>
        <p:nvSpPr>
          <p:cNvPr id="49" name="BODY TEXT">
            <a:extLst>
              <a:ext uri="{FF2B5EF4-FFF2-40B4-BE49-F238E27FC236}">
                <a16:creationId xmlns:a16="http://schemas.microsoft.com/office/drawing/2014/main" id="{B479FB82-BD43-6E48-B69B-7D4D0AB37BD9}"/>
              </a:ext>
            </a:extLst>
          </p:cNvPr>
          <p:cNvSpPr txBox="1"/>
          <p:nvPr/>
        </p:nvSpPr>
        <p:spPr>
          <a:xfrm>
            <a:off x="6296494" y="2487176"/>
            <a:ext cx="5296868" cy="3170099"/>
          </a:xfrm>
          <a:prstGeom prst="rect">
            <a:avLst/>
          </a:prstGeom>
          <a:noFill/>
        </p:spPr>
        <p:txBody>
          <a:bodyPr wrap="square" rtlCol="0">
            <a:spAutoFit/>
          </a:bodyPr>
          <a:lstStyle/>
          <a:p>
            <a:pPr algn="just"/>
            <a:r>
              <a:rPr lang="vi-VN" sz="2000">
                <a:latin typeface="#9Slide03 AmpleSoft" panose="02000000000000000000" pitchFamily="2" charset="77"/>
              </a:rPr>
              <a:t>Bốn người chúng tôi đã thảo luận xem những cụm từ ấy nếu được ghép nối với bảng màu được tạo thì có khớp đúng với ngữ nghĩa của nó hay không. Sau đó, chúng tôi chỉ sử dụng các cụm từ mà theo đó đã có ít nhất ba trên tổng số bốn người trong nhóm chúng tôi đồng ý rằng có sự khớp về ngữ nghĩa. Qua đó, lỗi chính tả cũng như nghĩa của từ đã được sửa theo cách thủ công sau khi chúng tôi hoàn tất việc phân loại dữ liệu.</a:t>
            </a:r>
            <a:endParaRPr lang="vi-VN" sz="2000">
              <a:solidFill>
                <a:srgbClr val="C00000"/>
              </a:solidFill>
              <a:latin typeface="#9Slide03 AmpleSoft" panose="02000000000000000000" pitchFamily="2" charset="77"/>
            </a:endParaRPr>
          </a:p>
        </p:txBody>
      </p:sp>
    </p:spTree>
    <p:extLst>
      <p:ext uri="{BB962C8B-B14F-4D97-AF65-F5344CB8AC3E}">
        <p14:creationId xmlns:p14="http://schemas.microsoft.com/office/powerpoint/2010/main" val="705915517"/>
      </p:ext>
    </p:extLst>
  </p:cSld>
  <p:clrMapOvr>
    <a:masterClrMapping/>
  </p:clrMapOvr>
  <p:transition spd="slow" advTm="3061">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8"/>
                                        </p:tgtEl>
                                        <p:attrNameLst>
                                          <p:attrName>style.visibility</p:attrName>
                                        </p:attrNameLst>
                                      </p:cBhvr>
                                      <p:to>
                                        <p:strVal val="visible"/>
                                      </p:to>
                                    </p:set>
                                  </p:childTnLst>
                                </p:cTn>
                              </p:par>
                              <p:par>
                                <p:cTn id="7" presetID="1" presetClass="entr" presetSubtype="0" fill="hold" nodeType="withEffect">
                                  <p:stCondLst>
                                    <p:cond delay="500"/>
                                  </p:stCondLst>
                                  <p:childTnLst>
                                    <p:set>
                                      <p:cBhvr>
                                        <p:cTn id="8" dur="1" fill="hold">
                                          <p:stCondLst>
                                            <p:cond delay="0"/>
                                          </p:stCondLst>
                                        </p:cTn>
                                        <p:tgtEl>
                                          <p:spTgt spid="88"/>
                                        </p:tgtEl>
                                        <p:attrNameLst>
                                          <p:attrName>style.visibility</p:attrName>
                                        </p:attrNameLst>
                                      </p:cBhvr>
                                      <p:to>
                                        <p:strVal val="visible"/>
                                      </p:to>
                                    </p:set>
                                  </p:childTnLst>
                                </p:cTn>
                              </p:par>
                              <p:par>
                                <p:cTn id="9" presetID="1" presetClass="entr" presetSubtype="0" fill="hold" grpId="0" nodeType="withEffect">
                                  <p:stCondLst>
                                    <p:cond delay="0"/>
                                  </p:stCondLst>
                                  <p:iterate type="lt">
                                    <p:tmAbs val="100"/>
                                  </p:iterate>
                                  <p:childTnLst>
                                    <p:set>
                                      <p:cBhvr>
                                        <p:cTn id="10" dur="1" fill="hold">
                                          <p:stCondLst>
                                            <p:cond delay="0"/>
                                          </p:stCondLst>
                                        </p:cTn>
                                        <p:tgtEl>
                                          <p:spTgt spid="8"/>
                                        </p:tgtEl>
                                        <p:attrNameLst>
                                          <p:attrName>style.visibility</p:attrName>
                                        </p:attrNameLst>
                                      </p:cBhvr>
                                      <p:to>
                                        <p:strVal val="visible"/>
                                      </p:to>
                                    </p:set>
                                  </p:childTnLst>
                                </p:cTn>
                              </p:par>
                            </p:childTnLst>
                          </p:cTn>
                        </p:par>
                        <p:par>
                          <p:cTn id="11" fill="hold">
                            <p:stCondLst>
                              <p:cond delay="1201"/>
                            </p:stCondLst>
                            <p:childTnLst>
                              <p:par>
                                <p:cTn id="12" presetID="10" presetClass="entr" presetSubtype="0" fill="hold" grpId="0" nodeType="after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childTnLst>
                                </p:cTn>
                              </p:par>
                            </p:childTnLst>
                          </p:cTn>
                        </p:par>
                        <p:par>
                          <p:cTn id="15" fill="hold">
                            <p:stCondLst>
                              <p:cond delay="1701"/>
                            </p:stCondLst>
                            <p:childTnLst>
                              <p:par>
                                <p:cTn id="16" presetID="10" presetClass="entr" presetSubtype="0" fill="hold" grpId="0" nodeType="afterEffect">
                                  <p:stCondLst>
                                    <p:cond delay="0"/>
                                  </p:stCondLst>
                                  <p:childTnLst>
                                    <p:set>
                                      <p:cBhvr>
                                        <p:cTn id="17" dur="1" fill="hold">
                                          <p:stCondLst>
                                            <p:cond delay="0"/>
                                          </p:stCondLst>
                                        </p:cTn>
                                        <p:tgtEl>
                                          <p:spTgt spid="46"/>
                                        </p:tgtEl>
                                        <p:attrNameLst>
                                          <p:attrName>style.visibility</p:attrName>
                                        </p:attrNameLst>
                                      </p:cBhvr>
                                      <p:to>
                                        <p:strVal val="visible"/>
                                      </p:to>
                                    </p:set>
                                    <p:animEffect transition="in" filter="fade">
                                      <p:cBhvr>
                                        <p:cTn id="18" dur="500"/>
                                        <p:tgtEl>
                                          <p:spTgt spid="46"/>
                                        </p:tgtEl>
                                      </p:cBhvr>
                                    </p:animEffect>
                                  </p:childTnLst>
                                </p:cTn>
                              </p:par>
                            </p:childTnLst>
                          </p:cTn>
                        </p:par>
                        <p:par>
                          <p:cTn id="19" fill="hold">
                            <p:stCondLst>
                              <p:cond delay="2201"/>
                            </p:stCondLst>
                            <p:childTnLst>
                              <p:par>
                                <p:cTn id="20" presetID="10" presetClass="entr" presetSubtype="0" fill="hold" grpId="0" nodeType="afterEffect">
                                  <p:stCondLst>
                                    <p:cond delay="0"/>
                                  </p:stCondLst>
                                  <p:childTnLst>
                                    <p:set>
                                      <p:cBhvr>
                                        <p:cTn id="21" dur="1" fill="hold">
                                          <p:stCondLst>
                                            <p:cond delay="0"/>
                                          </p:stCondLst>
                                        </p:cTn>
                                        <p:tgtEl>
                                          <p:spTgt spid="49"/>
                                        </p:tgtEl>
                                        <p:attrNameLst>
                                          <p:attrName>style.visibility</p:attrName>
                                        </p:attrNameLst>
                                      </p:cBhvr>
                                      <p:to>
                                        <p:strVal val="visible"/>
                                      </p:to>
                                    </p:set>
                                    <p:animEffect transition="in" filter="fade">
                                      <p:cBhvr>
                                        <p:cTn id="22"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P spid="46" grpId="0" animBg="1"/>
      <p:bldP spid="4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1">
            <a:extLst>
              <a:ext uri="{FF2B5EF4-FFF2-40B4-BE49-F238E27FC236}">
                <a16:creationId xmlns:a16="http://schemas.microsoft.com/office/drawing/2014/main" id="{BA327789-50D1-419D-9295-358F08C1B14F}"/>
              </a:ext>
            </a:extLst>
          </p:cNvPr>
          <p:cNvSpPr txBox="1"/>
          <p:nvPr/>
        </p:nvSpPr>
        <p:spPr>
          <a:xfrm>
            <a:off x="349127" y="2409966"/>
            <a:ext cx="10640298" cy="2554545"/>
          </a:xfrm>
          <a:prstGeom prst="rect">
            <a:avLst/>
          </a:prstGeom>
          <a:noFill/>
        </p:spPr>
        <p:txBody>
          <a:bodyPr wrap="square" rtlCol="0">
            <a:spAutoFit/>
          </a:bodyPr>
          <a:lstStyle/>
          <a:p>
            <a:pPr algn="ctr"/>
            <a:r>
              <a:rPr lang="en-PH" sz="8000" b="1" spc="300">
                <a:ln>
                  <a:solidFill>
                    <a:schemeClr val="bg1"/>
                  </a:solidFill>
                </a:ln>
                <a:solidFill>
                  <a:srgbClr val="C46B45"/>
                </a:solidFill>
                <a:latin typeface="Aachen" panose="02020500000000000000" pitchFamily="18" charset="77"/>
                <a:ea typeface="Aachen" panose="02020500000000000000" pitchFamily="18" charset="77"/>
                <a:cs typeface="Aachen" panose="02020500000000000000" pitchFamily="18" charset="77"/>
              </a:rPr>
              <a:t>4. P</a:t>
            </a:r>
            <a:r>
              <a:rPr lang="en-PH" sz="8000" b="1" spc="300">
                <a:ln>
                  <a:solidFill>
                    <a:schemeClr val="bg1"/>
                  </a:solidFill>
                </a:ln>
                <a:solidFill>
                  <a:srgbClr val="20A29F"/>
                </a:solidFill>
                <a:latin typeface="Aachen" panose="02020500000000000000" pitchFamily="18" charset="77"/>
                <a:ea typeface="Aachen" panose="02020500000000000000" pitchFamily="18" charset="77"/>
                <a:cs typeface="Aachen" panose="02020500000000000000" pitchFamily="18" charset="77"/>
              </a:rPr>
              <a:t>H</a:t>
            </a:r>
            <a:r>
              <a:rPr lang="en-PH" sz="8000" b="1" spc="300">
                <a:ln>
                  <a:solidFill>
                    <a:schemeClr val="bg1"/>
                  </a:solidFill>
                </a:ln>
                <a:solidFill>
                  <a:srgbClr val="CE7365"/>
                </a:solidFill>
                <a:latin typeface="Aachen" panose="02020500000000000000" pitchFamily="18" charset="77"/>
                <a:ea typeface="Aachen" panose="02020500000000000000" pitchFamily="18" charset="77"/>
                <a:cs typeface="Aachen" panose="02020500000000000000" pitchFamily="18" charset="77"/>
              </a:rPr>
              <a:t>Ư</a:t>
            </a:r>
            <a:r>
              <a:rPr lang="en-PH" sz="8000" b="1" spc="300">
                <a:ln>
                  <a:solidFill>
                    <a:schemeClr val="bg1"/>
                  </a:solidFill>
                </a:ln>
                <a:solidFill>
                  <a:srgbClr val="F1D16A"/>
                </a:solidFill>
                <a:latin typeface="Aachen" panose="02020500000000000000" pitchFamily="18" charset="77"/>
                <a:ea typeface="Aachen" panose="02020500000000000000" pitchFamily="18" charset="77"/>
                <a:cs typeface="Aachen" panose="02020500000000000000" pitchFamily="18" charset="77"/>
              </a:rPr>
              <a:t>Ơ</a:t>
            </a:r>
            <a:r>
              <a:rPr lang="en-PH" sz="8000" b="1" spc="300">
                <a:ln>
                  <a:solidFill>
                    <a:schemeClr val="bg1"/>
                  </a:solidFill>
                </a:ln>
                <a:solidFill>
                  <a:srgbClr val="3F4B69"/>
                </a:solidFill>
                <a:latin typeface="Aachen" panose="02020500000000000000" pitchFamily="18" charset="77"/>
                <a:ea typeface="Aachen" panose="02020500000000000000" pitchFamily="18" charset="77"/>
                <a:cs typeface="Aachen" panose="02020500000000000000" pitchFamily="18" charset="77"/>
              </a:rPr>
              <a:t>N</a:t>
            </a:r>
            <a:r>
              <a:rPr lang="en-PH" sz="8000" b="1" spc="300">
                <a:ln>
                  <a:solidFill>
                    <a:schemeClr val="bg1"/>
                  </a:solidFill>
                </a:ln>
                <a:solidFill>
                  <a:srgbClr val="81933A"/>
                </a:solidFill>
                <a:latin typeface="Aachen" panose="02020500000000000000" pitchFamily="18" charset="77"/>
                <a:ea typeface="Aachen" panose="02020500000000000000" pitchFamily="18" charset="77"/>
                <a:cs typeface="Aachen" panose="02020500000000000000" pitchFamily="18" charset="77"/>
              </a:rPr>
              <a:t>G</a:t>
            </a:r>
            <a:r>
              <a:rPr lang="en-PH" sz="8000" b="1" spc="300">
                <a:ln>
                  <a:solidFill>
                    <a:schemeClr val="bg1"/>
                  </a:solidFill>
                </a:ln>
                <a:solidFill>
                  <a:srgbClr val="C46B45"/>
                </a:solidFill>
                <a:latin typeface="Aachen" panose="02020500000000000000" pitchFamily="18" charset="77"/>
                <a:ea typeface="Aachen" panose="02020500000000000000" pitchFamily="18" charset="77"/>
                <a:cs typeface="Aachen" panose="02020500000000000000" pitchFamily="18" charset="77"/>
              </a:rPr>
              <a:t> P</a:t>
            </a:r>
            <a:r>
              <a:rPr lang="en-PH" sz="8000" b="1" spc="300">
                <a:ln>
                  <a:solidFill>
                    <a:schemeClr val="bg1"/>
                  </a:solidFill>
                </a:ln>
                <a:solidFill>
                  <a:srgbClr val="20A29F"/>
                </a:solidFill>
                <a:latin typeface="Aachen" panose="02020500000000000000" pitchFamily="18" charset="77"/>
                <a:ea typeface="Aachen" panose="02020500000000000000" pitchFamily="18" charset="77"/>
                <a:cs typeface="Aachen" panose="02020500000000000000" pitchFamily="18" charset="77"/>
              </a:rPr>
              <a:t>H</a:t>
            </a:r>
            <a:r>
              <a:rPr lang="en-PH" sz="8000" b="1" spc="300">
                <a:ln>
                  <a:solidFill>
                    <a:schemeClr val="bg1"/>
                  </a:solidFill>
                </a:ln>
                <a:solidFill>
                  <a:srgbClr val="CE7365"/>
                </a:solidFill>
                <a:latin typeface="Aachen" panose="02020500000000000000" pitchFamily="18" charset="77"/>
                <a:ea typeface="Aachen" panose="02020500000000000000" pitchFamily="18" charset="77"/>
                <a:cs typeface="Aachen" panose="02020500000000000000" pitchFamily="18" charset="77"/>
              </a:rPr>
              <a:t>Á</a:t>
            </a:r>
            <a:r>
              <a:rPr lang="en-PH" sz="8000" b="1" spc="300">
                <a:ln>
                  <a:solidFill>
                    <a:schemeClr val="bg1"/>
                  </a:solidFill>
                </a:ln>
                <a:solidFill>
                  <a:srgbClr val="F1D16A"/>
                </a:solidFill>
                <a:latin typeface="Aachen" panose="02020500000000000000" pitchFamily="18" charset="77"/>
                <a:ea typeface="Aachen" panose="02020500000000000000" pitchFamily="18" charset="77"/>
                <a:cs typeface="Aachen" panose="02020500000000000000" pitchFamily="18" charset="77"/>
              </a:rPr>
              <a:t>P </a:t>
            </a:r>
            <a:r>
              <a:rPr lang="en-PH" sz="8000" b="1" spc="300">
                <a:ln>
                  <a:solidFill>
                    <a:schemeClr val="bg1"/>
                  </a:solidFill>
                </a:ln>
                <a:solidFill>
                  <a:srgbClr val="3F4B69"/>
                </a:solidFill>
                <a:latin typeface="Aachen" panose="02020500000000000000" pitchFamily="18" charset="77"/>
                <a:ea typeface="Aachen" panose="02020500000000000000" pitchFamily="18" charset="77"/>
                <a:cs typeface="Aachen" panose="02020500000000000000" pitchFamily="18" charset="77"/>
              </a:rPr>
              <a:t>T</a:t>
            </a:r>
            <a:r>
              <a:rPr lang="en-PH" sz="8000" b="1" spc="300">
                <a:ln>
                  <a:solidFill>
                    <a:schemeClr val="bg1"/>
                  </a:solidFill>
                </a:ln>
                <a:solidFill>
                  <a:srgbClr val="81933A"/>
                </a:solidFill>
                <a:latin typeface="Aachen" panose="02020500000000000000" pitchFamily="18" charset="77"/>
                <a:ea typeface="Aachen" panose="02020500000000000000" pitchFamily="18" charset="77"/>
                <a:cs typeface="Aachen" panose="02020500000000000000" pitchFamily="18" charset="77"/>
              </a:rPr>
              <a:t>I</a:t>
            </a:r>
            <a:r>
              <a:rPr lang="en-PH" sz="8000" b="1" spc="300">
                <a:ln>
                  <a:solidFill>
                    <a:schemeClr val="bg1"/>
                  </a:solidFill>
                </a:ln>
                <a:solidFill>
                  <a:srgbClr val="C46B45"/>
                </a:solidFill>
                <a:latin typeface="Aachen" panose="02020500000000000000" pitchFamily="18" charset="77"/>
                <a:ea typeface="Aachen" panose="02020500000000000000" pitchFamily="18" charset="77"/>
                <a:cs typeface="Aachen" panose="02020500000000000000" pitchFamily="18" charset="77"/>
              </a:rPr>
              <a:t>Ế</a:t>
            </a:r>
            <a:r>
              <a:rPr lang="en-PH" sz="8000" b="1" spc="300">
                <a:ln>
                  <a:solidFill>
                    <a:schemeClr val="bg1"/>
                  </a:solidFill>
                </a:ln>
                <a:solidFill>
                  <a:srgbClr val="20A29F"/>
                </a:solidFill>
                <a:latin typeface="Aachen" panose="02020500000000000000" pitchFamily="18" charset="77"/>
                <a:ea typeface="Aachen" panose="02020500000000000000" pitchFamily="18" charset="77"/>
                <a:cs typeface="Aachen" panose="02020500000000000000" pitchFamily="18" charset="77"/>
              </a:rPr>
              <a:t>P </a:t>
            </a:r>
            <a:r>
              <a:rPr lang="en-PH" sz="8000" b="1" spc="300">
                <a:ln>
                  <a:solidFill>
                    <a:schemeClr val="bg1"/>
                  </a:solidFill>
                </a:ln>
                <a:solidFill>
                  <a:srgbClr val="CE7365"/>
                </a:solidFill>
                <a:latin typeface="Aachen" panose="02020500000000000000" pitchFamily="18" charset="77"/>
                <a:ea typeface="Aachen" panose="02020500000000000000" pitchFamily="18" charset="77"/>
                <a:cs typeface="Aachen" panose="02020500000000000000" pitchFamily="18" charset="77"/>
              </a:rPr>
              <a:t>C</a:t>
            </a:r>
            <a:r>
              <a:rPr lang="en-PH" sz="8000" b="1" spc="300">
                <a:ln>
                  <a:solidFill>
                    <a:schemeClr val="bg1"/>
                  </a:solidFill>
                </a:ln>
                <a:solidFill>
                  <a:srgbClr val="F1D16A"/>
                </a:solidFill>
                <a:latin typeface="Aachen" panose="02020500000000000000" pitchFamily="18" charset="77"/>
                <a:ea typeface="Aachen" panose="02020500000000000000" pitchFamily="18" charset="77"/>
                <a:cs typeface="Aachen" panose="02020500000000000000" pitchFamily="18" charset="77"/>
              </a:rPr>
              <a:t>Ậ</a:t>
            </a:r>
            <a:r>
              <a:rPr lang="en-PH" sz="8000" b="1" spc="300">
                <a:ln>
                  <a:solidFill>
                    <a:schemeClr val="bg1"/>
                  </a:solidFill>
                </a:ln>
                <a:solidFill>
                  <a:srgbClr val="C46B45"/>
                </a:solidFill>
                <a:latin typeface="Aachen" panose="02020500000000000000" pitchFamily="18" charset="77"/>
                <a:ea typeface="Aachen" panose="02020500000000000000" pitchFamily="18" charset="77"/>
                <a:cs typeface="Aachen" panose="02020500000000000000" pitchFamily="18" charset="77"/>
              </a:rPr>
              <a:t>N</a:t>
            </a:r>
            <a:endParaRPr lang="en-PH" sz="2400" b="1" spc="300" dirty="0">
              <a:ln>
                <a:solidFill>
                  <a:schemeClr val="bg1"/>
                </a:solidFill>
              </a:ln>
              <a:solidFill>
                <a:srgbClr val="20A29F"/>
              </a:solidFill>
              <a:effectLst>
                <a:outerShdw blurRad="254000" sx="102000" sy="102000" algn="ctr" rotWithShape="0">
                  <a:prstClr val="black">
                    <a:alpha val="40000"/>
                  </a:prstClr>
                </a:outerShdw>
              </a:effectLst>
              <a:latin typeface="Aachen" panose="02020500000000000000" pitchFamily="18" charset="77"/>
              <a:ea typeface="Aachen" panose="02020500000000000000" pitchFamily="18" charset="77"/>
              <a:cs typeface="Aachen" panose="02020500000000000000" pitchFamily="18" charset="77"/>
            </a:endParaRPr>
          </a:p>
        </p:txBody>
      </p:sp>
      <p:sp>
        <p:nvSpPr>
          <p:cNvPr id="61" name="BLUE TRANSITION (BOTTOM)">
            <a:extLst>
              <a:ext uri="{FF2B5EF4-FFF2-40B4-BE49-F238E27FC236}">
                <a16:creationId xmlns:a16="http://schemas.microsoft.com/office/drawing/2014/main" id="{C226BEFB-0BAB-4B15-976A-AE68F20D3D39}"/>
              </a:ext>
            </a:extLst>
          </p:cNvPr>
          <p:cNvSpPr/>
          <p:nvPr/>
        </p:nvSpPr>
        <p:spPr>
          <a:xfrm>
            <a:off x="-5545" y="6885143"/>
            <a:ext cx="12203091" cy="4237184"/>
          </a:xfrm>
          <a:custGeom>
            <a:avLst/>
            <a:gdLst>
              <a:gd name="connsiteX0" fmla="*/ 12203091 w 12203091"/>
              <a:gd name="connsiteY0" fmla="*/ 0 h 4237184"/>
              <a:gd name="connsiteX1" fmla="*/ 12203091 w 12203091"/>
              <a:gd name="connsiteY1" fmla="*/ 4237184 h 4237184"/>
              <a:gd name="connsiteX2" fmla="*/ 0 w 12203091"/>
              <a:gd name="connsiteY2" fmla="*/ 4237184 h 4237184"/>
              <a:gd name="connsiteX3" fmla="*/ 0 w 12203091"/>
              <a:gd name="connsiteY3" fmla="*/ 1539726 h 4237184"/>
              <a:gd name="connsiteX4" fmla="*/ 12203091 w 12203091"/>
              <a:gd name="connsiteY4" fmla="*/ 0 h 42371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03091" h="4237184">
                <a:moveTo>
                  <a:pt x="12203091" y="0"/>
                </a:moveTo>
                <a:lnTo>
                  <a:pt x="12203091" y="4237184"/>
                </a:lnTo>
                <a:lnTo>
                  <a:pt x="0" y="4237184"/>
                </a:lnTo>
                <a:lnTo>
                  <a:pt x="0" y="1539726"/>
                </a:lnTo>
                <a:lnTo>
                  <a:pt x="12203091" y="0"/>
                </a:lnTo>
                <a:close/>
              </a:path>
            </a:pathLst>
          </a:custGeom>
          <a:solidFill>
            <a:srgbClr val="3E74A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2" name="BLUE TRANSITION (TOP)">
            <a:extLst>
              <a:ext uri="{FF2B5EF4-FFF2-40B4-BE49-F238E27FC236}">
                <a16:creationId xmlns:a16="http://schemas.microsoft.com/office/drawing/2014/main" id="{BC107C8A-837F-422A-BE8E-A0BE7E6EB3AE}"/>
              </a:ext>
            </a:extLst>
          </p:cNvPr>
          <p:cNvSpPr/>
          <p:nvPr/>
        </p:nvSpPr>
        <p:spPr>
          <a:xfrm>
            <a:off x="-5545" y="-4188814"/>
            <a:ext cx="12203091" cy="4178984"/>
          </a:xfrm>
          <a:custGeom>
            <a:avLst/>
            <a:gdLst>
              <a:gd name="connsiteX0" fmla="*/ 0 w 12203091"/>
              <a:gd name="connsiteY0" fmla="*/ 0 h 4178984"/>
              <a:gd name="connsiteX1" fmla="*/ 12203091 w 12203091"/>
              <a:gd name="connsiteY1" fmla="*/ 0 h 4178984"/>
              <a:gd name="connsiteX2" fmla="*/ 12203091 w 12203091"/>
              <a:gd name="connsiteY2" fmla="*/ 2639258 h 4178984"/>
              <a:gd name="connsiteX3" fmla="*/ 0 w 12203091"/>
              <a:gd name="connsiteY3" fmla="*/ 4178984 h 4178984"/>
              <a:gd name="connsiteX4" fmla="*/ 0 w 12203091"/>
              <a:gd name="connsiteY4" fmla="*/ 0 h 41789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03091" h="4178984">
                <a:moveTo>
                  <a:pt x="0" y="0"/>
                </a:moveTo>
                <a:lnTo>
                  <a:pt x="12203091" y="0"/>
                </a:lnTo>
                <a:lnTo>
                  <a:pt x="12203091" y="2639258"/>
                </a:lnTo>
                <a:lnTo>
                  <a:pt x="0" y="4178984"/>
                </a:lnTo>
                <a:lnTo>
                  <a:pt x="0" y="0"/>
                </a:lnTo>
                <a:close/>
              </a:path>
            </a:pathLst>
          </a:custGeom>
          <a:solidFill>
            <a:srgbClr val="3E74A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5" name="YELLOW TRANSITION (BOTTOM)">
            <a:extLst>
              <a:ext uri="{FF2B5EF4-FFF2-40B4-BE49-F238E27FC236}">
                <a16:creationId xmlns:a16="http://schemas.microsoft.com/office/drawing/2014/main" id="{291A00E4-403F-4A14-A031-782E1D5F887A}"/>
              </a:ext>
            </a:extLst>
          </p:cNvPr>
          <p:cNvSpPr/>
          <p:nvPr/>
        </p:nvSpPr>
        <p:spPr>
          <a:xfrm>
            <a:off x="-5545" y="6885143"/>
            <a:ext cx="12203091" cy="4237184"/>
          </a:xfrm>
          <a:custGeom>
            <a:avLst/>
            <a:gdLst>
              <a:gd name="connsiteX0" fmla="*/ 12203091 w 12203091"/>
              <a:gd name="connsiteY0" fmla="*/ 0 h 4237184"/>
              <a:gd name="connsiteX1" fmla="*/ 12203091 w 12203091"/>
              <a:gd name="connsiteY1" fmla="*/ 4237184 h 4237184"/>
              <a:gd name="connsiteX2" fmla="*/ 0 w 12203091"/>
              <a:gd name="connsiteY2" fmla="*/ 4237184 h 4237184"/>
              <a:gd name="connsiteX3" fmla="*/ 0 w 12203091"/>
              <a:gd name="connsiteY3" fmla="*/ 1539726 h 4237184"/>
              <a:gd name="connsiteX4" fmla="*/ 12203091 w 12203091"/>
              <a:gd name="connsiteY4" fmla="*/ 0 h 42371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03091" h="4237184">
                <a:moveTo>
                  <a:pt x="12203091" y="0"/>
                </a:moveTo>
                <a:lnTo>
                  <a:pt x="12203091" y="4237184"/>
                </a:lnTo>
                <a:lnTo>
                  <a:pt x="0" y="4237184"/>
                </a:lnTo>
                <a:lnTo>
                  <a:pt x="0" y="1539726"/>
                </a:lnTo>
                <a:lnTo>
                  <a:pt x="12203091" y="0"/>
                </a:lnTo>
                <a:close/>
              </a:path>
            </a:pathLst>
          </a:custGeom>
          <a:solidFill>
            <a:srgbClr val="F1D1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6" name="YELLOW TRANSITION (TOP)">
            <a:extLst>
              <a:ext uri="{FF2B5EF4-FFF2-40B4-BE49-F238E27FC236}">
                <a16:creationId xmlns:a16="http://schemas.microsoft.com/office/drawing/2014/main" id="{A9087A56-95CD-4D3D-81C2-14AE8CB55281}"/>
              </a:ext>
            </a:extLst>
          </p:cNvPr>
          <p:cNvSpPr/>
          <p:nvPr/>
        </p:nvSpPr>
        <p:spPr>
          <a:xfrm>
            <a:off x="-5545" y="-4221822"/>
            <a:ext cx="12203091" cy="4178984"/>
          </a:xfrm>
          <a:custGeom>
            <a:avLst/>
            <a:gdLst>
              <a:gd name="connsiteX0" fmla="*/ 0 w 12203091"/>
              <a:gd name="connsiteY0" fmla="*/ 0 h 4178984"/>
              <a:gd name="connsiteX1" fmla="*/ 12203091 w 12203091"/>
              <a:gd name="connsiteY1" fmla="*/ 0 h 4178984"/>
              <a:gd name="connsiteX2" fmla="*/ 12203091 w 12203091"/>
              <a:gd name="connsiteY2" fmla="*/ 2639258 h 4178984"/>
              <a:gd name="connsiteX3" fmla="*/ 0 w 12203091"/>
              <a:gd name="connsiteY3" fmla="*/ 4178984 h 4178984"/>
              <a:gd name="connsiteX4" fmla="*/ 0 w 12203091"/>
              <a:gd name="connsiteY4" fmla="*/ 0 h 41789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03091" h="4178984">
                <a:moveTo>
                  <a:pt x="0" y="0"/>
                </a:moveTo>
                <a:lnTo>
                  <a:pt x="12203091" y="0"/>
                </a:lnTo>
                <a:lnTo>
                  <a:pt x="12203091" y="2639258"/>
                </a:lnTo>
                <a:lnTo>
                  <a:pt x="0" y="4178984"/>
                </a:lnTo>
                <a:lnTo>
                  <a:pt x="0" y="0"/>
                </a:lnTo>
                <a:close/>
              </a:path>
            </a:pathLst>
          </a:custGeom>
          <a:solidFill>
            <a:srgbClr val="F1D1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8" name="GREEN TRANSITION (BOTTOM)">
            <a:extLst>
              <a:ext uri="{FF2B5EF4-FFF2-40B4-BE49-F238E27FC236}">
                <a16:creationId xmlns:a16="http://schemas.microsoft.com/office/drawing/2014/main" id="{4C7249D0-272F-4BD1-9FCE-C5C0B2AA7C1F}"/>
              </a:ext>
            </a:extLst>
          </p:cNvPr>
          <p:cNvSpPr/>
          <p:nvPr/>
        </p:nvSpPr>
        <p:spPr>
          <a:xfrm>
            <a:off x="-5545" y="6899620"/>
            <a:ext cx="12203091" cy="4237184"/>
          </a:xfrm>
          <a:custGeom>
            <a:avLst/>
            <a:gdLst>
              <a:gd name="connsiteX0" fmla="*/ 12203091 w 12203091"/>
              <a:gd name="connsiteY0" fmla="*/ 0 h 4237184"/>
              <a:gd name="connsiteX1" fmla="*/ 12203091 w 12203091"/>
              <a:gd name="connsiteY1" fmla="*/ 4237184 h 4237184"/>
              <a:gd name="connsiteX2" fmla="*/ 0 w 12203091"/>
              <a:gd name="connsiteY2" fmla="*/ 4237184 h 4237184"/>
              <a:gd name="connsiteX3" fmla="*/ 0 w 12203091"/>
              <a:gd name="connsiteY3" fmla="*/ 1539726 h 4237184"/>
              <a:gd name="connsiteX4" fmla="*/ 12203091 w 12203091"/>
              <a:gd name="connsiteY4" fmla="*/ 0 h 42371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03091" h="4237184">
                <a:moveTo>
                  <a:pt x="12203091" y="0"/>
                </a:moveTo>
                <a:lnTo>
                  <a:pt x="12203091" y="4237184"/>
                </a:lnTo>
                <a:lnTo>
                  <a:pt x="0" y="4237184"/>
                </a:lnTo>
                <a:lnTo>
                  <a:pt x="0" y="1539726"/>
                </a:lnTo>
                <a:lnTo>
                  <a:pt x="12203091" y="0"/>
                </a:lnTo>
                <a:close/>
              </a:path>
            </a:pathLst>
          </a:custGeom>
          <a:solidFill>
            <a:srgbClr val="CB584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 name="GREEN TRANSITION (TOP)">
            <a:extLst>
              <a:ext uri="{FF2B5EF4-FFF2-40B4-BE49-F238E27FC236}">
                <a16:creationId xmlns:a16="http://schemas.microsoft.com/office/drawing/2014/main" id="{79C08DE2-9C7F-47A4-B7ED-773556C16E4D}"/>
              </a:ext>
            </a:extLst>
          </p:cNvPr>
          <p:cNvSpPr/>
          <p:nvPr/>
        </p:nvSpPr>
        <p:spPr>
          <a:xfrm>
            <a:off x="-5545" y="-4209624"/>
            <a:ext cx="12203091" cy="4178984"/>
          </a:xfrm>
          <a:custGeom>
            <a:avLst/>
            <a:gdLst>
              <a:gd name="connsiteX0" fmla="*/ 0 w 12203091"/>
              <a:gd name="connsiteY0" fmla="*/ 0 h 4178984"/>
              <a:gd name="connsiteX1" fmla="*/ 12203091 w 12203091"/>
              <a:gd name="connsiteY1" fmla="*/ 0 h 4178984"/>
              <a:gd name="connsiteX2" fmla="*/ 12203091 w 12203091"/>
              <a:gd name="connsiteY2" fmla="*/ 2639258 h 4178984"/>
              <a:gd name="connsiteX3" fmla="*/ 0 w 12203091"/>
              <a:gd name="connsiteY3" fmla="*/ 4178984 h 4178984"/>
              <a:gd name="connsiteX4" fmla="*/ 0 w 12203091"/>
              <a:gd name="connsiteY4" fmla="*/ 0 h 41789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03091" h="4178984">
                <a:moveTo>
                  <a:pt x="0" y="0"/>
                </a:moveTo>
                <a:lnTo>
                  <a:pt x="12203091" y="0"/>
                </a:lnTo>
                <a:lnTo>
                  <a:pt x="12203091" y="2639258"/>
                </a:lnTo>
                <a:lnTo>
                  <a:pt x="0" y="4178984"/>
                </a:lnTo>
                <a:lnTo>
                  <a:pt x="0" y="0"/>
                </a:lnTo>
                <a:close/>
              </a:path>
            </a:pathLst>
          </a:custGeom>
          <a:solidFill>
            <a:srgbClr val="CB584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 name="GREEN TRIANGLE (BOTTOM)">
            <a:extLst>
              <a:ext uri="{FF2B5EF4-FFF2-40B4-BE49-F238E27FC236}">
                <a16:creationId xmlns:a16="http://schemas.microsoft.com/office/drawing/2014/main" id="{45253502-658B-4396-84A4-FD94CE2A7953}"/>
              </a:ext>
            </a:extLst>
          </p:cNvPr>
          <p:cNvSpPr/>
          <p:nvPr/>
        </p:nvSpPr>
        <p:spPr>
          <a:xfrm rot="10800000">
            <a:off x="349705" y="5384400"/>
            <a:ext cx="11857622" cy="1730679"/>
          </a:xfrm>
          <a:custGeom>
            <a:avLst/>
            <a:gdLst>
              <a:gd name="connsiteX0" fmla="*/ 0 w 11857622"/>
              <a:gd name="connsiteY0" fmla="*/ 0 h 1730679"/>
              <a:gd name="connsiteX1" fmla="*/ 10510 w 11857622"/>
              <a:gd name="connsiteY1" fmla="*/ 0 h 1730679"/>
              <a:gd name="connsiteX2" fmla="*/ 10510 w 11857622"/>
              <a:gd name="connsiteY2" fmla="*/ 242237 h 1730679"/>
              <a:gd name="connsiteX3" fmla="*/ 11857622 w 11857622"/>
              <a:gd name="connsiteY3" fmla="*/ 242237 h 1730679"/>
              <a:gd name="connsiteX4" fmla="*/ 0 w 11857622"/>
              <a:gd name="connsiteY4" fmla="*/ 1730679 h 17306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57622" h="1730679">
                <a:moveTo>
                  <a:pt x="0" y="0"/>
                </a:moveTo>
                <a:lnTo>
                  <a:pt x="10510" y="0"/>
                </a:lnTo>
                <a:lnTo>
                  <a:pt x="10510" y="242237"/>
                </a:lnTo>
                <a:lnTo>
                  <a:pt x="11857622" y="242237"/>
                </a:lnTo>
                <a:lnTo>
                  <a:pt x="0" y="1730679"/>
                </a:lnTo>
                <a:close/>
              </a:path>
            </a:pathLst>
          </a:custGeom>
          <a:solidFill>
            <a:srgbClr val="CB584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2" name="GREEN TRIANGLE (TOP)">
            <a:extLst>
              <a:ext uri="{FF2B5EF4-FFF2-40B4-BE49-F238E27FC236}">
                <a16:creationId xmlns:a16="http://schemas.microsoft.com/office/drawing/2014/main" id="{FCA3E367-DFF1-439D-B056-65C9DAE1C9CC}"/>
              </a:ext>
            </a:extLst>
          </p:cNvPr>
          <p:cNvSpPr/>
          <p:nvPr/>
        </p:nvSpPr>
        <p:spPr>
          <a:xfrm>
            <a:off x="-10511" y="-260679"/>
            <a:ext cx="11857622" cy="1730679"/>
          </a:xfrm>
          <a:custGeom>
            <a:avLst/>
            <a:gdLst>
              <a:gd name="connsiteX0" fmla="*/ 0 w 11857622"/>
              <a:gd name="connsiteY0" fmla="*/ 0 h 1730679"/>
              <a:gd name="connsiteX1" fmla="*/ 10510 w 11857622"/>
              <a:gd name="connsiteY1" fmla="*/ 0 h 1730679"/>
              <a:gd name="connsiteX2" fmla="*/ 10510 w 11857622"/>
              <a:gd name="connsiteY2" fmla="*/ 242237 h 1730679"/>
              <a:gd name="connsiteX3" fmla="*/ 11857622 w 11857622"/>
              <a:gd name="connsiteY3" fmla="*/ 242237 h 1730679"/>
              <a:gd name="connsiteX4" fmla="*/ 0 w 11857622"/>
              <a:gd name="connsiteY4" fmla="*/ 1730679 h 17306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57622" h="1730679">
                <a:moveTo>
                  <a:pt x="0" y="0"/>
                </a:moveTo>
                <a:lnTo>
                  <a:pt x="10510" y="0"/>
                </a:lnTo>
                <a:lnTo>
                  <a:pt x="10510" y="242237"/>
                </a:lnTo>
                <a:lnTo>
                  <a:pt x="11857622" y="242237"/>
                </a:lnTo>
                <a:lnTo>
                  <a:pt x="0" y="1730679"/>
                </a:lnTo>
                <a:close/>
              </a:path>
            </a:pathLst>
          </a:custGeom>
          <a:solidFill>
            <a:srgbClr val="CB584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27" name="YELLOW ARROW TITLE">
            <a:extLst>
              <a:ext uri="{FF2B5EF4-FFF2-40B4-BE49-F238E27FC236}">
                <a16:creationId xmlns:a16="http://schemas.microsoft.com/office/drawing/2014/main" id="{5250BC18-AE28-476B-B0FC-18CFD514DD4C}"/>
              </a:ext>
            </a:extLst>
          </p:cNvPr>
          <p:cNvGrpSpPr/>
          <p:nvPr/>
        </p:nvGrpSpPr>
        <p:grpSpPr>
          <a:xfrm>
            <a:off x="11353982" y="-3192679"/>
            <a:ext cx="15489305" cy="3066140"/>
            <a:chOff x="-1542809" y="-1621909"/>
            <a:chExt cx="15489305" cy="3066140"/>
          </a:xfrm>
          <a:solidFill>
            <a:srgbClr val="A9D18E"/>
          </a:solidFill>
        </p:grpSpPr>
        <p:sp>
          <p:nvSpPr>
            <p:cNvPr id="28" name="Arrow: Up 27">
              <a:extLst>
                <a:ext uri="{FF2B5EF4-FFF2-40B4-BE49-F238E27FC236}">
                  <a16:creationId xmlns:a16="http://schemas.microsoft.com/office/drawing/2014/main" id="{1289856C-5424-4673-8FC7-E5058FF87714}"/>
                </a:ext>
              </a:extLst>
            </p:cNvPr>
            <p:cNvSpPr/>
            <p:nvPr/>
          </p:nvSpPr>
          <p:spPr>
            <a:xfrm rot="15773629">
              <a:off x="4668774" y="-7833492"/>
              <a:ext cx="3066140" cy="15489305"/>
            </a:xfrm>
            <a:prstGeom prst="upArrow">
              <a:avLst>
                <a:gd name="adj1" fmla="val 50000"/>
                <a:gd name="adj2" fmla="val 40052"/>
              </a:avLst>
            </a:prstGeom>
            <a:solidFill>
              <a:srgbClr val="3E74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9" name="TextBox 28">
              <a:extLst>
                <a:ext uri="{FF2B5EF4-FFF2-40B4-BE49-F238E27FC236}">
                  <a16:creationId xmlns:a16="http://schemas.microsoft.com/office/drawing/2014/main" id="{D161902E-53F4-4DF7-8A39-5164B056838C}"/>
                </a:ext>
              </a:extLst>
            </p:cNvPr>
            <p:cNvSpPr txBox="1"/>
            <p:nvPr/>
          </p:nvSpPr>
          <p:spPr>
            <a:xfrm rot="21165214">
              <a:off x="-212022" y="-855453"/>
              <a:ext cx="13977662" cy="1400010"/>
            </a:xfrm>
            <a:prstGeom prst="rect">
              <a:avLst/>
            </a:prstGeom>
            <a:noFill/>
          </p:spPr>
          <p:txBody>
            <a:bodyPr wrap="square" rtlCol="0">
              <a:prstTxWarp prst="textPlain">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1800" b="1" i="0" u="none" strike="noStrike" kern="1200" cap="none" spc="300" normalizeH="0" baseline="0" noProof="0">
                  <a:ln>
                    <a:noFill/>
                  </a:ln>
                  <a:solidFill>
                    <a:prstClr val="white"/>
                  </a:solidFill>
                  <a:effectLst/>
                  <a:uLnTx/>
                  <a:uFillTx/>
                  <a:latin typeface="Arial" panose="020B0604020202020204" pitchFamily="34" charset="0"/>
                  <a:cs typeface="Arial" panose="020B0604020202020204" pitchFamily="34" charset="0"/>
                </a:rPr>
                <a:t>PHƯƠNG PHÁP TIẾP CẬN</a:t>
              </a:r>
              <a:endParaRPr kumimoji="0" lang="en-PH" sz="1800" b="1" i="0" u="none" strike="noStrike" kern="1200" cap="none" spc="300" normalizeH="0" baseline="0" noProof="0" dirty="0">
                <a:ln>
                  <a:noFill/>
                </a:ln>
                <a:solidFill>
                  <a:prstClr val="white"/>
                </a:solidFill>
                <a:effectLst/>
                <a:uLnTx/>
                <a:uFillTx/>
                <a:latin typeface="Arial" panose="020B0604020202020204" pitchFamily="34" charset="0"/>
                <a:cs typeface="Arial" panose="020B0604020202020204" pitchFamily="34" charset="0"/>
              </a:endParaRPr>
            </a:p>
          </p:txBody>
        </p:sp>
      </p:grpSp>
      <p:grpSp>
        <p:nvGrpSpPr>
          <p:cNvPr id="30" name="Group 29">
            <a:extLst>
              <a:ext uri="{FF2B5EF4-FFF2-40B4-BE49-F238E27FC236}">
                <a16:creationId xmlns:a16="http://schemas.microsoft.com/office/drawing/2014/main" id="{606C105E-32B8-4F9C-927E-CED0102DEDEA}"/>
              </a:ext>
            </a:extLst>
          </p:cNvPr>
          <p:cNvGrpSpPr/>
          <p:nvPr/>
        </p:nvGrpSpPr>
        <p:grpSpPr>
          <a:xfrm>
            <a:off x="-14442866" y="7142223"/>
            <a:ext cx="15480000" cy="3066140"/>
            <a:chOff x="-1740159" y="5444053"/>
            <a:chExt cx="15480000" cy="3066140"/>
          </a:xfrm>
          <a:solidFill>
            <a:srgbClr val="A9D18E"/>
          </a:solidFill>
        </p:grpSpPr>
        <p:sp>
          <p:nvSpPr>
            <p:cNvPr id="31" name="Arrow: Up 30">
              <a:extLst>
                <a:ext uri="{FF2B5EF4-FFF2-40B4-BE49-F238E27FC236}">
                  <a16:creationId xmlns:a16="http://schemas.microsoft.com/office/drawing/2014/main" id="{3031FA44-55D7-4912-B8AC-EB557664D419}"/>
                </a:ext>
              </a:extLst>
            </p:cNvPr>
            <p:cNvSpPr/>
            <p:nvPr/>
          </p:nvSpPr>
          <p:spPr>
            <a:xfrm rot="4964768" flipH="1">
              <a:off x="4466771" y="-762877"/>
              <a:ext cx="3066140" cy="15480000"/>
            </a:xfrm>
            <a:prstGeom prst="upArrow">
              <a:avLst>
                <a:gd name="adj1" fmla="val 50000"/>
                <a:gd name="adj2" fmla="val 40052"/>
              </a:avLst>
            </a:prstGeom>
            <a:solidFill>
              <a:srgbClr val="F1D1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2" name="TextBox 31">
              <a:extLst>
                <a:ext uri="{FF2B5EF4-FFF2-40B4-BE49-F238E27FC236}">
                  <a16:creationId xmlns:a16="http://schemas.microsoft.com/office/drawing/2014/main" id="{F193B36D-9ADC-48CB-AF1D-587B6414C07E}"/>
                </a:ext>
              </a:extLst>
            </p:cNvPr>
            <p:cNvSpPr txBox="1"/>
            <p:nvPr/>
          </p:nvSpPr>
          <p:spPr>
            <a:xfrm rot="21165214">
              <a:off x="-1562861" y="6332949"/>
              <a:ext cx="13944937" cy="1400010"/>
            </a:xfrm>
            <a:prstGeom prst="rect">
              <a:avLst/>
            </a:prstGeom>
            <a:noFill/>
          </p:spPr>
          <p:txBody>
            <a:bodyPr wrap="square" rtlCol="0">
              <a:prstTxWarp prst="textPlain">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b="1" spc="300">
                  <a:solidFill>
                    <a:prstClr val="white"/>
                  </a:solidFill>
                  <a:latin typeface="Arial" panose="020B0604020202020204" pitchFamily="34" charset="0"/>
                  <a:cs typeface="Arial" panose="020B0604020202020204" pitchFamily="34" charset="0"/>
                </a:rPr>
                <a:t>PHƯƠNG PHÁP TIẾP CẬN</a:t>
              </a:r>
              <a:endParaRPr kumimoji="0" lang="en-PH" sz="1800" b="1" i="0" u="none" strike="noStrike" kern="1200" cap="none" spc="300" normalizeH="0" baseline="0" noProof="0" dirty="0">
                <a:ln>
                  <a:noFill/>
                </a:ln>
                <a:solidFill>
                  <a:prstClr val="white"/>
                </a:solidFill>
                <a:effectLst/>
                <a:uLnTx/>
                <a:uFillTx/>
                <a:latin typeface="Arial" panose="020B0604020202020204" pitchFamily="34" charset="0"/>
                <a:cs typeface="Arial" panose="020B0604020202020204" pitchFamily="34" charset="0"/>
              </a:endParaRPr>
            </a:p>
          </p:txBody>
        </p:sp>
      </p:grpSp>
      <p:sp>
        <p:nvSpPr>
          <p:cNvPr id="4" name="WHITE BORDER">
            <a:extLst>
              <a:ext uri="{FF2B5EF4-FFF2-40B4-BE49-F238E27FC236}">
                <a16:creationId xmlns:a16="http://schemas.microsoft.com/office/drawing/2014/main" id="{752A794D-A7CB-454B-9775-E81B330035BF}"/>
              </a:ext>
            </a:extLst>
          </p:cNvPr>
          <p:cNvSpPr/>
          <p:nvPr/>
        </p:nvSpPr>
        <p:spPr>
          <a:xfrm>
            <a:off x="-10510" y="1458000"/>
            <a:ext cx="144000" cy="540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WHITE BORDER">
            <a:extLst>
              <a:ext uri="{FF2B5EF4-FFF2-40B4-BE49-F238E27FC236}">
                <a16:creationId xmlns:a16="http://schemas.microsoft.com/office/drawing/2014/main" id="{27122CBE-EB1F-4649-BC62-384943FDCC23}"/>
              </a:ext>
            </a:extLst>
          </p:cNvPr>
          <p:cNvSpPr/>
          <p:nvPr/>
        </p:nvSpPr>
        <p:spPr>
          <a:xfrm rot="21167903">
            <a:off x="-121452" y="680091"/>
            <a:ext cx="12645109" cy="1142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WHITE BORDER">
            <a:extLst>
              <a:ext uri="{FF2B5EF4-FFF2-40B4-BE49-F238E27FC236}">
                <a16:creationId xmlns:a16="http://schemas.microsoft.com/office/drawing/2014/main" id="{2E5B5EBE-1403-4FDE-851D-F233534BB364}"/>
              </a:ext>
            </a:extLst>
          </p:cNvPr>
          <p:cNvSpPr/>
          <p:nvPr/>
        </p:nvSpPr>
        <p:spPr>
          <a:xfrm>
            <a:off x="12062747" y="0"/>
            <a:ext cx="144000" cy="540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WHITE BORDER">
            <a:extLst>
              <a:ext uri="{FF2B5EF4-FFF2-40B4-BE49-F238E27FC236}">
                <a16:creationId xmlns:a16="http://schemas.microsoft.com/office/drawing/2014/main" id="{B6383E31-8060-48CB-8E66-318CBF452ECB}"/>
              </a:ext>
            </a:extLst>
          </p:cNvPr>
          <p:cNvSpPr/>
          <p:nvPr/>
        </p:nvSpPr>
        <p:spPr>
          <a:xfrm rot="21167903">
            <a:off x="-121453" y="6063612"/>
            <a:ext cx="12645109" cy="1142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10406864"/>
      </p:ext>
    </p:extLst>
  </p:cSld>
  <p:clrMapOvr>
    <a:masterClrMapping/>
  </p:clrMapOvr>
  <p:transition spd="slow" advTm="4499">
    <p:cover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type="lt">
                                    <p:tmPct val="10000"/>
                                  </p:iterate>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par>
                                <p:cTn id="8" presetID="35" presetClass="path" presetSubtype="0" accel="50000" decel="50000" fill="hold" nodeType="withEffect">
                                  <p:stCondLst>
                                    <p:cond delay="0"/>
                                  </p:stCondLst>
                                  <p:childTnLst>
                                    <p:animMotion origin="layout" path="M 3.75E-6 -1.85185E-6 L -1.11745 0.24746 " pathEditMode="relative" rAng="0" ptsTypes="AA">
                                      <p:cBhvr>
                                        <p:cTn id="9" dur="750" fill="hold"/>
                                        <p:tgtEl>
                                          <p:spTgt spid="27"/>
                                        </p:tgtEl>
                                        <p:attrNameLst>
                                          <p:attrName>ppt_x</p:attrName>
                                          <p:attrName>ppt_y</p:attrName>
                                        </p:attrNameLst>
                                      </p:cBhvr>
                                      <p:rCtr x="-55872" y="12384"/>
                                    </p:animMotion>
                                  </p:childTnLst>
                                </p:cTn>
                              </p:par>
                              <p:par>
                                <p:cTn id="10" presetID="42" presetClass="path" presetSubtype="0" fill="hold" nodeType="withEffect">
                                  <p:stCondLst>
                                    <p:cond delay="750"/>
                                  </p:stCondLst>
                                  <p:childTnLst>
                                    <p:animMotion origin="layout" path="M -1.11745 0.24746 L -1.24948 0.27685 " pathEditMode="relative" rAng="0" ptsTypes="AA">
                                      <p:cBhvr>
                                        <p:cTn id="11" dur="10000" fill="hold"/>
                                        <p:tgtEl>
                                          <p:spTgt spid="27"/>
                                        </p:tgtEl>
                                        <p:attrNameLst>
                                          <p:attrName>ppt_x</p:attrName>
                                          <p:attrName>ppt_y</p:attrName>
                                        </p:attrNameLst>
                                      </p:cBhvr>
                                      <p:rCtr x="-6602" y="1458"/>
                                    </p:animMotion>
                                  </p:childTnLst>
                                </p:cTn>
                              </p:par>
                              <p:par>
                                <p:cTn id="12" presetID="63" presetClass="path" presetSubtype="0" accel="50000" decel="50000" fill="hold" nodeType="withEffect">
                                  <p:stCondLst>
                                    <p:cond delay="0"/>
                                  </p:stCondLst>
                                  <p:childTnLst>
                                    <p:animMotion origin="layout" path="M -4.16667E-7 -4.81481E-6 L 1.04974 -0.24837 " pathEditMode="relative" rAng="0" ptsTypes="AA">
                                      <p:cBhvr>
                                        <p:cTn id="13" dur="750" fill="hold"/>
                                        <p:tgtEl>
                                          <p:spTgt spid="30"/>
                                        </p:tgtEl>
                                        <p:attrNameLst>
                                          <p:attrName>ppt_x</p:attrName>
                                          <p:attrName>ppt_y</p:attrName>
                                        </p:attrNameLst>
                                      </p:cBhvr>
                                      <p:rCtr x="52487" y="-12431"/>
                                    </p:animMotion>
                                  </p:childTnLst>
                                </p:cTn>
                              </p:par>
                              <p:par>
                                <p:cTn id="14" presetID="42" presetClass="path" presetSubtype="0" fill="hold" nodeType="withEffect">
                                  <p:stCondLst>
                                    <p:cond delay="1000"/>
                                  </p:stCondLst>
                                  <p:childTnLst>
                                    <p:animMotion origin="layout" path="M 1.04974 -0.24837 L 1.18854 -0.28148 " pathEditMode="relative" rAng="0" ptsTypes="AA">
                                      <p:cBhvr>
                                        <p:cTn id="15" dur="10000" fill="hold"/>
                                        <p:tgtEl>
                                          <p:spTgt spid="30"/>
                                        </p:tgtEl>
                                        <p:attrNameLst>
                                          <p:attrName>ppt_x</p:attrName>
                                          <p:attrName>ppt_y</p:attrName>
                                        </p:attrNameLst>
                                      </p:cBhvr>
                                      <p:rCtr x="6940" y="-1667"/>
                                    </p:animMotion>
                                  </p:childTnLst>
                                </p:cTn>
                              </p:par>
                              <p:par>
                                <p:cTn id="16" presetID="22" presetClass="entr" presetSubtype="2"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wipe(right)">
                                      <p:cBhvr>
                                        <p:cTn id="18" dur="250"/>
                                        <p:tgtEl>
                                          <p:spTgt spid="6"/>
                                        </p:tgtEl>
                                      </p:cBhvr>
                                    </p:animEffect>
                                  </p:childTnLst>
                                </p:cTn>
                              </p:par>
                              <p:par>
                                <p:cTn id="19" presetID="22" presetClass="entr" presetSubtype="1" fill="hold" grpId="0" nodeType="withEffect">
                                  <p:stCondLst>
                                    <p:cond delay="250"/>
                                  </p:stCondLst>
                                  <p:childTnLst>
                                    <p:set>
                                      <p:cBhvr>
                                        <p:cTn id="20" dur="1" fill="hold">
                                          <p:stCondLst>
                                            <p:cond delay="0"/>
                                          </p:stCondLst>
                                        </p:cTn>
                                        <p:tgtEl>
                                          <p:spTgt spid="4"/>
                                        </p:tgtEl>
                                        <p:attrNameLst>
                                          <p:attrName>style.visibility</p:attrName>
                                        </p:attrNameLst>
                                      </p:cBhvr>
                                      <p:to>
                                        <p:strVal val="visible"/>
                                      </p:to>
                                    </p:set>
                                    <p:animEffect transition="in" filter="wipe(up)">
                                      <p:cBhvr>
                                        <p:cTn id="21" dur="250"/>
                                        <p:tgtEl>
                                          <p:spTgt spid="4"/>
                                        </p:tgtEl>
                                      </p:cBhvr>
                                    </p:animEffect>
                                  </p:childTnLst>
                                </p:cTn>
                              </p:par>
                              <p:par>
                                <p:cTn id="22" presetID="22" presetClass="entr" presetSubtype="4" fill="hold" grpId="0" nodeType="withEffect">
                                  <p:stCondLst>
                                    <p:cond delay="500"/>
                                  </p:stCondLst>
                                  <p:childTnLst>
                                    <p:set>
                                      <p:cBhvr>
                                        <p:cTn id="23" dur="1" fill="hold">
                                          <p:stCondLst>
                                            <p:cond delay="0"/>
                                          </p:stCondLst>
                                        </p:cTn>
                                        <p:tgtEl>
                                          <p:spTgt spid="15"/>
                                        </p:tgtEl>
                                        <p:attrNameLst>
                                          <p:attrName>style.visibility</p:attrName>
                                        </p:attrNameLst>
                                      </p:cBhvr>
                                      <p:to>
                                        <p:strVal val="visible"/>
                                      </p:to>
                                    </p:set>
                                    <p:animEffect transition="in" filter="wipe(down)">
                                      <p:cBhvr>
                                        <p:cTn id="24" dur="250"/>
                                        <p:tgtEl>
                                          <p:spTgt spid="15"/>
                                        </p:tgtEl>
                                      </p:cBhvr>
                                    </p:animEffect>
                                  </p:childTnLst>
                                </p:cTn>
                              </p:par>
                              <p:par>
                                <p:cTn id="25" presetID="22" presetClass="entr" presetSubtype="4" fill="hold" grpId="0" nodeType="withEffect">
                                  <p:stCondLst>
                                    <p:cond delay="750"/>
                                  </p:stCondLst>
                                  <p:childTnLst>
                                    <p:set>
                                      <p:cBhvr>
                                        <p:cTn id="26" dur="1" fill="hold">
                                          <p:stCondLst>
                                            <p:cond delay="0"/>
                                          </p:stCondLst>
                                        </p:cTn>
                                        <p:tgtEl>
                                          <p:spTgt spid="12"/>
                                        </p:tgtEl>
                                        <p:attrNameLst>
                                          <p:attrName>style.visibility</p:attrName>
                                        </p:attrNameLst>
                                      </p:cBhvr>
                                      <p:to>
                                        <p:strVal val="visible"/>
                                      </p:to>
                                    </p:set>
                                    <p:animEffect transition="in" filter="wipe(down)">
                                      <p:cBhvr>
                                        <p:cTn id="27" dur="250"/>
                                        <p:tgtEl>
                                          <p:spTgt spid="12"/>
                                        </p:tgtEl>
                                      </p:cBhvr>
                                    </p:animEffect>
                                  </p:childTnLst>
                                </p:cTn>
                              </p:par>
                              <p:par>
                                <p:cTn id="28" presetID="42" presetClass="path" presetSubtype="0" accel="50000" decel="50000" fill="hold" grpId="0" nodeType="withEffect">
                                  <p:stCondLst>
                                    <p:cond delay="0"/>
                                  </p:stCondLst>
                                  <p:childTnLst>
                                    <p:animMotion origin="layout" path="M 0 0.61459 L 0 -2.22222E-6 " pathEditMode="relative" rAng="0" ptsTypes="AA">
                                      <p:cBhvr>
                                        <p:cTn id="29" dur="1000" fill="hold"/>
                                        <p:tgtEl>
                                          <p:spTgt spid="47"/>
                                        </p:tgtEl>
                                        <p:attrNameLst>
                                          <p:attrName>ppt_x</p:attrName>
                                          <p:attrName>ppt_y</p:attrName>
                                        </p:attrNameLst>
                                      </p:cBhvr>
                                      <p:rCtr x="0" y="-30718"/>
                                    </p:animMotion>
                                  </p:childTnLst>
                                </p:cTn>
                              </p:par>
                              <p:par>
                                <p:cTn id="30" presetID="42" presetClass="path" presetSubtype="0" accel="50000" decel="50000" fill="hold" grpId="0" nodeType="withEffect">
                                  <p:stCondLst>
                                    <p:cond delay="0"/>
                                  </p:stCondLst>
                                  <p:childTnLst>
                                    <p:animMotion origin="layout" path="M 0 -0.62245 L 0 -4.81481E-6 " pathEditMode="relative" rAng="0" ptsTypes="AA">
                                      <p:cBhvr>
                                        <p:cTn id="31" dur="1000" fill="hold"/>
                                        <p:tgtEl>
                                          <p:spTgt spid="48"/>
                                        </p:tgtEl>
                                        <p:attrNameLst>
                                          <p:attrName>ppt_x</p:attrName>
                                          <p:attrName>ppt_y</p:attrName>
                                        </p:attrNameLst>
                                      </p:cBhvr>
                                      <p:rCtr x="0" y="31111"/>
                                    </p:animMotion>
                                  </p:childTnLst>
                                </p:cTn>
                              </p:par>
                              <p:par>
                                <p:cTn id="32" presetID="42" presetClass="path" presetSubtype="0" accel="50000" decel="50000" fill="hold" grpId="0" nodeType="withEffect">
                                  <p:stCondLst>
                                    <p:cond delay="150"/>
                                  </p:stCondLst>
                                  <p:childTnLst>
                                    <p:animMotion origin="layout" path="M 0 0.61458 L 0 -3.7037E-7 " pathEditMode="relative" rAng="0" ptsTypes="AA">
                                      <p:cBhvr>
                                        <p:cTn id="33" dur="1000" fill="hold"/>
                                        <p:tgtEl>
                                          <p:spTgt spid="56"/>
                                        </p:tgtEl>
                                        <p:attrNameLst>
                                          <p:attrName>ppt_x</p:attrName>
                                          <p:attrName>ppt_y</p:attrName>
                                        </p:attrNameLst>
                                      </p:cBhvr>
                                      <p:rCtr x="0" y="-30718"/>
                                    </p:animMotion>
                                  </p:childTnLst>
                                </p:cTn>
                              </p:par>
                              <p:par>
                                <p:cTn id="34" presetID="42" presetClass="path" presetSubtype="0" accel="50000" decel="50000" fill="hold" grpId="0" nodeType="withEffect">
                                  <p:stCondLst>
                                    <p:cond delay="150"/>
                                  </p:stCondLst>
                                  <p:childTnLst>
                                    <p:animMotion origin="layout" path="M 0 -0.62245 L 0 -1.48148E-6 " pathEditMode="relative" rAng="0" ptsTypes="AA">
                                      <p:cBhvr>
                                        <p:cTn id="35" dur="1000" fill="hold"/>
                                        <p:tgtEl>
                                          <p:spTgt spid="55"/>
                                        </p:tgtEl>
                                        <p:attrNameLst>
                                          <p:attrName>ppt_x</p:attrName>
                                          <p:attrName>ppt_y</p:attrName>
                                        </p:attrNameLst>
                                      </p:cBhvr>
                                      <p:rCtr x="0" y="31111"/>
                                    </p:animMotion>
                                  </p:childTnLst>
                                </p:cTn>
                              </p:par>
                              <p:par>
                                <p:cTn id="36" presetID="42" presetClass="path" presetSubtype="0" accel="50000" decel="50000" fill="hold" grpId="0" nodeType="withEffect">
                                  <p:stCondLst>
                                    <p:cond delay="300"/>
                                  </p:stCondLst>
                                  <p:childTnLst>
                                    <p:animMotion origin="layout" path="M 0 0.61458 L 0 -1.48148E-6 " pathEditMode="relative" rAng="0" ptsTypes="AA">
                                      <p:cBhvr>
                                        <p:cTn id="37" dur="1000" fill="hold"/>
                                        <p:tgtEl>
                                          <p:spTgt spid="62"/>
                                        </p:tgtEl>
                                        <p:attrNameLst>
                                          <p:attrName>ppt_x</p:attrName>
                                          <p:attrName>ppt_y</p:attrName>
                                        </p:attrNameLst>
                                      </p:cBhvr>
                                      <p:rCtr x="0" y="-30741"/>
                                    </p:animMotion>
                                  </p:childTnLst>
                                </p:cTn>
                              </p:par>
                              <p:par>
                                <p:cTn id="38" presetID="42" presetClass="path" presetSubtype="0" accel="50000" decel="50000" fill="hold" grpId="0" nodeType="withEffect">
                                  <p:stCondLst>
                                    <p:cond delay="300"/>
                                  </p:stCondLst>
                                  <p:childTnLst>
                                    <p:animMotion origin="layout" path="M 0 -0.62245 L 0 -1.48148E-6 " pathEditMode="relative" rAng="0" ptsTypes="AA">
                                      <p:cBhvr>
                                        <p:cTn id="39" dur="1000" fill="hold"/>
                                        <p:tgtEl>
                                          <p:spTgt spid="61"/>
                                        </p:tgtEl>
                                        <p:attrNameLst>
                                          <p:attrName>ppt_x</p:attrName>
                                          <p:attrName>ppt_y</p:attrName>
                                        </p:attrNameLst>
                                      </p:cBhvr>
                                      <p:rCtr x="0" y="3111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61" grpId="0" animBg="1"/>
      <p:bldP spid="62" grpId="0" animBg="1"/>
      <p:bldP spid="55" grpId="0" animBg="1"/>
      <p:bldP spid="56" grpId="0" animBg="1"/>
      <p:bldP spid="48" grpId="0" animBg="1"/>
      <p:bldP spid="47" grpId="0" animBg="1"/>
      <p:bldP spid="4" grpId="0" animBg="1"/>
      <p:bldP spid="6" grpId="0" animBg="1"/>
      <p:bldP spid="12" grpId="0" animBg="1"/>
      <p:bldP spid="1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9" name="Group 48">
            <a:extLst>
              <a:ext uri="{FF2B5EF4-FFF2-40B4-BE49-F238E27FC236}">
                <a16:creationId xmlns:a16="http://schemas.microsoft.com/office/drawing/2014/main" id="{545DED1B-9E52-8148-B779-AF6FC4E633B0}"/>
              </a:ext>
            </a:extLst>
          </p:cNvPr>
          <p:cNvGrpSpPr/>
          <p:nvPr/>
        </p:nvGrpSpPr>
        <p:grpSpPr>
          <a:xfrm>
            <a:off x="0" y="0"/>
            <a:ext cx="12192000" cy="6858000"/>
            <a:chOff x="0" y="0"/>
            <a:chExt cx="12192000" cy="6858000"/>
          </a:xfrm>
        </p:grpSpPr>
        <p:sp>
          <p:nvSpPr>
            <p:cNvPr id="50" name="Rectangle 49">
              <a:extLst>
                <a:ext uri="{FF2B5EF4-FFF2-40B4-BE49-F238E27FC236}">
                  <a16:creationId xmlns:a16="http://schemas.microsoft.com/office/drawing/2014/main" id="{77486DB3-D959-614E-8FA0-FBD9EFD85DE2}"/>
                </a:ext>
              </a:extLst>
            </p:cNvPr>
            <p:cNvSpPr/>
            <p:nvPr/>
          </p:nvSpPr>
          <p:spPr>
            <a:xfrm>
              <a:off x="0" y="0"/>
              <a:ext cx="12192000" cy="6858000"/>
            </a:xfrm>
            <a:prstGeom prst="rect">
              <a:avLst/>
            </a:prstGeom>
            <a:solidFill>
              <a:srgbClr val="E9D7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51" name="Picture 50" descr="Logo&#10;&#10;Description automatically generated">
              <a:extLst>
                <a:ext uri="{FF2B5EF4-FFF2-40B4-BE49-F238E27FC236}">
                  <a16:creationId xmlns:a16="http://schemas.microsoft.com/office/drawing/2014/main" id="{FA209173-A768-4946-B8F4-29A834AAD4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92942" y="164354"/>
              <a:ext cx="696171" cy="696171"/>
            </a:xfrm>
            <a:prstGeom prst="rect">
              <a:avLst/>
            </a:prstGeom>
          </p:spPr>
        </p:pic>
        <p:pic>
          <p:nvPicPr>
            <p:cNvPr id="52" name="Picture 2">
              <a:extLst>
                <a:ext uri="{FF2B5EF4-FFF2-40B4-BE49-F238E27FC236}">
                  <a16:creationId xmlns:a16="http://schemas.microsoft.com/office/drawing/2014/main" id="{3F1EAA2B-5E35-184D-ADEC-550F27A36D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29" y="78310"/>
              <a:ext cx="1792942" cy="782215"/>
            </a:xfrm>
            <a:prstGeom prst="rect">
              <a:avLst/>
            </a:prstGeom>
            <a:noFill/>
            <a:extLst>
              <a:ext uri="{909E8E84-426E-40DD-AFC4-6F175D3DCCD1}">
                <a14:hiddenFill xmlns:a14="http://schemas.microsoft.com/office/drawing/2010/main">
                  <a:solidFill>
                    <a:srgbClr val="FFFFFF"/>
                  </a:solidFill>
                </a14:hiddenFill>
              </a:ext>
            </a:extLst>
          </p:spPr>
        </p:pic>
      </p:grpSp>
      <p:sp>
        <p:nvSpPr>
          <p:cNvPr id="10" name="Oval 9">
            <a:extLst>
              <a:ext uri="{FF2B5EF4-FFF2-40B4-BE49-F238E27FC236}">
                <a16:creationId xmlns:a16="http://schemas.microsoft.com/office/drawing/2014/main" id="{EB61D140-5867-492C-8AE8-AECE93DD2288}"/>
              </a:ext>
            </a:extLst>
          </p:cNvPr>
          <p:cNvSpPr/>
          <p:nvPr/>
        </p:nvSpPr>
        <p:spPr>
          <a:xfrm>
            <a:off x="5235388" y="1452282"/>
            <a:ext cx="1739153" cy="1721224"/>
          </a:xfrm>
          <a:prstGeom prst="ellipse">
            <a:avLst/>
          </a:prstGeom>
          <a:solidFill>
            <a:srgbClr val="ADAE87"/>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399A5CBC-1A9B-4E26-B7B8-4A925F4143ED}"/>
              </a:ext>
            </a:extLst>
          </p:cNvPr>
          <p:cNvSpPr txBox="1"/>
          <p:nvPr/>
        </p:nvSpPr>
        <p:spPr>
          <a:xfrm>
            <a:off x="4043082" y="3173506"/>
            <a:ext cx="4105835" cy="769441"/>
          </a:xfrm>
          <a:prstGeom prst="rect">
            <a:avLst/>
          </a:prstGeom>
          <a:solidFill>
            <a:srgbClr val="ADAE87"/>
          </a:solidFill>
          <a:ln>
            <a:noFill/>
          </a:ln>
        </p:spPr>
        <p:txBody>
          <a:bodyPr wrap="square" rtlCol="0">
            <a:spAutoFit/>
          </a:bodyPr>
          <a:lstStyle/>
          <a:p>
            <a:pPr algn="ctr"/>
            <a:r>
              <a:rPr lang="en-US" sz="4400" b="1">
                <a:solidFill>
                  <a:schemeClr val="accent4">
                    <a:lumMod val="50000"/>
                  </a:schemeClr>
                </a:solidFill>
              </a:rPr>
              <a:t>Group 7</a:t>
            </a:r>
          </a:p>
        </p:txBody>
      </p:sp>
      <p:sp>
        <p:nvSpPr>
          <p:cNvPr id="12" name="TextBox 11">
            <a:extLst>
              <a:ext uri="{FF2B5EF4-FFF2-40B4-BE49-F238E27FC236}">
                <a16:creationId xmlns:a16="http://schemas.microsoft.com/office/drawing/2014/main" id="{556C1E6B-77AF-4737-8396-88018853DA48}"/>
              </a:ext>
            </a:extLst>
          </p:cNvPr>
          <p:cNvSpPr txBox="1"/>
          <p:nvPr/>
        </p:nvSpPr>
        <p:spPr>
          <a:xfrm>
            <a:off x="4137211" y="3959353"/>
            <a:ext cx="3917576" cy="369332"/>
          </a:xfrm>
          <a:prstGeom prst="rect">
            <a:avLst/>
          </a:prstGeom>
          <a:solidFill>
            <a:srgbClr val="ADAE87"/>
          </a:solidFill>
          <a:ln>
            <a:noFill/>
          </a:ln>
        </p:spPr>
        <p:txBody>
          <a:bodyPr wrap="square" rtlCol="0">
            <a:spAutoFit/>
          </a:bodyPr>
          <a:lstStyle/>
          <a:p>
            <a:pPr algn="ctr"/>
            <a:r>
              <a:rPr lang="en-US">
                <a:solidFill>
                  <a:schemeClr val="accent4">
                    <a:lumMod val="50000"/>
                  </a:schemeClr>
                </a:solidFill>
                <a:latin typeface="Arial" panose="020B0604020202020204" pitchFamily="34" charset="0"/>
                <a:cs typeface="Arial" panose="020B0604020202020204" pitchFamily="34" charset="0"/>
              </a:rPr>
              <a:t>Computer Vision</a:t>
            </a:r>
          </a:p>
        </p:txBody>
      </p:sp>
      <p:sp>
        <p:nvSpPr>
          <p:cNvPr id="13" name="Oval 12">
            <a:extLst>
              <a:ext uri="{FF2B5EF4-FFF2-40B4-BE49-F238E27FC236}">
                <a16:creationId xmlns:a16="http://schemas.microsoft.com/office/drawing/2014/main" id="{1E64ED2D-DEF1-456F-9353-86B7B43648F8}"/>
              </a:ext>
            </a:extLst>
          </p:cNvPr>
          <p:cNvSpPr/>
          <p:nvPr/>
        </p:nvSpPr>
        <p:spPr>
          <a:xfrm>
            <a:off x="838199" y="1144865"/>
            <a:ext cx="1165412" cy="1138518"/>
          </a:xfrm>
          <a:prstGeom prst="ellipse">
            <a:avLst/>
          </a:prstGeom>
          <a:solidFill>
            <a:srgbClr val="ADAE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F872C419-9433-43E5-B157-96E1F40239E2}"/>
              </a:ext>
            </a:extLst>
          </p:cNvPr>
          <p:cNvSpPr/>
          <p:nvPr/>
        </p:nvSpPr>
        <p:spPr>
          <a:xfrm>
            <a:off x="10201728" y="5552692"/>
            <a:ext cx="878542" cy="815787"/>
          </a:xfrm>
          <a:prstGeom prst="ellipse">
            <a:avLst/>
          </a:prstGeom>
          <a:solidFill>
            <a:srgbClr val="ADAE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2D11A1D1-66AB-43F2-8EFA-06C17442444D}"/>
              </a:ext>
            </a:extLst>
          </p:cNvPr>
          <p:cNvSpPr/>
          <p:nvPr/>
        </p:nvSpPr>
        <p:spPr>
          <a:xfrm>
            <a:off x="3928780" y="5657456"/>
            <a:ext cx="878542" cy="815787"/>
          </a:xfrm>
          <a:prstGeom prst="ellipse">
            <a:avLst/>
          </a:prstGeom>
          <a:solidFill>
            <a:srgbClr val="ADAE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5006B545-E09B-4FFB-960A-D95BAA2A240C}"/>
              </a:ext>
            </a:extLst>
          </p:cNvPr>
          <p:cNvSpPr/>
          <p:nvPr/>
        </p:nvSpPr>
        <p:spPr>
          <a:xfrm>
            <a:off x="9457198" y="954078"/>
            <a:ext cx="878542" cy="815787"/>
          </a:xfrm>
          <a:prstGeom prst="ellipse">
            <a:avLst/>
          </a:prstGeom>
          <a:solidFill>
            <a:srgbClr val="ADAE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Star: 4 Points 16">
            <a:extLst>
              <a:ext uri="{FF2B5EF4-FFF2-40B4-BE49-F238E27FC236}">
                <a16:creationId xmlns:a16="http://schemas.microsoft.com/office/drawing/2014/main" id="{8B55D1D0-4BF6-406E-BDB9-90E48CB38FAD}"/>
              </a:ext>
            </a:extLst>
          </p:cNvPr>
          <p:cNvSpPr/>
          <p:nvPr/>
        </p:nvSpPr>
        <p:spPr>
          <a:xfrm>
            <a:off x="847164" y="5710516"/>
            <a:ext cx="618564" cy="636494"/>
          </a:xfrm>
          <a:prstGeom prst="star4">
            <a:avLst>
              <a:gd name="adj" fmla="val 12500"/>
            </a:avLst>
          </a:prstGeom>
          <a:solidFill>
            <a:srgbClr val="ADAE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Star: 4 Points 17">
            <a:extLst>
              <a:ext uri="{FF2B5EF4-FFF2-40B4-BE49-F238E27FC236}">
                <a16:creationId xmlns:a16="http://schemas.microsoft.com/office/drawing/2014/main" id="{71CB36DD-47A1-4DB9-812F-5796C6DFDEF1}"/>
              </a:ext>
            </a:extLst>
          </p:cNvPr>
          <p:cNvSpPr/>
          <p:nvPr/>
        </p:nvSpPr>
        <p:spPr>
          <a:xfrm>
            <a:off x="11080270" y="654421"/>
            <a:ext cx="618564" cy="636494"/>
          </a:xfrm>
          <a:prstGeom prst="star4">
            <a:avLst>
              <a:gd name="adj" fmla="val 12500"/>
            </a:avLst>
          </a:prstGeom>
          <a:solidFill>
            <a:srgbClr val="ADAE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Star: 5 Points 18">
            <a:extLst>
              <a:ext uri="{FF2B5EF4-FFF2-40B4-BE49-F238E27FC236}">
                <a16:creationId xmlns:a16="http://schemas.microsoft.com/office/drawing/2014/main" id="{6C8F1555-0997-4668-828E-8BB1A1BFF62A}"/>
              </a:ext>
            </a:extLst>
          </p:cNvPr>
          <p:cNvSpPr/>
          <p:nvPr/>
        </p:nvSpPr>
        <p:spPr>
          <a:xfrm>
            <a:off x="2734802" y="989555"/>
            <a:ext cx="770965" cy="769441"/>
          </a:xfrm>
          <a:prstGeom prst="star5">
            <a:avLst>
              <a:gd name="adj" fmla="val 27397"/>
              <a:gd name="hf" fmla="val 105146"/>
              <a:gd name="vf" fmla="val 110557"/>
            </a:avLst>
          </a:prstGeom>
          <a:solidFill>
            <a:srgbClr val="ADAE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Star: 5 Points 19">
            <a:extLst>
              <a:ext uri="{FF2B5EF4-FFF2-40B4-BE49-F238E27FC236}">
                <a16:creationId xmlns:a16="http://schemas.microsoft.com/office/drawing/2014/main" id="{C2651E56-D192-49A2-852C-E8397DB89967}"/>
              </a:ext>
            </a:extLst>
          </p:cNvPr>
          <p:cNvSpPr/>
          <p:nvPr/>
        </p:nvSpPr>
        <p:spPr>
          <a:xfrm>
            <a:off x="9278469" y="3959353"/>
            <a:ext cx="770965" cy="769441"/>
          </a:xfrm>
          <a:prstGeom prst="star5">
            <a:avLst>
              <a:gd name="adj" fmla="val 27397"/>
              <a:gd name="hf" fmla="val 105146"/>
              <a:gd name="vf" fmla="val 110557"/>
            </a:avLst>
          </a:prstGeom>
          <a:solidFill>
            <a:srgbClr val="ADAE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67664C57-E3E5-4029-86DB-68E97087AAE4}"/>
              </a:ext>
            </a:extLst>
          </p:cNvPr>
          <p:cNvSpPr/>
          <p:nvPr/>
        </p:nvSpPr>
        <p:spPr>
          <a:xfrm>
            <a:off x="7387231" y="5401474"/>
            <a:ext cx="878542" cy="815787"/>
          </a:xfrm>
          <a:prstGeom prst="ellipse">
            <a:avLst/>
          </a:prstGeom>
          <a:solidFill>
            <a:srgbClr val="ADAE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6F80CC6E-F71D-424E-AC88-7BCD4877DA3F}"/>
              </a:ext>
            </a:extLst>
          </p:cNvPr>
          <p:cNvSpPr/>
          <p:nvPr/>
        </p:nvSpPr>
        <p:spPr>
          <a:xfrm>
            <a:off x="1051164" y="3677097"/>
            <a:ext cx="878542" cy="815787"/>
          </a:xfrm>
          <a:prstGeom prst="ellipse">
            <a:avLst/>
          </a:prstGeom>
          <a:solidFill>
            <a:srgbClr val="ADAE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Star: 5 Points 22">
            <a:extLst>
              <a:ext uri="{FF2B5EF4-FFF2-40B4-BE49-F238E27FC236}">
                <a16:creationId xmlns:a16="http://schemas.microsoft.com/office/drawing/2014/main" id="{84D9DFA4-B2B0-4E2E-82FD-C57971068C32}"/>
              </a:ext>
            </a:extLst>
          </p:cNvPr>
          <p:cNvSpPr/>
          <p:nvPr/>
        </p:nvSpPr>
        <p:spPr>
          <a:xfrm>
            <a:off x="7538325" y="367524"/>
            <a:ext cx="770965" cy="769441"/>
          </a:xfrm>
          <a:prstGeom prst="star5">
            <a:avLst>
              <a:gd name="adj" fmla="val 27397"/>
              <a:gd name="hf" fmla="val 105146"/>
              <a:gd name="vf" fmla="val 110557"/>
            </a:avLst>
          </a:prstGeom>
          <a:solidFill>
            <a:srgbClr val="ADAE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7BAA82F5-81E3-4FCE-A944-2877B7EFDA54}"/>
              </a:ext>
            </a:extLst>
          </p:cNvPr>
          <p:cNvSpPr/>
          <p:nvPr/>
        </p:nvSpPr>
        <p:spPr>
          <a:xfrm>
            <a:off x="10511010" y="3013910"/>
            <a:ext cx="878542" cy="815787"/>
          </a:xfrm>
          <a:prstGeom prst="ellipse">
            <a:avLst/>
          </a:prstGeom>
          <a:solidFill>
            <a:srgbClr val="ADAE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Star: 4 Points 24">
            <a:extLst>
              <a:ext uri="{FF2B5EF4-FFF2-40B4-BE49-F238E27FC236}">
                <a16:creationId xmlns:a16="http://schemas.microsoft.com/office/drawing/2014/main" id="{DEE732C1-D807-4698-BDED-CB31E7D2419F}"/>
              </a:ext>
            </a:extLst>
          </p:cNvPr>
          <p:cNvSpPr/>
          <p:nvPr/>
        </p:nvSpPr>
        <p:spPr>
          <a:xfrm>
            <a:off x="493166" y="2547784"/>
            <a:ext cx="618564" cy="636494"/>
          </a:xfrm>
          <a:prstGeom prst="star4">
            <a:avLst>
              <a:gd name="adj" fmla="val 12500"/>
            </a:avLst>
          </a:prstGeom>
          <a:solidFill>
            <a:srgbClr val="ADAE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Star: 4 Points 25">
            <a:extLst>
              <a:ext uri="{FF2B5EF4-FFF2-40B4-BE49-F238E27FC236}">
                <a16:creationId xmlns:a16="http://schemas.microsoft.com/office/drawing/2014/main" id="{9B58782B-AFA3-4673-AF5D-BF7CA9434610}"/>
              </a:ext>
            </a:extLst>
          </p:cNvPr>
          <p:cNvSpPr/>
          <p:nvPr/>
        </p:nvSpPr>
        <p:spPr>
          <a:xfrm>
            <a:off x="4316691" y="367524"/>
            <a:ext cx="618564" cy="636494"/>
          </a:xfrm>
          <a:prstGeom prst="star4">
            <a:avLst>
              <a:gd name="adj" fmla="val 12500"/>
            </a:avLst>
          </a:prstGeom>
          <a:solidFill>
            <a:srgbClr val="ADAE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tar: 5 Points 26">
            <a:extLst>
              <a:ext uri="{FF2B5EF4-FFF2-40B4-BE49-F238E27FC236}">
                <a16:creationId xmlns:a16="http://schemas.microsoft.com/office/drawing/2014/main" id="{3A17A5A8-FF01-479D-984B-D827C478025F}"/>
              </a:ext>
            </a:extLst>
          </p:cNvPr>
          <p:cNvSpPr/>
          <p:nvPr/>
        </p:nvSpPr>
        <p:spPr>
          <a:xfrm>
            <a:off x="2734801" y="4492884"/>
            <a:ext cx="770965" cy="769441"/>
          </a:xfrm>
          <a:prstGeom prst="star5">
            <a:avLst>
              <a:gd name="adj" fmla="val 27397"/>
              <a:gd name="hf" fmla="val 105146"/>
              <a:gd name="vf" fmla="val 110557"/>
            </a:avLst>
          </a:prstGeom>
          <a:solidFill>
            <a:srgbClr val="ADAE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60092F34-7CE0-4C66-8373-D573527AE71F}"/>
              </a:ext>
            </a:extLst>
          </p:cNvPr>
          <p:cNvSpPr/>
          <p:nvPr/>
        </p:nvSpPr>
        <p:spPr>
          <a:xfrm>
            <a:off x="1732847" y="5401474"/>
            <a:ext cx="439271" cy="407893"/>
          </a:xfrm>
          <a:prstGeom prst="ellipse">
            <a:avLst/>
          </a:prstGeom>
          <a:solidFill>
            <a:srgbClr val="ADAE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Nhóm 28">
            <a:extLst>
              <a:ext uri="{FF2B5EF4-FFF2-40B4-BE49-F238E27FC236}">
                <a16:creationId xmlns:a16="http://schemas.microsoft.com/office/drawing/2014/main" id="{A695E3FF-0B6B-493E-86C0-A2473DB0DD19}"/>
              </a:ext>
            </a:extLst>
          </p:cNvPr>
          <p:cNvGrpSpPr/>
          <p:nvPr/>
        </p:nvGrpSpPr>
        <p:grpSpPr>
          <a:xfrm>
            <a:off x="1640824" y="8245000"/>
            <a:ext cx="2127343" cy="2444153"/>
            <a:chOff x="1640824" y="3974059"/>
            <a:chExt cx="2127343" cy="2444153"/>
          </a:xfrm>
        </p:grpSpPr>
        <p:sp>
          <p:nvSpPr>
            <p:cNvPr id="30" name="Hình chữ nhật: Góc Tròn 29">
              <a:extLst>
                <a:ext uri="{FF2B5EF4-FFF2-40B4-BE49-F238E27FC236}">
                  <a16:creationId xmlns:a16="http://schemas.microsoft.com/office/drawing/2014/main" id="{17571610-735A-4586-8A81-DA1F6526FFAA}"/>
                </a:ext>
              </a:extLst>
            </p:cNvPr>
            <p:cNvSpPr/>
            <p:nvPr/>
          </p:nvSpPr>
          <p:spPr>
            <a:xfrm>
              <a:off x="1703574" y="3974059"/>
              <a:ext cx="1945341" cy="2444153"/>
            </a:xfrm>
            <a:prstGeom prst="roundRect">
              <a:avLst>
                <a:gd name="adj" fmla="val 10676"/>
              </a:avLst>
            </a:prstGeom>
            <a:solidFill>
              <a:schemeClr val="accent2">
                <a:lumMod val="60000"/>
                <a:lumOff val="40000"/>
              </a:schemeClr>
            </a:solidFill>
            <a:ln w="5715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Hình Bầu dục 30">
              <a:extLst>
                <a:ext uri="{FF2B5EF4-FFF2-40B4-BE49-F238E27FC236}">
                  <a16:creationId xmlns:a16="http://schemas.microsoft.com/office/drawing/2014/main" id="{E76DB133-343C-4D43-A512-42BEC5EAA8BF}"/>
                </a:ext>
              </a:extLst>
            </p:cNvPr>
            <p:cNvSpPr/>
            <p:nvPr/>
          </p:nvSpPr>
          <p:spPr>
            <a:xfrm>
              <a:off x="2029923" y="4276844"/>
              <a:ext cx="1292645" cy="1270542"/>
            </a:xfrm>
            <a:prstGeom prst="ellipse">
              <a:avLst/>
            </a:prstGeom>
            <a:solidFill>
              <a:schemeClr val="accent2">
                <a:lumMod val="20000"/>
                <a:lumOff val="80000"/>
              </a:schemeClr>
            </a:solidFill>
            <a:ln w="3810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11">
              <a:extLst>
                <a:ext uri="{FF2B5EF4-FFF2-40B4-BE49-F238E27FC236}">
                  <a16:creationId xmlns:a16="http://schemas.microsoft.com/office/drawing/2014/main" id="{72BC34B5-6F64-4B46-9CFC-C9265FC26B22}"/>
                </a:ext>
              </a:extLst>
            </p:cNvPr>
            <p:cNvSpPr txBox="1"/>
            <p:nvPr/>
          </p:nvSpPr>
          <p:spPr>
            <a:xfrm>
              <a:off x="1640824" y="5657574"/>
              <a:ext cx="2127343" cy="646331"/>
            </a:xfrm>
            <a:prstGeom prst="rect">
              <a:avLst/>
            </a:prstGeom>
            <a:noFill/>
          </p:spPr>
          <p:txBody>
            <a:bodyPr wrap="square" rtlCol="0">
              <a:spAutoFit/>
            </a:bodyPr>
            <a:lstStyle/>
            <a:p>
              <a:pPr algn="ctr"/>
              <a:r>
                <a:rPr lang="en-US">
                  <a:solidFill>
                    <a:schemeClr val="accent2">
                      <a:lumMod val="50000"/>
                    </a:schemeClr>
                  </a:solidFill>
                  <a:latin typeface="Arial" panose="020B0604020202020204" pitchFamily="34" charset="0"/>
                  <a:cs typeface="Arial" panose="020B0604020202020204" pitchFamily="34" charset="0"/>
                </a:rPr>
                <a:t>Tên </a:t>
              </a:r>
            </a:p>
            <a:p>
              <a:pPr algn="ctr"/>
              <a:r>
                <a:rPr lang="en-US">
                  <a:solidFill>
                    <a:schemeClr val="accent2">
                      <a:lumMod val="50000"/>
                    </a:schemeClr>
                  </a:solidFill>
                  <a:latin typeface="Arial" panose="020B0604020202020204" pitchFamily="34" charset="0"/>
                  <a:cs typeface="Arial" panose="020B0604020202020204" pitchFamily="34" charset="0"/>
                </a:rPr>
                <a:t>Mã Sinh Viên</a:t>
              </a:r>
            </a:p>
          </p:txBody>
        </p:sp>
      </p:grpSp>
      <p:grpSp>
        <p:nvGrpSpPr>
          <p:cNvPr id="33" name="Nhóm 32">
            <a:extLst>
              <a:ext uri="{FF2B5EF4-FFF2-40B4-BE49-F238E27FC236}">
                <a16:creationId xmlns:a16="http://schemas.microsoft.com/office/drawing/2014/main" id="{A618B11B-1872-4FAB-80CD-48BF4D519F80}"/>
              </a:ext>
            </a:extLst>
          </p:cNvPr>
          <p:cNvGrpSpPr/>
          <p:nvPr/>
        </p:nvGrpSpPr>
        <p:grpSpPr>
          <a:xfrm>
            <a:off x="3935666" y="11769489"/>
            <a:ext cx="2127343" cy="2444153"/>
            <a:chOff x="1640824" y="3974059"/>
            <a:chExt cx="2127343" cy="2444153"/>
          </a:xfrm>
        </p:grpSpPr>
        <p:sp>
          <p:nvSpPr>
            <p:cNvPr id="34" name="Hình chữ nhật: Góc Tròn 33">
              <a:extLst>
                <a:ext uri="{FF2B5EF4-FFF2-40B4-BE49-F238E27FC236}">
                  <a16:creationId xmlns:a16="http://schemas.microsoft.com/office/drawing/2014/main" id="{380B4DBE-1197-4E1E-8917-8CAC07CD0BC4}"/>
                </a:ext>
              </a:extLst>
            </p:cNvPr>
            <p:cNvSpPr/>
            <p:nvPr/>
          </p:nvSpPr>
          <p:spPr>
            <a:xfrm>
              <a:off x="1703574" y="3974059"/>
              <a:ext cx="1945341" cy="2444153"/>
            </a:xfrm>
            <a:prstGeom prst="roundRect">
              <a:avLst>
                <a:gd name="adj" fmla="val 10676"/>
              </a:avLst>
            </a:prstGeom>
            <a:solidFill>
              <a:schemeClr val="accent6">
                <a:lumMod val="60000"/>
                <a:lumOff val="40000"/>
              </a:schemeClr>
            </a:solidFill>
            <a:ln w="571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Hình Bầu dục 34">
              <a:extLst>
                <a:ext uri="{FF2B5EF4-FFF2-40B4-BE49-F238E27FC236}">
                  <a16:creationId xmlns:a16="http://schemas.microsoft.com/office/drawing/2014/main" id="{61C564B9-2037-47F4-B120-957BE02BBADD}"/>
                </a:ext>
              </a:extLst>
            </p:cNvPr>
            <p:cNvSpPr/>
            <p:nvPr/>
          </p:nvSpPr>
          <p:spPr>
            <a:xfrm>
              <a:off x="2029923" y="4276844"/>
              <a:ext cx="1292645" cy="1270542"/>
            </a:xfrm>
            <a:prstGeom prst="ellipse">
              <a:avLst/>
            </a:prstGeom>
            <a:solidFill>
              <a:schemeClr val="accent6">
                <a:lumMod val="20000"/>
                <a:lumOff val="80000"/>
              </a:schemeClr>
            </a:solidFill>
            <a:ln w="381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11">
              <a:extLst>
                <a:ext uri="{FF2B5EF4-FFF2-40B4-BE49-F238E27FC236}">
                  <a16:creationId xmlns:a16="http://schemas.microsoft.com/office/drawing/2014/main" id="{1C1831F0-E5A4-4126-8B7E-7431F1DC9C72}"/>
                </a:ext>
              </a:extLst>
            </p:cNvPr>
            <p:cNvSpPr txBox="1"/>
            <p:nvPr/>
          </p:nvSpPr>
          <p:spPr>
            <a:xfrm>
              <a:off x="1640824" y="5657574"/>
              <a:ext cx="2127343" cy="646331"/>
            </a:xfrm>
            <a:prstGeom prst="rect">
              <a:avLst/>
            </a:prstGeom>
            <a:noFill/>
          </p:spPr>
          <p:txBody>
            <a:bodyPr wrap="square" rtlCol="0">
              <a:spAutoFit/>
            </a:bodyPr>
            <a:lstStyle/>
            <a:p>
              <a:pPr algn="ctr"/>
              <a:r>
                <a:rPr lang="en-US">
                  <a:solidFill>
                    <a:schemeClr val="accent6">
                      <a:lumMod val="50000"/>
                    </a:schemeClr>
                  </a:solidFill>
                  <a:latin typeface="Arial" panose="020B0604020202020204" pitchFamily="34" charset="0"/>
                  <a:cs typeface="Arial" panose="020B0604020202020204" pitchFamily="34" charset="0"/>
                </a:rPr>
                <a:t>Tên </a:t>
              </a:r>
            </a:p>
            <a:p>
              <a:pPr algn="ctr"/>
              <a:r>
                <a:rPr lang="en-US">
                  <a:solidFill>
                    <a:schemeClr val="accent6">
                      <a:lumMod val="50000"/>
                    </a:schemeClr>
                  </a:solidFill>
                  <a:latin typeface="Arial" panose="020B0604020202020204" pitchFamily="34" charset="0"/>
                  <a:cs typeface="Arial" panose="020B0604020202020204" pitchFamily="34" charset="0"/>
                </a:rPr>
                <a:t>Mã Sinh Viên</a:t>
              </a:r>
            </a:p>
          </p:txBody>
        </p:sp>
      </p:grpSp>
      <p:grpSp>
        <p:nvGrpSpPr>
          <p:cNvPr id="37" name="Nhóm 36">
            <a:extLst>
              <a:ext uri="{FF2B5EF4-FFF2-40B4-BE49-F238E27FC236}">
                <a16:creationId xmlns:a16="http://schemas.microsoft.com/office/drawing/2014/main" id="{3410AF03-4D95-4E08-B1FB-EA80021570EA}"/>
              </a:ext>
            </a:extLst>
          </p:cNvPr>
          <p:cNvGrpSpPr/>
          <p:nvPr/>
        </p:nvGrpSpPr>
        <p:grpSpPr>
          <a:xfrm>
            <a:off x="6230508" y="14748472"/>
            <a:ext cx="2127343" cy="2444153"/>
            <a:chOff x="1640824" y="3974059"/>
            <a:chExt cx="2127343" cy="2444153"/>
          </a:xfrm>
        </p:grpSpPr>
        <p:sp>
          <p:nvSpPr>
            <p:cNvPr id="38" name="Hình chữ nhật: Góc Tròn 37">
              <a:extLst>
                <a:ext uri="{FF2B5EF4-FFF2-40B4-BE49-F238E27FC236}">
                  <a16:creationId xmlns:a16="http://schemas.microsoft.com/office/drawing/2014/main" id="{47E954C3-D3E2-4ACB-AB94-CB450BC9D045}"/>
                </a:ext>
              </a:extLst>
            </p:cNvPr>
            <p:cNvSpPr/>
            <p:nvPr/>
          </p:nvSpPr>
          <p:spPr>
            <a:xfrm>
              <a:off x="1703574" y="3974059"/>
              <a:ext cx="1945341" cy="2444153"/>
            </a:xfrm>
            <a:prstGeom prst="roundRect">
              <a:avLst>
                <a:gd name="adj" fmla="val 10676"/>
              </a:avLst>
            </a:prstGeom>
            <a:solidFill>
              <a:schemeClr val="accent5">
                <a:lumMod val="40000"/>
                <a:lumOff val="60000"/>
              </a:schemeClr>
            </a:solidFill>
            <a:ln w="5715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Hình Bầu dục 38">
              <a:extLst>
                <a:ext uri="{FF2B5EF4-FFF2-40B4-BE49-F238E27FC236}">
                  <a16:creationId xmlns:a16="http://schemas.microsoft.com/office/drawing/2014/main" id="{5A49D39D-D8D2-46D8-9C94-037C34B12BC4}"/>
                </a:ext>
              </a:extLst>
            </p:cNvPr>
            <p:cNvSpPr/>
            <p:nvPr/>
          </p:nvSpPr>
          <p:spPr>
            <a:xfrm>
              <a:off x="2029923" y="4276844"/>
              <a:ext cx="1292645" cy="1270542"/>
            </a:xfrm>
            <a:prstGeom prst="ellipse">
              <a:avLst/>
            </a:prstGeom>
            <a:solidFill>
              <a:schemeClr val="accent5">
                <a:lumMod val="20000"/>
                <a:lumOff val="80000"/>
              </a:schemeClr>
            </a:solid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11">
              <a:extLst>
                <a:ext uri="{FF2B5EF4-FFF2-40B4-BE49-F238E27FC236}">
                  <a16:creationId xmlns:a16="http://schemas.microsoft.com/office/drawing/2014/main" id="{B8CF2F68-3E5D-4914-B6D1-02B48B60D0E7}"/>
                </a:ext>
              </a:extLst>
            </p:cNvPr>
            <p:cNvSpPr txBox="1"/>
            <p:nvPr/>
          </p:nvSpPr>
          <p:spPr>
            <a:xfrm>
              <a:off x="1640824" y="5657574"/>
              <a:ext cx="2127343" cy="646331"/>
            </a:xfrm>
            <a:prstGeom prst="rect">
              <a:avLst/>
            </a:prstGeom>
            <a:noFill/>
          </p:spPr>
          <p:txBody>
            <a:bodyPr wrap="square" rtlCol="0">
              <a:spAutoFit/>
            </a:bodyPr>
            <a:lstStyle/>
            <a:p>
              <a:pPr algn="ctr"/>
              <a:r>
                <a:rPr lang="en-US">
                  <a:solidFill>
                    <a:schemeClr val="accent5">
                      <a:lumMod val="50000"/>
                    </a:schemeClr>
                  </a:solidFill>
                  <a:latin typeface="Arial" panose="020B0604020202020204" pitchFamily="34" charset="0"/>
                  <a:cs typeface="Arial" panose="020B0604020202020204" pitchFamily="34" charset="0"/>
                </a:rPr>
                <a:t>Tên </a:t>
              </a:r>
            </a:p>
            <a:p>
              <a:pPr algn="ctr"/>
              <a:r>
                <a:rPr lang="en-US">
                  <a:solidFill>
                    <a:schemeClr val="accent5">
                      <a:lumMod val="50000"/>
                    </a:schemeClr>
                  </a:solidFill>
                  <a:latin typeface="Arial" panose="020B0604020202020204" pitchFamily="34" charset="0"/>
                  <a:cs typeface="Arial" panose="020B0604020202020204" pitchFamily="34" charset="0"/>
                </a:rPr>
                <a:t>Mã Sinh Viên</a:t>
              </a:r>
            </a:p>
          </p:txBody>
        </p:sp>
      </p:grpSp>
      <p:grpSp>
        <p:nvGrpSpPr>
          <p:cNvPr id="41" name="Nhóm 40">
            <a:extLst>
              <a:ext uri="{FF2B5EF4-FFF2-40B4-BE49-F238E27FC236}">
                <a16:creationId xmlns:a16="http://schemas.microsoft.com/office/drawing/2014/main" id="{9F4E90DC-7965-4243-90C7-53ECA95A3238}"/>
              </a:ext>
            </a:extLst>
          </p:cNvPr>
          <p:cNvGrpSpPr/>
          <p:nvPr/>
        </p:nvGrpSpPr>
        <p:grpSpPr>
          <a:xfrm>
            <a:off x="8525351" y="18043647"/>
            <a:ext cx="2127343" cy="2444153"/>
            <a:chOff x="1640824" y="3974059"/>
            <a:chExt cx="2127343" cy="2444153"/>
          </a:xfrm>
        </p:grpSpPr>
        <p:sp>
          <p:nvSpPr>
            <p:cNvPr id="42" name="Hình chữ nhật: Góc Tròn 41">
              <a:extLst>
                <a:ext uri="{FF2B5EF4-FFF2-40B4-BE49-F238E27FC236}">
                  <a16:creationId xmlns:a16="http://schemas.microsoft.com/office/drawing/2014/main" id="{6A4804D8-9A8A-48CE-AF85-DA0A56CCAFC5}"/>
                </a:ext>
              </a:extLst>
            </p:cNvPr>
            <p:cNvSpPr/>
            <p:nvPr/>
          </p:nvSpPr>
          <p:spPr>
            <a:xfrm>
              <a:off x="1703574" y="3974059"/>
              <a:ext cx="1945341" cy="2444153"/>
            </a:xfrm>
            <a:prstGeom prst="roundRect">
              <a:avLst>
                <a:gd name="adj" fmla="val 10676"/>
              </a:avLst>
            </a:prstGeom>
            <a:solidFill>
              <a:srgbClr val="BA8CDC"/>
            </a:solidFill>
            <a:ln w="571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Hình Bầu dục 42">
              <a:extLst>
                <a:ext uri="{FF2B5EF4-FFF2-40B4-BE49-F238E27FC236}">
                  <a16:creationId xmlns:a16="http://schemas.microsoft.com/office/drawing/2014/main" id="{19E26387-4DF9-4DD4-9BCC-973AD512D804}"/>
                </a:ext>
              </a:extLst>
            </p:cNvPr>
            <p:cNvSpPr/>
            <p:nvPr/>
          </p:nvSpPr>
          <p:spPr>
            <a:xfrm>
              <a:off x="2029923" y="4276844"/>
              <a:ext cx="1292645" cy="1270542"/>
            </a:xfrm>
            <a:prstGeom prst="ellipse">
              <a:avLst/>
            </a:prstGeom>
            <a:solidFill>
              <a:srgbClr val="DAC2EC"/>
            </a:solid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11">
              <a:extLst>
                <a:ext uri="{FF2B5EF4-FFF2-40B4-BE49-F238E27FC236}">
                  <a16:creationId xmlns:a16="http://schemas.microsoft.com/office/drawing/2014/main" id="{813E4E49-2160-4A19-BD66-F8DAC4A15721}"/>
                </a:ext>
              </a:extLst>
            </p:cNvPr>
            <p:cNvSpPr txBox="1"/>
            <p:nvPr/>
          </p:nvSpPr>
          <p:spPr>
            <a:xfrm>
              <a:off x="1640824" y="5657574"/>
              <a:ext cx="2127343" cy="646331"/>
            </a:xfrm>
            <a:prstGeom prst="rect">
              <a:avLst/>
            </a:prstGeom>
            <a:noFill/>
          </p:spPr>
          <p:txBody>
            <a:bodyPr wrap="square" rtlCol="0">
              <a:spAutoFit/>
            </a:bodyPr>
            <a:lstStyle/>
            <a:p>
              <a:pPr algn="ctr"/>
              <a:r>
                <a:rPr lang="en-US">
                  <a:solidFill>
                    <a:srgbClr val="7030A0"/>
                  </a:solidFill>
                  <a:latin typeface="Arial" panose="020B0604020202020204" pitchFamily="34" charset="0"/>
                  <a:cs typeface="Arial" panose="020B0604020202020204" pitchFamily="34" charset="0"/>
                </a:rPr>
                <a:t>Tên </a:t>
              </a:r>
            </a:p>
            <a:p>
              <a:pPr algn="ctr"/>
              <a:r>
                <a:rPr lang="en-US">
                  <a:solidFill>
                    <a:srgbClr val="7030A0"/>
                  </a:solidFill>
                  <a:latin typeface="Arial" panose="020B0604020202020204" pitchFamily="34" charset="0"/>
                  <a:cs typeface="Arial" panose="020B0604020202020204" pitchFamily="34" charset="0"/>
                </a:rPr>
                <a:t>Mã Sinh Viên</a:t>
              </a:r>
            </a:p>
          </p:txBody>
        </p:sp>
      </p:grpSp>
    </p:spTree>
    <p:extLst>
      <p:ext uri="{BB962C8B-B14F-4D97-AF65-F5344CB8AC3E}">
        <p14:creationId xmlns:p14="http://schemas.microsoft.com/office/powerpoint/2010/main" val="19391561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A0B691A-E4E4-497C-8EF2-F491C065B2BE}"/>
              </a:ext>
            </a:extLst>
          </p:cNvPr>
          <p:cNvSpPr/>
          <p:nvPr/>
        </p:nvSpPr>
        <p:spPr>
          <a:xfrm>
            <a:off x="1657109" y="789972"/>
            <a:ext cx="8877782" cy="5278056"/>
          </a:xfrm>
          <a:prstGeom prst="rect">
            <a:avLst/>
          </a:prstGeom>
          <a:solidFill>
            <a:srgbClr val="E3CE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latin typeface="#9Slide03 AmpleSoft" panose="02000000000000000000" pitchFamily="2" charset="77"/>
            </a:endParaRPr>
          </a:p>
        </p:txBody>
      </p:sp>
      <p:sp>
        <p:nvSpPr>
          <p:cNvPr id="2" name="TextBox 1">
            <a:extLst>
              <a:ext uri="{FF2B5EF4-FFF2-40B4-BE49-F238E27FC236}">
                <a16:creationId xmlns:a16="http://schemas.microsoft.com/office/drawing/2014/main" id="{00E2B155-FC2E-449D-913D-3699E1A4D031}"/>
              </a:ext>
            </a:extLst>
          </p:cNvPr>
          <p:cNvSpPr txBox="1"/>
          <p:nvPr/>
        </p:nvSpPr>
        <p:spPr>
          <a:xfrm>
            <a:off x="2590925" y="547702"/>
            <a:ext cx="7339884" cy="707886"/>
          </a:xfrm>
          <a:prstGeom prst="rect">
            <a:avLst/>
          </a:prstGeom>
          <a:noFill/>
        </p:spPr>
        <p:txBody>
          <a:bodyPr wrap="square" rtlCol="0">
            <a:spAutoFit/>
          </a:bodyPr>
          <a:lstStyle/>
          <a:p>
            <a:pPr lvl="0" algn="ctr">
              <a:defRPr/>
            </a:pPr>
            <a:r>
              <a:rPr lang="en-PH" sz="4000" b="1" dirty="0">
                <a:solidFill>
                  <a:srgbClr val="CE7365"/>
                </a:solidFill>
                <a:latin typeface="Aachen" panose="02020500000000000000" pitchFamily="18" charset="77"/>
                <a:ea typeface="Aachen" panose="02020500000000000000" pitchFamily="18" charset="77"/>
                <a:cs typeface="Aachen" panose="02020500000000000000" pitchFamily="18" charset="77"/>
              </a:rPr>
              <a:t> </a:t>
            </a:r>
            <a:r>
              <a:rPr lang="en-PH" sz="4000" b="1" dirty="0" err="1">
                <a:solidFill>
                  <a:srgbClr val="CE7365"/>
                </a:solidFill>
                <a:latin typeface="Aachen" panose="02020500000000000000" pitchFamily="18" charset="77"/>
                <a:ea typeface="Aachen" panose="02020500000000000000" pitchFamily="18" charset="77"/>
                <a:cs typeface="Aachen" panose="02020500000000000000" pitchFamily="18" charset="77"/>
              </a:rPr>
              <a:t>Phương</a:t>
            </a:r>
            <a:r>
              <a:rPr lang="en-PH" sz="4000" b="1" dirty="0">
                <a:solidFill>
                  <a:srgbClr val="CE7365"/>
                </a:solidFill>
                <a:latin typeface="Aachen" panose="02020500000000000000" pitchFamily="18" charset="77"/>
                <a:ea typeface="Aachen" panose="02020500000000000000" pitchFamily="18" charset="77"/>
                <a:cs typeface="Aachen" panose="02020500000000000000" pitchFamily="18" charset="77"/>
              </a:rPr>
              <a:t> </a:t>
            </a:r>
            <a:r>
              <a:rPr lang="en-PH" sz="4000" b="1" dirty="0" err="1">
                <a:solidFill>
                  <a:srgbClr val="CE7365"/>
                </a:solidFill>
                <a:latin typeface="Aachen" panose="02020500000000000000" pitchFamily="18" charset="77"/>
                <a:ea typeface="Aachen" panose="02020500000000000000" pitchFamily="18" charset="77"/>
                <a:cs typeface="Aachen" panose="02020500000000000000" pitchFamily="18" charset="77"/>
              </a:rPr>
              <a:t>pháp</a:t>
            </a:r>
            <a:r>
              <a:rPr lang="en-PH" sz="4000" b="1" dirty="0">
                <a:solidFill>
                  <a:srgbClr val="CE7365"/>
                </a:solidFill>
                <a:latin typeface="Aachen" panose="02020500000000000000" pitchFamily="18" charset="77"/>
                <a:ea typeface="Aachen" panose="02020500000000000000" pitchFamily="18" charset="77"/>
                <a:cs typeface="Aachen" panose="02020500000000000000" pitchFamily="18" charset="77"/>
              </a:rPr>
              <a:t> </a:t>
            </a:r>
            <a:r>
              <a:rPr lang="en-PH" sz="4000" b="1" dirty="0" err="1">
                <a:solidFill>
                  <a:srgbClr val="CE7365"/>
                </a:solidFill>
                <a:latin typeface="Aachen" panose="02020500000000000000" pitchFamily="18" charset="77"/>
                <a:ea typeface="Aachen" panose="02020500000000000000" pitchFamily="18" charset="77"/>
                <a:cs typeface="Aachen" panose="02020500000000000000" pitchFamily="18" charset="77"/>
              </a:rPr>
              <a:t>tiếp</a:t>
            </a:r>
            <a:r>
              <a:rPr lang="en-PH" sz="4000" b="1" dirty="0">
                <a:solidFill>
                  <a:srgbClr val="CE7365"/>
                </a:solidFill>
                <a:latin typeface="Aachen" panose="02020500000000000000" pitchFamily="18" charset="77"/>
                <a:ea typeface="Aachen" panose="02020500000000000000" pitchFamily="18" charset="77"/>
                <a:cs typeface="Aachen" panose="02020500000000000000" pitchFamily="18" charset="77"/>
              </a:rPr>
              <a:t> </a:t>
            </a:r>
            <a:r>
              <a:rPr lang="en-PH" sz="4000" b="1" dirty="0" err="1">
                <a:solidFill>
                  <a:srgbClr val="CE7365"/>
                </a:solidFill>
                <a:latin typeface="Aachen" panose="02020500000000000000" pitchFamily="18" charset="77"/>
                <a:ea typeface="Aachen" panose="02020500000000000000" pitchFamily="18" charset="77"/>
                <a:cs typeface="Aachen" panose="02020500000000000000" pitchFamily="18" charset="77"/>
              </a:rPr>
              <a:t>cận</a:t>
            </a:r>
            <a:endParaRPr lang="en-PH" sz="4000" b="1" dirty="0">
              <a:solidFill>
                <a:srgbClr val="CE7365"/>
              </a:solidFill>
              <a:latin typeface="Aachen" panose="02020500000000000000" pitchFamily="18" charset="77"/>
              <a:ea typeface="Aachen" panose="02020500000000000000" pitchFamily="18" charset="77"/>
              <a:cs typeface="Aachen" panose="02020500000000000000" pitchFamily="18" charset="77"/>
            </a:endParaRPr>
          </a:p>
        </p:txBody>
      </p:sp>
      <p:sp>
        <p:nvSpPr>
          <p:cNvPr id="6" name="Rectangle 5">
            <a:extLst>
              <a:ext uri="{FF2B5EF4-FFF2-40B4-BE49-F238E27FC236}">
                <a16:creationId xmlns:a16="http://schemas.microsoft.com/office/drawing/2014/main" id="{EEDE2E6D-34C3-4CD9-8A1E-AA29271E9D12}"/>
              </a:ext>
            </a:extLst>
          </p:cNvPr>
          <p:cNvSpPr/>
          <p:nvPr/>
        </p:nvSpPr>
        <p:spPr>
          <a:xfrm>
            <a:off x="0" y="286111"/>
            <a:ext cx="6624735" cy="111967"/>
          </a:xfrm>
          <a:prstGeom prst="rect">
            <a:avLst/>
          </a:prstGeom>
          <a:solidFill>
            <a:srgbClr val="DA8D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latin typeface="#9Slide03 AmpleSoft" panose="02000000000000000000" pitchFamily="2" charset="77"/>
            </a:endParaRPr>
          </a:p>
        </p:txBody>
      </p:sp>
      <p:sp>
        <p:nvSpPr>
          <p:cNvPr id="7" name="Rectangle 6">
            <a:extLst>
              <a:ext uri="{FF2B5EF4-FFF2-40B4-BE49-F238E27FC236}">
                <a16:creationId xmlns:a16="http://schemas.microsoft.com/office/drawing/2014/main" id="{FF044F15-D05E-4D91-BAC5-45774DE56D02}"/>
              </a:ext>
            </a:extLst>
          </p:cNvPr>
          <p:cNvSpPr/>
          <p:nvPr/>
        </p:nvSpPr>
        <p:spPr>
          <a:xfrm>
            <a:off x="5567265" y="6444290"/>
            <a:ext cx="6624735" cy="111967"/>
          </a:xfrm>
          <a:prstGeom prst="rect">
            <a:avLst/>
          </a:prstGeom>
          <a:solidFill>
            <a:srgbClr val="DA8D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latin typeface="#9Slide03 AmpleSoft" panose="02000000000000000000" pitchFamily="2" charset="77"/>
            </a:endParaRPr>
          </a:p>
        </p:txBody>
      </p:sp>
      <p:sp>
        <p:nvSpPr>
          <p:cNvPr id="8" name="TextBox 7">
            <a:extLst>
              <a:ext uri="{FF2B5EF4-FFF2-40B4-BE49-F238E27FC236}">
                <a16:creationId xmlns:a16="http://schemas.microsoft.com/office/drawing/2014/main" id="{80FF984C-09B7-4F51-A86D-177349C9C461}"/>
              </a:ext>
            </a:extLst>
          </p:cNvPr>
          <p:cNvSpPr txBox="1"/>
          <p:nvPr/>
        </p:nvSpPr>
        <p:spPr>
          <a:xfrm>
            <a:off x="2027853" y="1443841"/>
            <a:ext cx="8136294" cy="4401205"/>
          </a:xfrm>
          <a:prstGeom prst="rect">
            <a:avLst/>
          </a:prstGeom>
          <a:noFill/>
        </p:spPr>
        <p:txBody>
          <a:bodyPr wrap="square" rtlCol="0">
            <a:spAutoFit/>
          </a:bodyPr>
          <a:lstStyle/>
          <a:p>
            <a:pPr algn="just"/>
            <a:r>
              <a:rPr lang="en-US" sz="2800">
                <a:latin typeface="#9Slide03 AmpleSoft" panose="02000000000000000000" pitchFamily="2" charset="77"/>
              </a:rPr>
              <a:t>Mô hình đề xuất của chúng tôi bao gồm hai mạng: Mạng tạo văn bản thành bảng màu (Text-to-Palette Generation Networks (TPN)) và Mạng tạo màu dựa trên bảng màu ( Palettebased Colorization Networks (PCN)). Chúng tôi đào tạo các mạng đầu tiên để tạo các bảng màu cho một văn bản và sau đó đào tạo mạng thứ hai để dự đoán cách tô màu hợp lý cho một hình ảnh thang độ xám với các bảng màu được tạo. Chúng tôi sử dụng GAN có điều kiện (cGAN) cho cả hai mạng.</a:t>
            </a:r>
          </a:p>
        </p:txBody>
      </p:sp>
    </p:spTree>
    <p:extLst>
      <p:ext uri="{BB962C8B-B14F-4D97-AF65-F5344CB8AC3E}">
        <p14:creationId xmlns:p14="http://schemas.microsoft.com/office/powerpoint/2010/main" val="97395314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0-#ppt_w/2"/>
                                          </p:val>
                                        </p:tav>
                                        <p:tav tm="100000">
                                          <p:val>
                                            <p:strVal val="#ppt_x"/>
                                          </p:val>
                                        </p:tav>
                                      </p:tavLst>
                                    </p:anim>
                                    <p:anim calcmode="lin" valueType="num">
                                      <p:cBhvr additive="base">
                                        <p:cTn id="8" dur="1000" fill="hold"/>
                                        <p:tgtEl>
                                          <p:spTgt spid="6"/>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1000" fill="hold"/>
                                        <p:tgtEl>
                                          <p:spTgt spid="7"/>
                                        </p:tgtEl>
                                        <p:attrNameLst>
                                          <p:attrName>ppt_x</p:attrName>
                                        </p:attrNameLst>
                                      </p:cBhvr>
                                      <p:tavLst>
                                        <p:tav tm="0">
                                          <p:val>
                                            <p:strVal val="1+#ppt_w/2"/>
                                          </p:val>
                                        </p:tav>
                                        <p:tav tm="100000">
                                          <p:val>
                                            <p:strVal val="#ppt_x"/>
                                          </p:val>
                                        </p:tav>
                                      </p:tavLst>
                                    </p:anim>
                                    <p:anim calcmode="lin" valueType="num">
                                      <p:cBhvr additive="base">
                                        <p:cTn id="12" dur="1000" fill="hold"/>
                                        <p:tgtEl>
                                          <p:spTgt spid="7"/>
                                        </p:tgtEl>
                                        <p:attrNameLst>
                                          <p:attrName>ppt_y</p:attrName>
                                        </p:attrNameLst>
                                      </p:cBhvr>
                                      <p:tavLst>
                                        <p:tav tm="0">
                                          <p:val>
                                            <p:strVal val="#ppt_y"/>
                                          </p:val>
                                        </p:tav>
                                        <p:tav tm="100000">
                                          <p:val>
                                            <p:strVal val="#ppt_y"/>
                                          </p:val>
                                        </p:tav>
                                      </p:tavLst>
                                    </p:anim>
                                  </p:childTnLst>
                                </p:cTn>
                              </p:par>
                              <p:par>
                                <p:cTn id="13" presetID="1" presetClass="entr" presetSubtype="0" fill="hold" grpId="0" nodeType="withEffect">
                                  <p:stCondLst>
                                    <p:cond delay="0"/>
                                  </p:stCondLst>
                                  <p:iterate type="lt">
                                    <p:tmAbs val="80"/>
                                  </p:iterate>
                                  <p:childTnLst>
                                    <p:set>
                                      <p:cBhvr>
                                        <p:cTn id="14" dur="1" fill="hold">
                                          <p:stCondLst>
                                            <p:cond delay="0"/>
                                          </p:stCondLst>
                                        </p:cTn>
                                        <p:tgtEl>
                                          <p:spTgt spid="2"/>
                                        </p:tgtEl>
                                        <p:attrNameLst>
                                          <p:attrName>style.visibility</p:attrName>
                                        </p:attrNameLst>
                                      </p:cBhvr>
                                      <p:to>
                                        <p:strVal val="visible"/>
                                      </p:to>
                                    </p:set>
                                  </p:childTnLst>
                                </p:cTn>
                              </p:par>
                              <p:par>
                                <p:cTn id="15" presetID="10" presetClass="entr" presetSubtype="0" fill="hold" grpId="0" nodeType="withEffect">
                                  <p:stCondLst>
                                    <p:cond delay="40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animBg="1"/>
      <p:bldP spid="7" grpId="0" animBg="1"/>
      <p:bldP spid="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8" name="APP WINDOW (BACK)">
            <a:extLst>
              <a:ext uri="{FF2B5EF4-FFF2-40B4-BE49-F238E27FC236}">
                <a16:creationId xmlns:a16="http://schemas.microsoft.com/office/drawing/2014/main" id="{CAA1D5E8-32D4-4B88-A404-348DA0179159}"/>
              </a:ext>
            </a:extLst>
          </p:cNvPr>
          <p:cNvGrpSpPr/>
          <p:nvPr/>
        </p:nvGrpSpPr>
        <p:grpSpPr>
          <a:xfrm>
            <a:off x="200064" y="249279"/>
            <a:ext cx="11502890" cy="6188765"/>
            <a:chOff x="401704" y="416301"/>
            <a:chExt cx="11502890" cy="6188765"/>
          </a:xfrm>
        </p:grpSpPr>
        <p:grpSp>
          <p:nvGrpSpPr>
            <p:cNvPr id="89" name="Group 88">
              <a:extLst>
                <a:ext uri="{FF2B5EF4-FFF2-40B4-BE49-F238E27FC236}">
                  <a16:creationId xmlns:a16="http://schemas.microsoft.com/office/drawing/2014/main" id="{ED2245B4-33E5-4B57-B64F-42C84C27651D}"/>
                </a:ext>
              </a:extLst>
            </p:cNvPr>
            <p:cNvGrpSpPr/>
            <p:nvPr/>
          </p:nvGrpSpPr>
          <p:grpSpPr>
            <a:xfrm>
              <a:off x="401704" y="416301"/>
              <a:ext cx="11502890" cy="6188765"/>
              <a:chOff x="401704" y="410818"/>
              <a:chExt cx="11502890" cy="6188765"/>
            </a:xfrm>
          </p:grpSpPr>
          <p:grpSp>
            <p:nvGrpSpPr>
              <p:cNvPr id="91" name="Group 90">
                <a:extLst>
                  <a:ext uri="{FF2B5EF4-FFF2-40B4-BE49-F238E27FC236}">
                    <a16:creationId xmlns:a16="http://schemas.microsoft.com/office/drawing/2014/main" id="{7BFFEE01-BE5D-4AB7-9DF2-03CC697B52E4}"/>
                  </a:ext>
                </a:extLst>
              </p:cNvPr>
              <p:cNvGrpSpPr/>
              <p:nvPr/>
            </p:nvGrpSpPr>
            <p:grpSpPr>
              <a:xfrm>
                <a:off x="401707" y="410818"/>
                <a:ext cx="11502887" cy="6188765"/>
                <a:chOff x="344557" y="334618"/>
                <a:chExt cx="11502887" cy="6188765"/>
              </a:xfrm>
            </p:grpSpPr>
            <p:sp>
              <p:nvSpPr>
                <p:cNvPr id="94" name="Rectangle 93">
                  <a:extLst>
                    <a:ext uri="{FF2B5EF4-FFF2-40B4-BE49-F238E27FC236}">
                      <a16:creationId xmlns:a16="http://schemas.microsoft.com/office/drawing/2014/main" id="{EFC0D354-21C3-486C-84B7-573A402987FC}"/>
                    </a:ext>
                  </a:extLst>
                </p:cNvPr>
                <p:cNvSpPr/>
                <p:nvPr/>
              </p:nvSpPr>
              <p:spPr>
                <a:xfrm>
                  <a:off x="344557" y="334618"/>
                  <a:ext cx="11502887" cy="618876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9Slide03 AmpleSoft" panose="02000000000000000000" pitchFamily="2" charset="77"/>
                  </a:endParaRPr>
                </a:p>
              </p:txBody>
            </p:sp>
            <p:sp>
              <p:nvSpPr>
                <p:cNvPr id="95" name="Rectangle 94">
                  <a:extLst>
                    <a:ext uri="{FF2B5EF4-FFF2-40B4-BE49-F238E27FC236}">
                      <a16:creationId xmlns:a16="http://schemas.microsoft.com/office/drawing/2014/main" id="{A4E9E035-7532-4A03-9699-33C12BBC83E0}"/>
                    </a:ext>
                  </a:extLst>
                </p:cNvPr>
                <p:cNvSpPr/>
                <p:nvPr/>
              </p:nvSpPr>
              <p:spPr>
                <a:xfrm>
                  <a:off x="344557" y="334618"/>
                  <a:ext cx="11502886" cy="434008"/>
                </a:xfrm>
                <a:prstGeom prst="rect">
                  <a:avLst/>
                </a:prstGeom>
                <a:solidFill>
                  <a:srgbClr val="F1D16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dirty="0">
                    <a:ln>
                      <a:noFill/>
                    </a:ln>
                    <a:solidFill>
                      <a:prstClr val="white"/>
                    </a:solidFill>
                    <a:effectLst/>
                    <a:uLnTx/>
                    <a:uFillTx/>
                    <a:latin typeface="#9Slide03 AmpleSoft" panose="02000000000000000000" pitchFamily="2" charset="77"/>
                  </a:endParaRPr>
                </a:p>
              </p:txBody>
            </p:sp>
            <p:grpSp>
              <p:nvGrpSpPr>
                <p:cNvPr id="96" name="Group 95">
                  <a:extLst>
                    <a:ext uri="{FF2B5EF4-FFF2-40B4-BE49-F238E27FC236}">
                      <a16:creationId xmlns:a16="http://schemas.microsoft.com/office/drawing/2014/main" id="{78104EFF-063E-4E52-A806-C9ECCD8DDEE2}"/>
                    </a:ext>
                  </a:extLst>
                </p:cNvPr>
                <p:cNvGrpSpPr/>
                <p:nvPr/>
              </p:nvGrpSpPr>
              <p:grpSpPr>
                <a:xfrm>
                  <a:off x="486382" y="464073"/>
                  <a:ext cx="175098" cy="175098"/>
                  <a:chOff x="2256816" y="1157591"/>
                  <a:chExt cx="447474" cy="447473"/>
                </a:xfrm>
              </p:grpSpPr>
              <p:cxnSp>
                <p:nvCxnSpPr>
                  <p:cNvPr id="100" name="Straight Connector 99">
                    <a:extLst>
                      <a:ext uri="{FF2B5EF4-FFF2-40B4-BE49-F238E27FC236}">
                        <a16:creationId xmlns:a16="http://schemas.microsoft.com/office/drawing/2014/main" id="{876B6087-1F2B-483D-9B78-C8A15C30CFF9}"/>
                      </a:ext>
                    </a:extLst>
                  </p:cNvPr>
                  <p:cNvCxnSpPr/>
                  <p:nvPr/>
                </p:nvCxnSpPr>
                <p:spPr>
                  <a:xfrm>
                    <a:off x="2256817" y="1157591"/>
                    <a:ext cx="447473" cy="44747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D2E9E863-79B7-4C78-9E5C-451DB69A1C11}"/>
                      </a:ext>
                    </a:extLst>
                  </p:cNvPr>
                  <p:cNvCxnSpPr>
                    <a:cxnSpLocks/>
                  </p:cNvCxnSpPr>
                  <p:nvPr/>
                </p:nvCxnSpPr>
                <p:spPr>
                  <a:xfrm flipH="1">
                    <a:off x="2256816" y="1157591"/>
                    <a:ext cx="447473" cy="44747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97" name="Straight Connector 96">
                  <a:extLst>
                    <a:ext uri="{FF2B5EF4-FFF2-40B4-BE49-F238E27FC236}">
                      <a16:creationId xmlns:a16="http://schemas.microsoft.com/office/drawing/2014/main" id="{CA80C2EE-ED76-462D-8281-73C91E802B04}"/>
                    </a:ext>
                  </a:extLst>
                </p:cNvPr>
                <p:cNvCxnSpPr>
                  <a:cxnSpLocks/>
                </p:cNvCxnSpPr>
                <p:nvPr/>
              </p:nvCxnSpPr>
              <p:spPr>
                <a:xfrm>
                  <a:off x="784698" y="334618"/>
                  <a:ext cx="0" cy="43400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541DCBC1-4DAC-4FA7-B3BF-674695CD7F89}"/>
                    </a:ext>
                  </a:extLst>
                </p:cNvPr>
                <p:cNvCxnSpPr>
                  <a:cxnSpLocks/>
                </p:cNvCxnSpPr>
                <p:nvPr/>
              </p:nvCxnSpPr>
              <p:spPr>
                <a:xfrm>
                  <a:off x="1222443" y="334618"/>
                  <a:ext cx="0" cy="43400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9" name="Oval 98">
                  <a:extLst>
                    <a:ext uri="{FF2B5EF4-FFF2-40B4-BE49-F238E27FC236}">
                      <a16:creationId xmlns:a16="http://schemas.microsoft.com/office/drawing/2014/main" id="{2A2F9655-85B5-4487-9EC5-53EC520423BB}"/>
                    </a:ext>
                  </a:extLst>
                </p:cNvPr>
                <p:cNvSpPr/>
                <p:nvPr/>
              </p:nvSpPr>
              <p:spPr>
                <a:xfrm>
                  <a:off x="896569" y="439754"/>
                  <a:ext cx="223736" cy="22373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9Slide03 AmpleSoft" panose="02000000000000000000" pitchFamily="2" charset="77"/>
                  </a:endParaRPr>
                </a:p>
              </p:txBody>
            </p:sp>
          </p:grpSp>
          <p:sp>
            <p:nvSpPr>
              <p:cNvPr id="92" name="Rectangle 91">
                <a:extLst>
                  <a:ext uri="{FF2B5EF4-FFF2-40B4-BE49-F238E27FC236}">
                    <a16:creationId xmlns:a16="http://schemas.microsoft.com/office/drawing/2014/main" id="{E7FC1C14-6FFD-4A3A-BBD0-85D82E7F6D07}"/>
                  </a:ext>
                </a:extLst>
              </p:cNvPr>
              <p:cNvSpPr/>
              <p:nvPr/>
            </p:nvSpPr>
            <p:spPr>
              <a:xfrm>
                <a:off x="401705" y="1935857"/>
                <a:ext cx="5694296" cy="4663725"/>
              </a:xfrm>
              <a:prstGeom prst="rect">
                <a:avLst/>
              </a:prstGeom>
              <a:solidFill>
                <a:srgbClr val="F1895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dirty="0">
                  <a:ln>
                    <a:noFill/>
                  </a:ln>
                  <a:solidFill>
                    <a:prstClr val="white"/>
                  </a:solidFill>
                  <a:effectLst/>
                  <a:uLnTx/>
                  <a:uFillTx/>
                  <a:latin typeface="#9Slide03 AmpleSoft" panose="02000000000000000000" pitchFamily="2" charset="77"/>
                </a:endParaRPr>
              </a:p>
            </p:txBody>
          </p:sp>
          <p:sp>
            <p:nvSpPr>
              <p:cNvPr id="93" name="Rectangle 92">
                <a:extLst>
                  <a:ext uri="{FF2B5EF4-FFF2-40B4-BE49-F238E27FC236}">
                    <a16:creationId xmlns:a16="http://schemas.microsoft.com/office/drawing/2014/main" id="{758378DC-95DE-4D4F-8A86-7E6266F995A9}"/>
                  </a:ext>
                </a:extLst>
              </p:cNvPr>
              <p:cNvSpPr/>
              <p:nvPr/>
            </p:nvSpPr>
            <p:spPr>
              <a:xfrm>
                <a:off x="401704" y="844826"/>
                <a:ext cx="11502887" cy="109519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dirty="0">
                  <a:ln>
                    <a:noFill/>
                  </a:ln>
                  <a:solidFill>
                    <a:prstClr val="white"/>
                  </a:solidFill>
                  <a:effectLst/>
                  <a:uLnTx/>
                  <a:uFillTx/>
                  <a:latin typeface="#9Slide03 AmpleSoft" panose="02000000000000000000" pitchFamily="2" charset="77"/>
                </a:endParaRPr>
              </a:p>
            </p:txBody>
          </p:sp>
        </p:grpSp>
        <p:sp>
          <p:nvSpPr>
            <p:cNvPr id="90" name="Rectangle 89">
              <a:extLst>
                <a:ext uri="{FF2B5EF4-FFF2-40B4-BE49-F238E27FC236}">
                  <a16:creationId xmlns:a16="http://schemas.microsoft.com/office/drawing/2014/main" id="{D1906E67-7724-4DC5-867A-1791E5765D96}"/>
                </a:ext>
              </a:extLst>
            </p:cNvPr>
            <p:cNvSpPr/>
            <p:nvPr/>
          </p:nvSpPr>
          <p:spPr>
            <a:xfrm>
              <a:off x="6096000" y="1954010"/>
              <a:ext cx="5808591" cy="4634654"/>
            </a:xfrm>
            <a:prstGeom prst="rect">
              <a:avLst/>
            </a:prstGeom>
            <a:solidFill>
              <a:srgbClr val="CB584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w="0"/>
                <a:solidFill>
                  <a:prstClr val="black"/>
                </a:solidFill>
                <a:effectLst>
                  <a:outerShdw blurRad="38100" dist="19050" dir="2700000" algn="tl" rotWithShape="0">
                    <a:prstClr val="black">
                      <a:alpha val="40000"/>
                    </a:prstClr>
                  </a:outerShdw>
                </a:effectLst>
                <a:uLnTx/>
                <a:uFillTx/>
                <a:latin typeface="#9Slide03 AmpleSoft" panose="02000000000000000000" pitchFamily="2" charset="77"/>
              </a:endParaRPr>
            </a:p>
          </p:txBody>
        </p:sp>
      </p:grpSp>
      <p:grpSp>
        <p:nvGrpSpPr>
          <p:cNvPr id="48" name="APP WINDOW (MID)">
            <a:extLst>
              <a:ext uri="{FF2B5EF4-FFF2-40B4-BE49-F238E27FC236}">
                <a16:creationId xmlns:a16="http://schemas.microsoft.com/office/drawing/2014/main" id="{6C5EC3AD-128D-4C2F-A6BE-8B7668D67C53}"/>
              </a:ext>
            </a:extLst>
          </p:cNvPr>
          <p:cNvGrpSpPr/>
          <p:nvPr/>
        </p:nvGrpSpPr>
        <p:grpSpPr>
          <a:xfrm>
            <a:off x="290968" y="338748"/>
            <a:ext cx="11502890" cy="6188765"/>
            <a:chOff x="401704" y="416301"/>
            <a:chExt cx="11502890" cy="6188765"/>
          </a:xfrm>
        </p:grpSpPr>
        <p:grpSp>
          <p:nvGrpSpPr>
            <p:cNvPr id="75" name="Group 74">
              <a:extLst>
                <a:ext uri="{FF2B5EF4-FFF2-40B4-BE49-F238E27FC236}">
                  <a16:creationId xmlns:a16="http://schemas.microsoft.com/office/drawing/2014/main" id="{8B452D74-9EF0-41DB-AE29-2458DFEC1C7E}"/>
                </a:ext>
              </a:extLst>
            </p:cNvPr>
            <p:cNvGrpSpPr/>
            <p:nvPr/>
          </p:nvGrpSpPr>
          <p:grpSpPr>
            <a:xfrm>
              <a:off x="401704" y="416301"/>
              <a:ext cx="11502890" cy="6188765"/>
              <a:chOff x="401704" y="410818"/>
              <a:chExt cx="11502890" cy="6188765"/>
            </a:xfrm>
          </p:grpSpPr>
          <p:grpSp>
            <p:nvGrpSpPr>
              <p:cNvPr id="76" name="Group 75">
                <a:extLst>
                  <a:ext uri="{FF2B5EF4-FFF2-40B4-BE49-F238E27FC236}">
                    <a16:creationId xmlns:a16="http://schemas.microsoft.com/office/drawing/2014/main" id="{F5EF4AE6-ED8B-4426-B814-F26148E470BA}"/>
                  </a:ext>
                </a:extLst>
              </p:cNvPr>
              <p:cNvGrpSpPr/>
              <p:nvPr/>
            </p:nvGrpSpPr>
            <p:grpSpPr>
              <a:xfrm>
                <a:off x="401707" y="410818"/>
                <a:ext cx="11502887" cy="6188765"/>
                <a:chOff x="344557" y="334618"/>
                <a:chExt cx="11502887" cy="6188765"/>
              </a:xfrm>
            </p:grpSpPr>
            <p:sp>
              <p:nvSpPr>
                <p:cNvPr id="80" name="Rectangle 79">
                  <a:extLst>
                    <a:ext uri="{FF2B5EF4-FFF2-40B4-BE49-F238E27FC236}">
                      <a16:creationId xmlns:a16="http://schemas.microsoft.com/office/drawing/2014/main" id="{B29C4EC6-5D80-4FC9-8C5C-FBFA4343A552}"/>
                    </a:ext>
                  </a:extLst>
                </p:cNvPr>
                <p:cNvSpPr/>
                <p:nvPr/>
              </p:nvSpPr>
              <p:spPr>
                <a:xfrm>
                  <a:off x="344557" y="334618"/>
                  <a:ext cx="11502887" cy="618876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9Slide03 AmpleSoft" panose="02000000000000000000" pitchFamily="2" charset="77"/>
                  </a:endParaRPr>
                </a:p>
              </p:txBody>
            </p:sp>
            <p:sp>
              <p:nvSpPr>
                <p:cNvPr id="81" name="Rectangle 80">
                  <a:extLst>
                    <a:ext uri="{FF2B5EF4-FFF2-40B4-BE49-F238E27FC236}">
                      <a16:creationId xmlns:a16="http://schemas.microsoft.com/office/drawing/2014/main" id="{42543165-FE70-46AD-BC47-E5A366949EF3}"/>
                    </a:ext>
                  </a:extLst>
                </p:cNvPr>
                <p:cNvSpPr/>
                <p:nvPr/>
              </p:nvSpPr>
              <p:spPr>
                <a:xfrm>
                  <a:off x="344557" y="334618"/>
                  <a:ext cx="11502886" cy="434008"/>
                </a:xfrm>
                <a:prstGeom prst="rect">
                  <a:avLst/>
                </a:prstGeom>
                <a:solidFill>
                  <a:srgbClr val="F1D16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dirty="0">
                    <a:ln>
                      <a:noFill/>
                    </a:ln>
                    <a:solidFill>
                      <a:prstClr val="white"/>
                    </a:solidFill>
                    <a:effectLst/>
                    <a:uLnTx/>
                    <a:uFillTx/>
                    <a:latin typeface="#9Slide03 AmpleSoft" panose="02000000000000000000" pitchFamily="2" charset="77"/>
                  </a:endParaRPr>
                </a:p>
              </p:txBody>
            </p:sp>
            <p:grpSp>
              <p:nvGrpSpPr>
                <p:cNvPr id="82" name="Group 81">
                  <a:extLst>
                    <a:ext uri="{FF2B5EF4-FFF2-40B4-BE49-F238E27FC236}">
                      <a16:creationId xmlns:a16="http://schemas.microsoft.com/office/drawing/2014/main" id="{748421DE-4088-4F3F-9AA4-7BEEF96C0DD0}"/>
                    </a:ext>
                  </a:extLst>
                </p:cNvPr>
                <p:cNvGrpSpPr/>
                <p:nvPr/>
              </p:nvGrpSpPr>
              <p:grpSpPr>
                <a:xfrm>
                  <a:off x="486382" y="464073"/>
                  <a:ext cx="175098" cy="175098"/>
                  <a:chOff x="2256816" y="1157591"/>
                  <a:chExt cx="447474" cy="447473"/>
                </a:xfrm>
              </p:grpSpPr>
              <p:cxnSp>
                <p:nvCxnSpPr>
                  <p:cNvPr id="86" name="Straight Connector 85">
                    <a:extLst>
                      <a:ext uri="{FF2B5EF4-FFF2-40B4-BE49-F238E27FC236}">
                        <a16:creationId xmlns:a16="http://schemas.microsoft.com/office/drawing/2014/main" id="{2B97C69F-80DD-4641-BE66-28F463EE171D}"/>
                      </a:ext>
                    </a:extLst>
                  </p:cNvPr>
                  <p:cNvCxnSpPr/>
                  <p:nvPr/>
                </p:nvCxnSpPr>
                <p:spPr>
                  <a:xfrm>
                    <a:off x="2256817" y="1157591"/>
                    <a:ext cx="447473" cy="44747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175BCCFD-A029-404A-B78F-7686F4CDF977}"/>
                      </a:ext>
                    </a:extLst>
                  </p:cNvPr>
                  <p:cNvCxnSpPr>
                    <a:cxnSpLocks/>
                  </p:cNvCxnSpPr>
                  <p:nvPr/>
                </p:nvCxnSpPr>
                <p:spPr>
                  <a:xfrm flipH="1">
                    <a:off x="2256816" y="1157591"/>
                    <a:ext cx="447473" cy="44747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83" name="Straight Connector 82">
                  <a:extLst>
                    <a:ext uri="{FF2B5EF4-FFF2-40B4-BE49-F238E27FC236}">
                      <a16:creationId xmlns:a16="http://schemas.microsoft.com/office/drawing/2014/main" id="{E1DCF0BB-8AE1-4742-AD47-EE26919986DB}"/>
                    </a:ext>
                  </a:extLst>
                </p:cNvPr>
                <p:cNvCxnSpPr>
                  <a:cxnSpLocks/>
                </p:cNvCxnSpPr>
                <p:nvPr/>
              </p:nvCxnSpPr>
              <p:spPr>
                <a:xfrm>
                  <a:off x="784698" y="334618"/>
                  <a:ext cx="0" cy="43400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16B2CFEC-9E17-4CBF-B0E5-75D16421213F}"/>
                    </a:ext>
                  </a:extLst>
                </p:cNvPr>
                <p:cNvCxnSpPr>
                  <a:cxnSpLocks/>
                </p:cNvCxnSpPr>
                <p:nvPr/>
              </p:nvCxnSpPr>
              <p:spPr>
                <a:xfrm>
                  <a:off x="1222443" y="334618"/>
                  <a:ext cx="0" cy="43400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5" name="Oval 84">
                  <a:extLst>
                    <a:ext uri="{FF2B5EF4-FFF2-40B4-BE49-F238E27FC236}">
                      <a16:creationId xmlns:a16="http://schemas.microsoft.com/office/drawing/2014/main" id="{BECA5933-9450-4280-A894-8BE556B4BAD9}"/>
                    </a:ext>
                  </a:extLst>
                </p:cNvPr>
                <p:cNvSpPr/>
                <p:nvPr/>
              </p:nvSpPr>
              <p:spPr>
                <a:xfrm>
                  <a:off x="896569" y="439754"/>
                  <a:ext cx="223736" cy="22373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9Slide03 AmpleSoft" panose="02000000000000000000" pitchFamily="2" charset="77"/>
                  </a:endParaRPr>
                </a:p>
              </p:txBody>
            </p:sp>
          </p:grpSp>
          <p:sp>
            <p:nvSpPr>
              <p:cNvPr id="77" name="Rectangle 76">
                <a:extLst>
                  <a:ext uri="{FF2B5EF4-FFF2-40B4-BE49-F238E27FC236}">
                    <a16:creationId xmlns:a16="http://schemas.microsoft.com/office/drawing/2014/main" id="{C3EC43DD-73A6-4AE4-A52C-11C2467F5B89}"/>
                  </a:ext>
                </a:extLst>
              </p:cNvPr>
              <p:cNvSpPr/>
              <p:nvPr/>
            </p:nvSpPr>
            <p:spPr>
              <a:xfrm>
                <a:off x="401705" y="1935857"/>
                <a:ext cx="5694296" cy="4663725"/>
              </a:xfrm>
              <a:prstGeom prst="rect">
                <a:avLst/>
              </a:prstGeom>
              <a:solidFill>
                <a:srgbClr val="F1895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dirty="0">
                  <a:ln>
                    <a:noFill/>
                  </a:ln>
                  <a:solidFill>
                    <a:prstClr val="white"/>
                  </a:solidFill>
                  <a:effectLst/>
                  <a:uLnTx/>
                  <a:uFillTx/>
                  <a:latin typeface="#9Slide03 AmpleSoft" panose="02000000000000000000" pitchFamily="2" charset="77"/>
                </a:endParaRPr>
              </a:p>
            </p:txBody>
          </p:sp>
          <p:sp>
            <p:nvSpPr>
              <p:cNvPr id="78" name="Rectangle 77">
                <a:extLst>
                  <a:ext uri="{FF2B5EF4-FFF2-40B4-BE49-F238E27FC236}">
                    <a16:creationId xmlns:a16="http://schemas.microsoft.com/office/drawing/2014/main" id="{ABC656C8-608D-4168-BD1C-48307845A9E8}"/>
                  </a:ext>
                </a:extLst>
              </p:cNvPr>
              <p:cNvSpPr/>
              <p:nvPr/>
            </p:nvSpPr>
            <p:spPr>
              <a:xfrm>
                <a:off x="401704" y="844826"/>
                <a:ext cx="11502887" cy="109519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9Slide03 AmpleSoft" panose="02000000000000000000" pitchFamily="2" charset="77"/>
                </a:endParaRPr>
              </a:p>
            </p:txBody>
          </p:sp>
        </p:grpSp>
        <p:sp>
          <p:nvSpPr>
            <p:cNvPr id="47" name="Rectangle 46">
              <a:extLst>
                <a:ext uri="{FF2B5EF4-FFF2-40B4-BE49-F238E27FC236}">
                  <a16:creationId xmlns:a16="http://schemas.microsoft.com/office/drawing/2014/main" id="{71ADE725-B9A8-4D26-A238-43A9F8479955}"/>
                </a:ext>
              </a:extLst>
            </p:cNvPr>
            <p:cNvSpPr/>
            <p:nvPr/>
          </p:nvSpPr>
          <p:spPr>
            <a:xfrm>
              <a:off x="6096000" y="1954010"/>
              <a:ext cx="5808591" cy="4634654"/>
            </a:xfrm>
            <a:prstGeom prst="rect">
              <a:avLst/>
            </a:prstGeom>
            <a:solidFill>
              <a:srgbClr val="CB584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w="0"/>
                <a:solidFill>
                  <a:prstClr val="black"/>
                </a:solidFill>
                <a:effectLst>
                  <a:outerShdw blurRad="38100" dist="19050" dir="2700000" algn="tl" rotWithShape="0">
                    <a:prstClr val="black">
                      <a:alpha val="40000"/>
                    </a:prstClr>
                  </a:outerShdw>
                </a:effectLst>
                <a:uLnTx/>
                <a:uFillTx/>
                <a:latin typeface="#9Slide03 AmpleSoft" panose="02000000000000000000" pitchFamily="2" charset="77"/>
              </a:endParaRPr>
            </a:p>
          </p:txBody>
        </p:sp>
      </p:grpSp>
      <p:grpSp>
        <p:nvGrpSpPr>
          <p:cNvPr id="13" name="APP WINDOW (FRONT)">
            <a:extLst>
              <a:ext uri="{FF2B5EF4-FFF2-40B4-BE49-F238E27FC236}">
                <a16:creationId xmlns:a16="http://schemas.microsoft.com/office/drawing/2014/main" id="{4BE12394-E9BD-4D23-B31C-9FE8A7C64853}"/>
              </a:ext>
            </a:extLst>
          </p:cNvPr>
          <p:cNvGrpSpPr/>
          <p:nvPr/>
        </p:nvGrpSpPr>
        <p:grpSpPr>
          <a:xfrm>
            <a:off x="401704" y="410818"/>
            <a:ext cx="11502890" cy="6188765"/>
            <a:chOff x="401704" y="410818"/>
            <a:chExt cx="11502890" cy="6188765"/>
          </a:xfrm>
        </p:grpSpPr>
        <p:grpSp>
          <p:nvGrpSpPr>
            <p:cNvPr id="117" name="Group 116">
              <a:extLst>
                <a:ext uri="{FF2B5EF4-FFF2-40B4-BE49-F238E27FC236}">
                  <a16:creationId xmlns:a16="http://schemas.microsoft.com/office/drawing/2014/main" id="{6011B916-5263-463B-B098-D0676F366B0B}"/>
                </a:ext>
              </a:extLst>
            </p:cNvPr>
            <p:cNvGrpSpPr/>
            <p:nvPr/>
          </p:nvGrpSpPr>
          <p:grpSpPr>
            <a:xfrm>
              <a:off x="401707" y="410818"/>
              <a:ext cx="11502887" cy="6188765"/>
              <a:chOff x="344557" y="334618"/>
              <a:chExt cx="11502887" cy="6188765"/>
            </a:xfrm>
          </p:grpSpPr>
          <p:sp>
            <p:nvSpPr>
              <p:cNvPr id="2" name="Rectangle 1">
                <a:extLst>
                  <a:ext uri="{FF2B5EF4-FFF2-40B4-BE49-F238E27FC236}">
                    <a16:creationId xmlns:a16="http://schemas.microsoft.com/office/drawing/2014/main" id="{E8D96545-D438-45C6-9792-A2E3255EA706}"/>
                  </a:ext>
                </a:extLst>
              </p:cNvPr>
              <p:cNvSpPr/>
              <p:nvPr/>
            </p:nvSpPr>
            <p:spPr>
              <a:xfrm>
                <a:off x="344557" y="334618"/>
                <a:ext cx="11502887" cy="618876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9Slide03 AmpleSoft" panose="02000000000000000000" pitchFamily="2" charset="77"/>
                </a:endParaRPr>
              </a:p>
            </p:txBody>
          </p:sp>
          <p:sp>
            <p:nvSpPr>
              <p:cNvPr id="3" name="Rectangle 2">
                <a:extLst>
                  <a:ext uri="{FF2B5EF4-FFF2-40B4-BE49-F238E27FC236}">
                    <a16:creationId xmlns:a16="http://schemas.microsoft.com/office/drawing/2014/main" id="{8E0B17B4-F867-41CB-B4D9-27544E4FF73D}"/>
                  </a:ext>
                </a:extLst>
              </p:cNvPr>
              <p:cNvSpPr/>
              <p:nvPr/>
            </p:nvSpPr>
            <p:spPr>
              <a:xfrm>
                <a:off x="344557" y="334618"/>
                <a:ext cx="11502886" cy="434008"/>
              </a:xfrm>
              <a:prstGeom prst="rect">
                <a:avLst/>
              </a:prstGeom>
              <a:solidFill>
                <a:srgbClr val="F1D16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dirty="0">
                  <a:ln>
                    <a:noFill/>
                  </a:ln>
                  <a:solidFill>
                    <a:prstClr val="white"/>
                  </a:solidFill>
                  <a:effectLst/>
                  <a:uLnTx/>
                  <a:uFillTx/>
                  <a:latin typeface="#9Slide03 AmpleSoft" panose="02000000000000000000" pitchFamily="2" charset="77"/>
                </a:endParaRPr>
              </a:p>
            </p:txBody>
          </p:sp>
          <p:grpSp>
            <p:nvGrpSpPr>
              <p:cNvPr id="7" name="Group 6">
                <a:extLst>
                  <a:ext uri="{FF2B5EF4-FFF2-40B4-BE49-F238E27FC236}">
                    <a16:creationId xmlns:a16="http://schemas.microsoft.com/office/drawing/2014/main" id="{FE018F68-B971-4320-9671-838E92A8ED74}"/>
                  </a:ext>
                </a:extLst>
              </p:cNvPr>
              <p:cNvGrpSpPr/>
              <p:nvPr/>
            </p:nvGrpSpPr>
            <p:grpSpPr>
              <a:xfrm>
                <a:off x="486382" y="464073"/>
                <a:ext cx="175098" cy="175098"/>
                <a:chOff x="2256816" y="1157591"/>
                <a:chExt cx="447474" cy="447473"/>
              </a:xfrm>
            </p:grpSpPr>
            <p:cxnSp>
              <p:nvCxnSpPr>
                <p:cNvPr id="5" name="Straight Connector 4">
                  <a:extLst>
                    <a:ext uri="{FF2B5EF4-FFF2-40B4-BE49-F238E27FC236}">
                      <a16:creationId xmlns:a16="http://schemas.microsoft.com/office/drawing/2014/main" id="{897600B1-0FBE-4995-B18D-72A2ABF80F64}"/>
                    </a:ext>
                  </a:extLst>
                </p:cNvPr>
                <p:cNvCxnSpPr/>
                <p:nvPr/>
              </p:nvCxnSpPr>
              <p:spPr>
                <a:xfrm>
                  <a:off x="2256817" y="1157591"/>
                  <a:ext cx="447473" cy="44747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99CB5AF0-D22C-4BFA-87B3-ED924B60FC8C}"/>
                    </a:ext>
                  </a:extLst>
                </p:cNvPr>
                <p:cNvCxnSpPr>
                  <a:cxnSpLocks/>
                </p:cNvCxnSpPr>
                <p:nvPr/>
              </p:nvCxnSpPr>
              <p:spPr>
                <a:xfrm flipH="1">
                  <a:off x="2256816" y="1157591"/>
                  <a:ext cx="447473" cy="44747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9" name="Straight Connector 8">
                <a:extLst>
                  <a:ext uri="{FF2B5EF4-FFF2-40B4-BE49-F238E27FC236}">
                    <a16:creationId xmlns:a16="http://schemas.microsoft.com/office/drawing/2014/main" id="{FF0E7D5C-FE9A-4A23-AEE5-AE29D6278E20}"/>
                  </a:ext>
                </a:extLst>
              </p:cNvPr>
              <p:cNvCxnSpPr>
                <a:cxnSpLocks/>
              </p:cNvCxnSpPr>
              <p:nvPr/>
            </p:nvCxnSpPr>
            <p:spPr>
              <a:xfrm>
                <a:off x="784698" y="334618"/>
                <a:ext cx="0" cy="43400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E5FA185-E128-413B-A534-990B221C662C}"/>
                  </a:ext>
                </a:extLst>
              </p:cNvPr>
              <p:cNvCxnSpPr>
                <a:cxnSpLocks/>
              </p:cNvCxnSpPr>
              <p:nvPr/>
            </p:nvCxnSpPr>
            <p:spPr>
              <a:xfrm>
                <a:off x="1222443" y="334618"/>
                <a:ext cx="0" cy="43400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9E99B5A7-CB6A-4DFE-BC64-023DD48068DE}"/>
                  </a:ext>
                </a:extLst>
              </p:cNvPr>
              <p:cNvSpPr/>
              <p:nvPr/>
            </p:nvSpPr>
            <p:spPr>
              <a:xfrm>
                <a:off x="896569" y="439754"/>
                <a:ext cx="223736" cy="22373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9Slide03 AmpleSoft" panose="02000000000000000000" pitchFamily="2" charset="77"/>
                </a:endParaRPr>
              </a:p>
            </p:txBody>
          </p:sp>
        </p:grpSp>
        <p:sp>
          <p:nvSpPr>
            <p:cNvPr id="37" name="Rectangle 36">
              <a:extLst>
                <a:ext uri="{FF2B5EF4-FFF2-40B4-BE49-F238E27FC236}">
                  <a16:creationId xmlns:a16="http://schemas.microsoft.com/office/drawing/2014/main" id="{E23DDA06-D927-4E79-B5F5-58B6AB47BBF0}"/>
                </a:ext>
              </a:extLst>
            </p:cNvPr>
            <p:cNvSpPr/>
            <p:nvPr/>
          </p:nvSpPr>
          <p:spPr>
            <a:xfrm>
              <a:off x="401704" y="844826"/>
              <a:ext cx="11502887" cy="109519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dirty="0">
                <a:ln>
                  <a:noFill/>
                </a:ln>
                <a:solidFill>
                  <a:prstClr val="white"/>
                </a:solidFill>
                <a:effectLst/>
                <a:uLnTx/>
                <a:uFillTx/>
                <a:latin typeface="#9Slide03 AmpleSoft" panose="02000000000000000000" pitchFamily="2" charset="77"/>
              </a:endParaRPr>
            </a:p>
          </p:txBody>
        </p:sp>
      </p:grpSp>
      <p:sp>
        <p:nvSpPr>
          <p:cNvPr id="4" name="BODY TEXT">
            <a:extLst>
              <a:ext uri="{FF2B5EF4-FFF2-40B4-BE49-F238E27FC236}">
                <a16:creationId xmlns:a16="http://schemas.microsoft.com/office/drawing/2014/main" id="{EE42C229-F92B-479D-B1C4-7E51D15FE383}"/>
              </a:ext>
            </a:extLst>
          </p:cNvPr>
          <p:cNvSpPr txBox="1"/>
          <p:nvPr/>
        </p:nvSpPr>
        <p:spPr>
          <a:xfrm>
            <a:off x="1807985" y="6196256"/>
            <a:ext cx="9894966" cy="461665"/>
          </a:xfrm>
          <a:prstGeom prst="rect">
            <a:avLst/>
          </a:prstGeom>
          <a:noFill/>
        </p:spPr>
        <p:txBody>
          <a:bodyPr wrap="square" rtlCol="0">
            <a:spAutoFit/>
          </a:bodyPr>
          <a:lstStyle/>
          <a:p>
            <a:pPr lvl="0" algn="just">
              <a:defRPr/>
            </a:pPr>
            <a:r>
              <a:rPr lang="en-US" sz="2400" b="1">
                <a:latin typeface="#9Slide03 AmpleSoft Bold" panose="02000000000000000000" pitchFamily="2" charset="77"/>
              </a:rPr>
              <a:t>Hình 3: Tổng quan về kiến trúc Text2Colors của chúng tôi.</a:t>
            </a:r>
            <a:endParaRPr kumimoji="0" lang="en-PH" sz="2400" b="1" i="0" u="none" strike="noStrike" kern="1200" cap="none" spc="0" normalizeH="0" baseline="0" noProof="0" dirty="0">
              <a:ln>
                <a:noFill/>
              </a:ln>
              <a:solidFill>
                <a:prstClr val="white"/>
              </a:solidFill>
              <a:effectLst/>
              <a:uLnTx/>
              <a:uFillTx/>
              <a:latin typeface="#9Slide03 AmpleSoft Bold" panose="02000000000000000000" pitchFamily="2" charset="77"/>
              <a:cs typeface="Arial" panose="020B0604020202020204" pitchFamily="34" charset="0"/>
            </a:endParaRPr>
          </a:p>
        </p:txBody>
      </p:sp>
      <p:sp>
        <p:nvSpPr>
          <p:cNvPr id="8" name="TITLE TEXT">
            <a:extLst>
              <a:ext uri="{FF2B5EF4-FFF2-40B4-BE49-F238E27FC236}">
                <a16:creationId xmlns:a16="http://schemas.microsoft.com/office/drawing/2014/main" id="{84A8E31B-E325-4441-AC62-29BBD9914C0E}"/>
              </a:ext>
            </a:extLst>
          </p:cNvPr>
          <p:cNvSpPr txBox="1"/>
          <p:nvPr/>
        </p:nvSpPr>
        <p:spPr>
          <a:xfrm>
            <a:off x="1111431" y="1142813"/>
            <a:ext cx="9963283"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PH" sz="3200" b="1" i="0" u="none" strike="noStrike" kern="1200" cap="none" spc="0" normalizeH="0" baseline="0" noProof="0" dirty="0" err="1">
                <a:ln>
                  <a:noFill/>
                </a:ln>
                <a:solidFill>
                  <a:srgbClr val="D2A514"/>
                </a:solidFill>
                <a:effectLst/>
                <a:uLnTx/>
                <a:uFillTx/>
                <a:latin typeface="#9Slide03 AmpleSoft Bold" panose="02000000000000000000" pitchFamily="2" charset="77"/>
                <a:cs typeface="Arial" panose="020B0604020202020204" pitchFamily="34" charset="0"/>
              </a:rPr>
              <a:t>Tổng</a:t>
            </a:r>
            <a:r>
              <a:rPr kumimoji="0" lang="en-PH" sz="3200" b="1" i="0" u="none" strike="noStrike" kern="1200" cap="none" spc="0" normalizeH="0" noProof="0" dirty="0">
                <a:ln>
                  <a:noFill/>
                </a:ln>
                <a:solidFill>
                  <a:srgbClr val="D2A514"/>
                </a:solidFill>
                <a:effectLst/>
                <a:uLnTx/>
                <a:uFillTx/>
                <a:latin typeface="#9Slide03 AmpleSoft Bold" panose="02000000000000000000" pitchFamily="2" charset="77"/>
                <a:cs typeface="Arial" panose="020B0604020202020204" pitchFamily="34" charset="0"/>
              </a:rPr>
              <a:t> </a:t>
            </a:r>
            <a:r>
              <a:rPr kumimoji="0" lang="en-PH" sz="3200" b="1" i="0" u="none" strike="noStrike" kern="1200" cap="none" spc="0" normalizeH="0" noProof="0" dirty="0" err="1">
                <a:ln>
                  <a:noFill/>
                </a:ln>
                <a:solidFill>
                  <a:srgbClr val="D2A514"/>
                </a:solidFill>
                <a:effectLst/>
                <a:uLnTx/>
                <a:uFillTx/>
                <a:latin typeface="#9Slide03 AmpleSoft Bold" panose="02000000000000000000" pitchFamily="2" charset="77"/>
                <a:cs typeface="Arial" panose="020B0604020202020204" pitchFamily="34" charset="0"/>
              </a:rPr>
              <a:t>quan</a:t>
            </a:r>
            <a:r>
              <a:rPr kumimoji="0" lang="en-PH" sz="3200" b="1" i="0" u="none" strike="noStrike" kern="1200" cap="none" spc="0" normalizeH="0" noProof="0" dirty="0">
                <a:ln>
                  <a:noFill/>
                </a:ln>
                <a:solidFill>
                  <a:srgbClr val="D2A514"/>
                </a:solidFill>
                <a:effectLst/>
                <a:uLnTx/>
                <a:uFillTx/>
                <a:latin typeface="#9Slide03 AmpleSoft Bold" panose="02000000000000000000" pitchFamily="2" charset="77"/>
                <a:cs typeface="Arial" panose="020B0604020202020204" pitchFamily="34" charset="0"/>
              </a:rPr>
              <a:t> </a:t>
            </a:r>
            <a:r>
              <a:rPr kumimoji="0" lang="en-PH" sz="3200" b="1" i="0" u="none" strike="noStrike" kern="1200" cap="none" spc="0" normalizeH="0" noProof="0" dirty="0" err="1">
                <a:ln>
                  <a:noFill/>
                </a:ln>
                <a:solidFill>
                  <a:srgbClr val="D2A514"/>
                </a:solidFill>
                <a:effectLst/>
                <a:uLnTx/>
                <a:uFillTx/>
                <a:latin typeface="#9Slide03 AmpleSoft Bold" panose="02000000000000000000" pitchFamily="2" charset="77"/>
                <a:cs typeface="Arial" panose="020B0604020202020204" pitchFamily="34" charset="0"/>
              </a:rPr>
              <a:t>mô</a:t>
            </a:r>
            <a:r>
              <a:rPr kumimoji="0" lang="en-PH" sz="3200" b="1" i="0" u="none" strike="noStrike" kern="1200" cap="none" spc="0" normalizeH="0" noProof="0" dirty="0">
                <a:ln>
                  <a:noFill/>
                </a:ln>
                <a:solidFill>
                  <a:srgbClr val="D2A514"/>
                </a:solidFill>
                <a:effectLst/>
                <a:uLnTx/>
                <a:uFillTx/>
                <a:latin typeface="#9Slide03 AmpleSoft Bold" panose="02000000000000000000" pitchFamily="2" charset="77"/>
                <a:cs typeface="Arial" panose="020B0604020202020204" pitchFamily="34" charset="0"/>
              </a:rPr>
              <a:t> </a:t>
            </a:r>
            <a:r>
              <a:rPr kumimoji="0" lang="en-PH" sz="3200" b="1" i="0" u="none" strike="noStrike" kern="1200" cap="none" spc="0" normalizeH="0" noProof="0" dirty="0" err="1">
                <a:ln>
                  <a:noFill/>
                </a:ln>
                <a:solidFill>
                  <a:srgbClr val="D2A514"/>
                </a:solidFill>
                <a:effectLst/>
                <a:uLnTx/>
                <a:uFillTx/>
                <a:latin typeface="#9Slide03 AmpleSoft Bold" panose="02000000000000000000" pitchFamily="2" charset="77"/>
                <a:cs typeface="Arial" panose="020B0604020202020204" pitchFamily="34" charset="0"/>
              </a:rPr>
              <a:t>hình</a:t>
            </a:r>
            <a:r>
              <a:rPr kumimoji="0" lang="en-PH" sz="3200" b="1" i="0" u="none" strike="noStrike" kern="1200" cap="none" spc="0" normalizeH="0" noProof="0" dirty="0">
                <a:ln>
                  <a:noFill/>
                </a:ln>
                <a:solidFill>
                  <a:srgbClr val="D2A514"/>
                </a:solidFill>
                <a:effectLst/>
                <a:uLnTx/>
                <a:uFillTx/>
                <a:latin typeface="#9Slide03 AmpleSoft Bold" panose="02000000000000000000" pitchFamily="2" charset="77"/>
                <a:cs typeface="Arial" panose="020B0604020202020204" pitchFamily="34" charset="0"/>
              </a:rPr>
              <a:t> Text-to-Color</a:t>
            </a:r>
            <a:endParaRPr kumimoji="0" lang="en-PH" sz="3200" b="1" i="0" u="none" strike="noStrike" kern="1200" cap="none" spc="0" normalizeH="0" baseline="0" noProof="0" dirty="0">
              <a:ln>
                <a:noFill/>
              </a:ln>
              <a:solidFill>
                <a:srgbClr val="D2A514"/>
              </a:solidFill>
              <a:effectLst/>
              <a:uLnTx/>
              <a:uFillTx/>
              <a:latin typeface="#9Slide03 AmpleSoft Bold" panose="02000000000000000000" pitchFamily="2" charset="77"/>
              <a:cs typeface="Arial" panose="020B0604020202020204" pitchFamily="34" charset="0"/>
            </a:endParaRPr>
          </a:p>
        </p:txBody>
      </p:sp>
      <p:sp>
        <p:nvSpPr>
          <p:cNvPr id="14" name="DO NOT DELETE">
            <a:extLst>
              <a:ext uri="{FF2B5EF4-FFF2-40B4-BE49-F238E27FC236}">
                <a16:creationId xmlns:a16="http://schemas.microsoft.com/office/drawing/2014/main" id="{D8DB4CDD-89CF-4CBA-A6C3-DABFAB75748C}"/>
              </a:ext>
            </a:extLst>
          </p:cNvPr>
          <p:cNvSpPr/>
          <p:nvPr/>
        </p:nvSpPr>
        <p:spPr>
          <a:xfrm>
            <a:off x="11922014" y="1691805"/>
            <a:ext cx="269986" cy="5166195"/>
          </a:xfrm>
          <a:prstGeom prst="rect">
            <a:avLst/>
          </a:prstGeom>
          <a:solidFill>
            <a:srgbClr val="CB58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9Slide03 AmpleSoft" panose="02000000000000000000" pitchFamily="2" charset="77"/>
            </a:endParaRPr>
          </a:p>
        </p:txBody>
      </p:sp>
      <p:pic>
        <p:nvPicPr>
          <p:cNvPr id="16" name="Picture 15">
            <a:extLst>
              <a:ext uri="{FF2B5EF4-FFF2-40B4-BE49-F238E27FC236}">
                <a16:creationId xmlns:a16="http://schemas.microsoft.com/office/drawing/2014/main" id="{C86904E2-8FBA-08FF-44B7-7FE277E2AC60}"/>
              </a:ext>
            </a:extLst>
          </p:cNvPr>
          <p:cNvPicPr/>
          <p:nvPr/>
        </p:nvPicPr>
        <p:blipFill>
          <a:blip r:embed="rId3"/>
          <a:stretch>
            <a:fillRect/>
          </a:stretch>
        </p:blipFill>
        <p:spPr>
          <a:xfrm>
            <a:off x="432293" y="1972101"/>
            <a:ext cx="10642421" cy="4313324"/>
          </a:xfrm>
          <a:prstGeom prst="rect">
            <a:avLst/>
          </a:prstGeom>
        </p:spPr>
      </p:pic>
    </p:spTree>
    <p:extLst>
      <p:ext uri="{BB962C8B-B14F-4D97-AF65-F5344CB8AC3E}">
        <p14:creationId xmlns:p14="http://schemas.microsoft.com/office/powerpoint/2010/main" val="958141599"/>
      </p:ext>
    </p:extLst>
  </p:cSld>
  <p:clrMapOvr>
    <a:masterClrMapping/>
  </p:clrMapOvr>
  <p:transition spd="slow" advTm="2656">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8"/>
                                        </p:tgtEl>
                                        <p:attrNameLst>
                                          <p:attrName>style.visibility</p:attrName>
                                        </p:attrNameLst>
                                      </p:cBhvr>
                                      <p:to>
                                        <p:strVal val="visible"/>
                                      </p:to>
                                    </p:set>
                                  </p:childTnLst>
                                </p:cTn>
                              </p:par>
                              <p:par>
                                <p:cTn id="7" presetID="1" presetClass="entr" presetSubtype="0" fill="hold" nodeType="withEffect">
                                  <p:stCondLst>
                                    <p:cond delay="500"/>
                                  </p:stCondLst>
                                  <p:childTnLst>
                                    <p:set>
                                      <p:cBhvr>
                                        <p:cTn id="8" dur="1" fill="hold">
                                          <p:stCondLst>
                                            <p:cond delay="0"/>
                                          </p:stCondLst>
                                        </p:cTn>
                                        <p:tgtEl>
                                          <p:spTgt spid="88"/>
                                        </p:tgtEl>
                                        <p:attrNameLst>
                                          <p:attrName>style.visibility</p:attrName>
                                        </p:attrNameLst>
                                      </p:cBhvr>
                                      <p:to>
                                        <p:strVal val="visible"/>
                                      </p:to>
                                    </p:set>
                                  </p:childTnLst>
                                </p:cTn>
                              </p:par>
                              <p:par>
                                <p:cTn id="9" presetID="1" presetClass="entr" presetSubtype="0" fill="hold" grpId="0" nodeType="withEffect">
                                  <p:stCondLst>
                                    <p:cond delay="0"/>
                                  </p:stCondLst>
                                  <p:iterate type="lt">
                                    <p:tmAbs val="100"/>
                                  </p:iterate>
                                  <p:childTnLst>
                                    <p:set>
                                      <p:cBhvr>
                                        <p:cTn id="10" dur="1" fill="hold">
                                          <p:stCondLst>
                                            <p:cond delay="0"/>
                                          </p:stCondLst>
                                        </p:cTn>
                                        <p:tgtEl>
                                          <p:spTgt spid="8"/>
                                        </p:tgtEl>
                                        <p:attrNameLst>
                                          <p:attrName>style.visibility</p:attrName>
                                        </p:attrNameLst>
                                      </p:cBhvr>
                                      <p:to>
                                        <p:strVal val="visible"/>
                                      </p:to>
                                    </p:set>
                                  </p:childTnLst>
                                </p:cTn>
                              </p:par>
                            </p:childTnLst>
                          </p:cTn>
                        </p:par>
                        <p:par>
                          <p:cTn id="11" fill="hold">
                            <p:stCondLst>
                              <p:cond delay="2601"/>
                            </p:stCondLst>
                            <p:childTnLst>
                              <p:par>
                                <p:cTn id="12" presetID="10" presetClass="entr" presetSubtype="0" fill="hold" grpId="0" nodeType="after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anim calcmode="lin" valueType="num">
                                      <p:cBhvr additive="base">
                                        <p:cTn id="19" dur="500" fill="hold"/>
                                        <p:tgtEl>
                                          <p:spTgt spid="16"/>
                                        </p:tgtEl>
                                        <p:attrNameLst>
                                          <p:attrName>ppt_x</p:attrName>
                                        </p:attrNameLst>
                                      </p:cBhvr>
                                      <p:tavLst>
                                        <p:tav tm="0">
                                          <p:val>
                                            <p:strVal val="#ppt_x"/>
                                          </p:val>
                                        </p:tav>
                                        <p:tav tm="100000">
                                          <p:val>
                                            <p:strVal val="#ppt_x"/>
                                          </p:val>
                                        </p:tav>
                                      </p:tavLst>
                                    </p:anim>
                                    <p:anim calcmode="lin" valueType="num">
                                      <p:cBhvr additive="base">
                                        <p:cTn id="20"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8" name="APP WINDOW (BACK)">
            <a:extLst>
              <a:ext uri="{FF2B5EF4-FFF2-40B4-BE49-F238E27FC236}">
                <a16:creationId xmlns:a16="http://schemas.microsoft.com/office/drawing/2014/main" id="{CAA1D5E8-32D4-4B88-A404-348DA0179159}"/>
              </a:ext>
            </a:extLst>
          </p:cNvPr>
          <p:cNvGrpSpPr/>
          <p:nvPr/>
        </p:nvGrpSpPr>
        <p:grpSpPr>
          <a:xfrm>
            <a:off x="200064" y="249279"/>
            <a:ext cx="11502890" cy="6188765"/>
            <a:chOff x="401704" y="416301"/>
            <a:chExt cx="11502890" cy="6188765"/>
          </a:xfrm>
        </p:grpSpPr>
        <p:grpSp>
          <p:nvGrpSpPr>
            <p:cNvPr id="89" name="Group 88">
              <a:extLst>
                <a:ext uri="{FF2B5EF4-FFF2-40B4-BE49-F238E27FC236}">
                  <a16:creationId xmlns:a16="http://schemas.microsoft.com/office/drawing/2014/main" id="{ED2245B4-33E5-4B57-B64F-42C84C27651D}"/>
                </a:ext>
              </a:extLst>
            </p:cNvPr>
            <p:cNvGrpSpPr/>
            <p:nvPr/>
          </p:nvGrpSpPr>
          <p:grpSpPr>
            <a:xfrm>
              <a:off x="401704" y="416301"/>
              <a:ext cx="11502890" cy="6188765"/>
              <a:chOff x="401704" y="410818"/>
              <a:chExt cx="11502890" cy="6188765"/>
            </a:xfrm>
          </p:grpSpPr>
          <p:grpSp>
            <p:nvGrpSpPr>
              <p:cNvPr id="91" name="Group 90">
                <a:extLst>
                  <a:ext uri="{FF2B5EF4-FFF2-40B4-BE49-F238E27FC236}">
                    <a16:creationId xmlns:a16="http://schemas.microsoft.com/office/drawing/2014/main" id="{7BFFEE01-BE5D-4AB7-9DF2-03CC697B52E4}"/>
                  </a:ext>
                </a:extLst>
              </p:cNvPr>
              <p:cNvGrpSpPr/>
              <p:nvPr/>
            </p:nvGrpSpPr>
            <p:grpSpPr>
              <a:xfrm>
                <a:off x="401707" y="410818"/>
                <a:ext cx="11502887" cy="6188765"/>
                <a:chOff x="344557" y="334618"/>
                <a:chExt cx="11502887" cy="6188765"/>
              </a:xfrm>
            </p:grpSpPr>
            <p:sp>
              <p:nvSpPr>
                <p:cNvPr id="94" name="Rectangle 93">
                  <a:extLst>
                    <a:ext uri="{FF2B5EF4-FFF2-40B4-BE49-F238E27FC236}">
                      <a16:creationId xmlns:a16="http://schemas.microsoft.com/office/drawing/2014/main" id="{EFC0D354-21C3-486C-84B7-573A402987FC}"/>
                    </a:ext>
                  </a:extLst>
                </p:cNvPr>
                <p:cNvSpPr/>
                <p:nvPr/>
              </p:nvSpPr>
              <p:spPr>
                <a:xfrm>
                  <a:off x="344557" y="334618"/>
                  <a:ext cx="11502887" cy="618876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9Slide03 AmpleSoft" panose="02000000000000000000" pitchFamily="2" charset="77"/>
                  </a:endParaRPr>
                </a:p>
              </p:txBody>
            </p:sp>
            <p:sp>
              <p:nvSpPr>
                <p:cNvPr id="95" name="Rectangle 94">
                  <a:extLst>
                    <a:ext uri="{FF2B5EF4-FFF2-40B4-BE49-F238E27FC236}">
                      <a16:creationId xmlns:a16="http://schemas.microsoft.com/office/drawing/2014/main" id="{A4E9E035-7532-4A03-9699-33C12BBC83E0}"/>
                    </a:ext>
                  </a:extLst>
                </p:cNvPr>
                <p:cNvSpPr/>
                <p:nvPr/>
              </p:nvSpPr>
              <p:spPr>
                <a:xfrm>
                  <a:off x="344557" y="334618"/>
                  <a:ext cx="11502886" cy="434008"/>
                </a:xfrm>
                <a:prstGeom prst="rect">
                  <a:avLst/>
                </a:prstGeom>
                <a:solidFill>
                  <a:srgbClr val="F1D16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dirty="0">
                    <a:ln>
                      <a:noFill/>
                    </a:ln>
                    <a:solidFill>
                      <a:prstClr val="white"/>
                    </a:solidFill>
                    <a:effectLst/>
                    <a:uLnTx/>
                    <a:uFillTx/>
                    <a:latin typeface="#9Slide03 AmpleSoft" panose="02000000000000000000" pitchFamily="2" charset="77"/>
                  </a:endParaRPr>
                </a:p>
              </p:txBody>
            </p:sp>
            <p:grpSp>
              <p:nvGrpSpPr>
                <p:cNvPr id="96" name="Group 95">
                  <a:extLst>
                    <a:ext uri="{FF2B5EF4-FFF2-40B4-BE49-F238E27FC236}">
                      <a16:creationId xmlns:a16="http://schemas.microsoft.com/office/drawing/2014/main" id="{78104EFF-063E-4E52-A806-C9ECCD8DDEE2}"/>
                    </a:ext>
                  </a:extLst>
                </p:cNvPr>
                <p:cNvGrpSpPr/>
                <p:nvPr/>
              </p:nvGrpSpPr>
              <p:grpSpPr>
                <a:xfrm>
                  <a:off x="486382" y="464073"/>
                  <a:ext cx="175098" cy="175098"/>
                  <a:chOff x="2256816" y="1157591"/>
                  <a:chExt cx="447474" cy="447473"/>
                </a:xfrm>
              </p:grpSpPr>
              <p:cxnSp>
                <p:nvCxnSpPr>
                  <p:cNvPr id="100" name="Straight Connector 99">
                    <a:extLst>
                      <a:ext uri="{FF2B5EF4-FFF2-40B4-BE49-F238E27FC236}">
                        <a16:creationId xmlns:a16="http://schemas.microsoft.com/office/drawing/2014/main" id="{876B6087-1F2B-483D-9B78-C8A15C30CFF9}"/>
                      </a:ext>
                    </a:extLst>
                  </p:cNvPr>
                  <p:cNvCxnSpPr/>
                  <p:nvPr/>
                </p:nvCxnSpPr>
                <p:spPr>
                  <a:xfrm>
                    <a:off x="2256817" y="1157591"/>
                    <a:ext cx="447473" cy="44747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D2E9E863-79B7-4C78-9E5C-451DB69A1C11}"/>
                      </a:ext>
                    </a:extLst>
                  </p:cNvPr>
                  <p:cNvCxnSpPr>
                    <a:cxnSpLocks/>
                  </p:cNvCxnSpPr>
                  <p:nvPr/>
                </p:nvCxnSpPr>
                <p:spPr>
                  <a:xfrm flipH="1">
                    <a:off x="2256816" y="1157591"/>
                    <a:ext cx="447473" cy="44747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97" name="Straight Connector 96">
                  <a:extLst>
                    <a:ext uri="{FF2B5EF4-FFF2-40B4-BE49-F238E27FC236}">
                      <a16:creationId xmlns:a16="http://schemas.microsoft.com/office/drawing/2014/main" id="{CA80C2EE-ED76-462D-8281-73C91E802B04}"/>
                    </a:ext>
                  </a:extLst>
                </p:cNvPr>
                <p:cNvCxnSpPr>
                  <a:cxnSpLocks/>
                </p:cNvCxnSpPr>
                <p:nvPr/>
              </p:nvCxnSpPr>
              <p:spPr>
                <a:xfrm>
                  <a:off x="784698" y="334618"/>
                  <a:ext cx="0" cy="43400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541DCBC1-4DAC-4FA7-B3BF-674695CD7F89}"/>
                    </a:ext>
                  </a:extLst>
                </p:cNvPr>
                <p:cNvCxnSpPr>
                  <a:cxnSpLocks/>
                </p:cNvCxnSpPr>
                <p:nvPr/>
              </p:nvCxnSpPr>
              <p:spPr>
                <a:xfrm>
                  <a:off x="1222443" y="334618"/>
                  <a:ext cx="0" cy="43400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9" name="Oval 98">
                  <a:extLst>
                    <a:ext uri="{FF2B5EF4-FFF2-40B4-BE49-F238E27FC236}">
                      <a16:creationId xmlns:a16="http://schemas.microsoft.com/office/drawing/2014/main" id="{2A2F9655-85B5-4487-9EC5-53EC520423BB}"/>
                    </a:ext>
                  </a:extLst>
                </p:cNvPr>
                <p:cNvSpPr/>
                <p:nvPr/>
              </p:nvSpPr>
              <p:spPr>
                <a:xfrm>
                  <a:off x="896569" y="439754"/>
                  <a:ext cx="223736" cy="22373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9Slide03 AmpleSoft" panose="02000000000000000000" pitchFamily="2" charset="77"/>
                  </a:endParaRPr>
                </a:p>
              </p:txBody>
            </p:sp>
          </p:grpSp>
          <p:sp>
            <p:nvSpPr>
              <p:cNvPr id="92" name="Rectangle 91">
                <a:extLst>
                  <a:ext uri="{FF2B5EF4-FFF2-40B4-BE49-F238E27FC236}">
                    <a16:creationId xmlns:a16="http://schemas.microsoft.com/office/drawing/2014/main" id="{E7FC1C14-6FFD-4A3A-BBD0-85D82E7F6D07}"/>
                  </a:ext>
                </a:extLst>
              </p:cNvPr>
              <p:cNvSpPr/>
              <p:nvPr/>
            </p:nvSpPr>
            <p:spPr>
              <a:xfrm>
                <a:off x="401705" y="1935857"/>
                <a:ext cx="5694296" cy="4663725"/>
              </a:xfrm>
              <a:prstGeom prst="rect">
                <a:avLst/>
              </a:prstGeom>
              <a:solidFill>
                <a:srgbClr val="F1895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dirty="0">
                  <a:ln>
                    <a:noFill/>
                  </a:ln>
                  <a:solidFill>
                    <a:prstClr val="white"/>
                  </a:solidFill>
                  <a:effectLst/>
                  <a:uLnTx/>
                  <a:uFillTx/>
                  <a:latin typeface="#9Slide03 AmpleSoft" panose="02000000000000000000" pitchFamily="2" charset="77"/>
                </a:endParaRPr>
              </a:p>
            </p:txBody>
          </p:sp>
          <p:sp>
            <p:nvSpPr>
              <p:cNvPr id="93" name="Rectangle 92">
                <a:extLst>
                  <a:ext uri="{FF2B5EF4-FFF2-40B4-BE49-F238E27FC236}">
                    <a16:creationId xmlns:a16="http://schemas.microsoft.com/office/drawing/2014/main" id="{758378DC-95DE-4D4F-8A86-7E6266F995A9}"/>
                  </a:ext>
                </a:extLst>
              </p:cNvPr>
              <p:cNvSpPr/>
              <p:nvPr/>
            </p:nvSpPr>
            <p:spPr>
              <a:xfrm>
                <a:off x="401704" y="844826"/>
                <a:ext cx="11502887" cy="109519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dirty="0">
                  <a:ln>
                    <a:noFill/>
                  </a:ln>
                  <a:solidFill>
                    <a:prstClr val="white"/>
                  </a:solidFill>
                  <a:effectLst/>
                  <a:uLnTx/>
                  <a:uFillTx/>
                  <a:latin typeface="#9Slide03 AmpleSoft" panose="02000000000000000000" pitchFamily="2" charset="77"/>
                </a:endParaRPr>
              </a:p>
            </p:txBody>
          </p:sp>
        </p:grpSp>
        <p:sp>
          <p:nvSpPr>
            <p:cNvPr id="90" name="Rectangle 89">
              <a:extLst>
                <a:ext uri="{FF2B5EF4-FFF2-40B4-BE49-F238E27FC236}">
                  <a16:creationId xmlns:a16="http://schemas.microsoft.com/office/drawing/2014/main" id="{D1906E67-7724-4DC5-867A-1791E5765D96}"/>
                </a:ext>
              </a:extLst>
            </p:cNvPr>
            <p:cNvSpPr/>
            <p:nvPr/>
          </p:nvSpPr>
          <p:spPr>
            <a:xfrm>
              <a:off x="6096000" y="1954010"/>
              <a:ext cx="5808591" cy="4634654"/>
            </a:xfrm>
            <a:prstGeom prst="rect">
              <a:avLst/>
            </a:prstGeom>
            <a:solidFill>
              <a:srgbClr val="CB584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w="0"/>
                <a:solidFill>
                  <a:prstClr val="black"/>
                </a:solidFill>
                <a:effectLst>
                  <a:outerShdw blurRad="38100" dist="19050" dir="2700000" algn="tl" rotWithShape="0">
                    <a:prstClr val="black">
                      <a:alpha val="40000"/>
                    </a:prstClr>
                  </a:outerShdw>
                </a:effectLst>
                <a:uLnTx/>
                <a:uFillTx/>
                <a:latin typeface="#9Slide03 AmpleSoft" panose="02000000000000000000" pitchFamily="2" charset="77"/>
              </a:endParaRPr>
            </a:p>
          </p:txBody>
        </p:sp>
      </p:grpSp>
      <p:grpSp>
        <p:nvGrpSpPr>
          <p:cNvPr id="48" name="APP WINDOW (MID)">
            <a:extLst>
              <a:ext uri="{FF2B5EF4-FFF2-40B4-BE49-F238E27FC236}">
                <a16:creationId xmlns:a16="http://schemas.microsoft.com/office/drawing/2014/main" id="{6C5EC3AD-128D-4C2F-A6BE-8B7668D67C53}"/>
              </a:ext>
            </a:extLst>
          </p:cNvPr>
          <p:cNvGrpSpPr/>
          <p:nvPr/>
        </p:nvGrpSpPr>
        <p:grpSpPr>
          <a:xfrm>
            <a:off x="290968" y="338748"/>
            <a:ext cx="11502890" cy="6188765"/>
            <a:chOff x="401704" y="416301"/>
            <a:chExt cx="11502890" cy="6188765"/>
          </a:xfrm>
        </p:grpSpPr>
        <p:grpSp>
          <p:nvGrpSpPr>
            <p:cNvPr id="75" name="Group 74">
              <a:extLst>
                <a:ext uri="{FF2B5EF4-FFF2-40B4-BE49-F238E27FC236}">
                  <a16:creationId xmlns:a16="http://schemas.microsoft.com/office/drawing/2014/main" id="{8B452D74-9EF0-41DB-AE29-2458DFEC1C7E}"/>
                </a:ext>
              </a:extLst>
            </p:cNvPr>
            <p:cNvGrpSpPr/>
            <p:nvPr/>
          </p:nvGrpSpPr>
          <p:grpSpPr>
            <a:xfrm>
              <a:off x="401704" y="416301"/>
              <a:ext cx="11502890" cy="6188765"/>
              <a:chOff x="401704" y="410818"/>
              <a:chExt cx="11502890" cy="6188765"/>
            </a:xfrm>
          </p:grpSpPr>
          <p:grpSp>
            <p:nvGrpSpPr>
              <p:cNvPr id="76" name="Group 75">
                <a:extLst>
                  <a:ext uri="{FF2B5EF4-FFF2-40B4-BE49-F238E27FC236}">
                    <a16:creationId xmlns:a16="http://schemas.microsoft.com/office/drawing/2014/main" id="{F5EF4AE6-ED8B-4426-B814-F26148E470BA}"/>
                  </a:ext>
                </a:extLst>
              </p:cNvPr>
              <p:cNvGrpSpPr/>
              <p:nvPr/>
            </p:nvGrpSpPr>
            <p:grpSpPr>
              <a:xfrm>
                <a:off x="401707" y="410818"/>
                <a:ext cx="11502887" cy="6188765"/>
                <a:chOff x="344557" y="334618"/>
                <a:chExt cx="11502887" cy="6188765"/>
              </a:xfrm>
            </p:grpSpPr>
            <p:sp>
              <p:nvSpPr>
                <p:cNvPr id="80" name="Rectangle 79">
                  <a:extLst>
                    <a:ext uri="{FF2B5EF4-FFF2-40B4-BE49-F238E27FC236}">
                      <a16:creationId xmlns:a16="http://schemas.microsoft.com/office/drawing/2014/main" id="{B29C4EC6-5D80-4FC9-8C5C-FBFA4343A552}"/>
                    </a:ext>
                  </a:extLst>
                </p:cNvPr>
                <p:cNvSpPr/>
                <p:nvPr/>
              </p:nvSpPr>
              <p:spPr>
                <a:xfrm>
                  <a:off x="344557" y="334618"/>
                  <a:ext cx="11502887" cy="618876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9Slide03 AmpleSoft" panose="02000000000000000000" pitchFamily="2" charset="77"/>
                  </a:endParaRPr>
                </a:p>
              </p:txBody>
            </p:sp>
            <p:sp>
              <p:nvSpPr>
                <p:cNvPr id="81" name="Rectangle 80">
                  <a:extLst>
                    <a:ext uri="{FF2B5EF4-FFF2-40B4-BE49-F238E27FC236}">
                      <a16:creationId xmlns:a16="http://schemas.microsoft.com/office/drawing/2014/main" id="{42543165-FE70-46AD-BC47-E5A366949EF3}"/>
                    </a:ext>
                  </a:extLst>
                </p:cNvPr>
                <p:cNvSpPr/>
                <p:nvPr/>
              </p:nvSpPr>
              <p:spPr>
                <a:xfrm>
                  <a:off x="344557" y="334618"/>
                  <a:ext cx="11502886" cy="434008"/>
                </a:xfrm>
                <a:prstGeom prst="rect">
                  <a:avLst/>
                </a:prstGeom>
                <a:solidFill>
                  <a:srgbClr val="F1D16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dirty="0">
                    <a:ln>
                      <a:noFill/>
                    </a:ln>
                    <a:solidFill>
                      <a:prstClr val="white"/>
                    </a:solidFill>
                    <a:effectLst/>
                    <a:uLnTx/>
                    <a:uFillTx/>
                    <a:latin typeface="#9Slide03 AmpleSoft" panose="02000000000000000000" pitchFamily="2" charset="77"/>
                  </a:endParaRPr>
                </a:p>
              </p:txBody>
            </p:sp>
            <p:grpSp>
              <p:nvGrpSpPr>
                <p:cNvPr id="82" name="Group 81">
                  <a:extLst>
                    <a:ext uri="{FF2B5EF4-FFF2-40B4-BE49-F238E27FC236}">
                      <a16:creationId xmlns:a16="http://schemas.microsoft.com/office/drawing/2014/main" id="{748421DE-4088-4F3F-9AA4-7BEEF96C0DD0}"/>
                    </a:ext>
                  </a:extLst>
                </p:cNvPr>
                <p:cNvGrpSpPr/>
                <p:nvPr/>
              </p:nvGrpSpPr>
              <p:grpSpPr>
                <a:xfrm>
                  <a:off x="486382" y="464073"/>
                  <a:ext cx="175098" cy="175098"/>
                  <a:chOff x="2256816" y="1157591"/>
                  <a:chExt cx="447474" cy="447473"/>
                </a:xfrm>
              </p:grpSpPr>
              <p:cxnSp>
                <p:nvCxnSpPr>
                  <p:cNvPr id="86" name="Straight Connector 85">
                    <a:extLst>
                      <a:ext uri="{FF2B5EF4-FFF2-40B4-BE49-F238E27FC236}">
                        <a16:creationId xmlns:a16="http://schemas.microsoft.com/office/drawing/2014/main" id="{2B97C69F-80DD-4641-BE66-28F463EE171D}"/>
                      </a:ext>
                    </a:extLst>
                  </p:cNvPr>
                  <p:cNvCxnSpPr/>
                  <p:nvPr/>
                </p:nvCxnSpPr>
                <p:spPr>
                  <a:xfrm>
                    <a:off x="2256817" y="1157591"/>
                    <a:ext cx="447473" cy="44747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175BCCFD-A029-404A-B78F-7686F4CDF977}"/>
                      </a:ext>
                    </a:extLst>
                  </p:cNvPr>
                  <p:cNvCxnSpPr>
                    <a:cxnSpLocks/>
                  </p:cNvCxnSpPr>
                  <p:nvPr/>
                </p:nvCxnSpPr>
                <p:spPr>
                  <a:xfrm flipH="1">
                    <a:off x="2256816" y="1157591"/>
                    <a:ext cx="447473" cy="44747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83" name="Straight Connector 82">
                  <a:extLst>
                    <a:ext uri="{FF2B5EF4-FFF2-40B4-BE49-F238E27FC236}">
                      <a16:creationId xmlns:a16="http://schemas.microsoft.com/office/drawing/2014/main" id="{E1DCF0BB-8AE1-4742-AD47-EE26919986DB}"/>
                    </a:ext>
                  </a:extLst>
                </p:cNvPr>
                <p:cNvCxnSpPr>
                  <a:cxnSpLocks/>
                </p:cNvCxnSpPr>
                <p:nvPr/>
              </p:nvCxnSpPr>
              <p:spPr>
                <a:xfrm>
                  <a:off x="784698" y="334618"/>
                  <a:ext cx="0" cy="43400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16B2CFEC-9E17-4CBF-B0E5-75D16421213F}"/>
                    </a:ext>
                  </a:extLst>
                </p:cNvPr>
                <p:cNvCxnSpPr>
                  <a:cxnSpLocks/>
                </p:cNvCxnSpPr>
                <p:nvPr/>
              </p:nvCxnSpPr>
              <p:spPr>
                <a:xfrm>
                  <a:off x="1222443" y="334618"/>
                  <a:ext cx="0" cy="43400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5" name="Oval 84">
                  <a:extLst>
                    <a:ext uri="{FF2B5EF4-FFF2-40B4-BE49-F238E27FC236}">
                      <a16:creationId xmlns:a16="http://schemas.microsoft.com/office/drawing/2014/main" id="{BECA5933-9450-4280-A894-8BE556B4BAD9}"/>
                    </a:ext>
                  </a:extLst>
                </p:cNvPr>
                <p:cNvSpPr/>
                <p:nvPr/>
              </p:nvSpPr>
              <p:spPr>
                <a:xfrm>
                  <a:off x="896569" y="439754"/>
                  <a:ext cx="223736" cy="22373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9Slide03 AmpleSoft" panose="02000000000000000000" pitchFamily="2" charset="77"/>
                  </a:endParaRPr>
                </a:p>
              </p:txBody>
            </p:sp>
          </p:grpSp>
          <p:sp>
            <p:nvSpPr>
              <p:cNvPr id="77" name="Rectangle 76">
                <a:extLst>
                  <a:ext uri="{FF2B5EF4-FFF2-40B4-BE49-F238E27FC236}">
                    <a16:creationId xmlns:a16="http://schemas.microsoft.com/office/drawing/2014/main" id="{C3EC43DD-73A6-4AE4-A52C-11C2467F5B89}"/>
                  </a:ext>
                </a:extLst>
              </p:cNvPr>
              <p:cNvSpPr/>
              <p:nvPr/>
            </p:nvSpPr>
            <p:spPr>
              <a:xfrm>
                <a:off x="401705" y="1935857"/>
                <a:ext cx="5694296" cy="4663725"/>
              </a:xfrm>
              <a:prstGeom prst="rect">
                <a:avLst/>
              </a:prstGeom>
              <a:solidFill>
                <a:srgbClr val="F1895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dirty="0">
                  <a:ln>
                    <a:noFill/>
                  </a:ln>
                  <a:solidFill>
                    <a:prstClr val="white"/>
                  </a:solidFill>
                  <a:effectLst/>
                  <a:uLnTx/>
                  <a:uFillTx/>
                  <a:latin typeface="#9Slide03 AmpleSoft" panose="02000000000000000000" pitchFamily="2" charset="77"/>
                </a:endParaRPr>
              </a:p>
            </p:txBody>
          </p:sp>
          <p:sp>
            <p:nvSpPr>
              <p:cNvPr id="78" name="Rectangle 77">
                <a:extLst>
                  <a:ext uri="{FF2B5EF4-FFF2-40B4-BE49-F238E27FC236}">
                    <a16:creationId xmlns:a16="http://schemas.microsoft.com/office/drawing/2014/main" id="{ABC656C8-608D-4168-BD1C-48307845A9E8}"/>
                  </a:ext>
                </a:extLst>
              </p:cNvPr>
              <p:cNvSpPr/>
              <p:nvPr/>
            </p:nvSpPr>
            <p:spPr>
              <a:xfrm>
                <a:off x="401704" y="844826"/>
                <a:ext cx="11502887" cy="109519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9Slide03 AmpleSoft" panose="02000000000000000000" pitchFamily="2" charset="77"/>
                </a:endParaRPr>
              </a:p>
            </p:txBody>
          </p:sp>
        </p:grpSp>
        <p:sp>
          <p:nvSpPr>
            <p:cNvPr id="47" name="Rectangle 46">
              <a:extLst>
                <a:ext uri="{FF2B5EF4-FFF2-40B4-BE49-F238E27FC236}">
                  <a16:creationId xmlns:a16="http://schemas.microsoft.com/office/drawing/2014/main" id="{71ADE725-B9A8-4D26-A238-43A9F8479955}"/>
                </a:ext>
              </a:extLst>
            </p:cNvPr>
            <p:cNvSpPr/>
            <p:nvPr/>
          </p:nvSpPr>
          <p:spPr>
            <a:xfrm>
              <a:off x="6096000" y="1954010"/>
              <a:ext cx="5808591" cy="4634654"/>
            </a:xfrm>
            <a:prstGeom prst="rect">
              <a:avLst/>
            </a:prstGeom>
            <a:solidFill>
              <a:srgbClr val="CB584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w="0"/>
                <a:solidFill>
                  <a:prstClr val="black"/>
                </a:solidFill>
                <a:effectLst>
                  <a:outerShdw blurRad="38100" dist="19050" dir="2700000" algn="tl" rotWithShape="0">
                    <a:prstClr val="black">
                      <a:alpha val="40000"/>
                    </a:prstClr>
                  </a:outerShdw>
                </a:effectLst>
                <a:uLnTx/>
                <a:uFillTx/>
                <a:latin typeface="#9Slide03 AmpleSoft" panose="02000000000000000000" pitchFamily="2" charset="77"/>
              </a:endParaRPr>
            </a:p>
          </p:txBody>
        </p:sp>
      </p:grpSp>
      <p:grpSp>
        <p:nvGrpSpPr>
          <p:cNvPr id="13" name="APP WINDOW (FRONT)">
            <a:extLst>
              <a:ext uri="{FF2B5EF4-FFF2-40B4-BE49-F238E27FC236}">
                <a16:creationId xmlns:a16="http://schemas.microsoft.com/office/drawing/2014/main" id="{4BE12394-E9BD-4D23-B31C-9FE8A7C64853}"/>
              </a:ext>
            </a:extLst>
          </p:cNvPr>
          <p:cNvGrpSpPr/>
          <p:nvPr/>
        </p:nvGrpSpPr>
        <p:grpSpPr>
          <a:xfrm>
            <a:off x="401704" y="410818"/>
            <a:ext cx="11502890" cy="6188765"/>
            <a:chOff x="401704" y="410818"/>
            <a:chExt cx="11502890" cy="6188765"/>
          </a:xfrm>
        </p:grpSpPr>
        <p:grpSp>
          <p:nvGrpSpPr>
            <p:cNvPr id="117" name="Group 116">
              <a:extLst>
                <a:ext uri="{FF2B5EF4-FFF2-40B4-BE49-F238E27FC236}">
                  <a16:creationId xmlns:a16="http://schemas.microsoft.com/office/drawing/2014/main" id="{6011B916-5263-463B-B098-D0676F366B0B}"/>
                </a:ext>
              </a:extLst>
            </p:cNvPr>
            <p:cNvGrpSpPr/>
            <p:nvPr/>
          </p:nvGrpSpPr>
          <p:grpSpPr>
            <a:xfrm>
              <a:off x="401707" y="410818"/>
              <a:ext cx="11502887" cy="6188765"/>
              <a:chOff x="344557" y="334618"/>
              <a:chExt cx="11502887" cy="6188765"/>
            </a:xfrm>
          </p:grpSpPr>
          <p:sp>
            <p:nvSpPr>
              <p:cNvPr id="2" name="Rectangle 1">
                <a:extLst>
                  <a:ext uri="{FF2B5EF4-FFF2-40B4-BE49-F238E27FC236}">
                    <a16:creationId xmlns:a16="http://schemas.microsoft.com/office/drawing/2014/main" id="{E8D96545-D438-45C6-9792-A2E3255EA706}"/>
                  </a:ext>
                </a:extLst>
              </p:cNvPr>
              <p:cNvSpPr/>
              <p:nvPr/>
            </p:nvSpPr>
            <p:spPr>
              <a:xfrm>
                <a:off x="344557" y="334618"/>
                <a:ext cx="11502887" cy="618876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9Slide03 AmpleSoft" panose="02000000000000000000" pitchFamily="2" charset="77"/>
                </a:endParaRPr>
              </a:p>
            </p:txBody>
          </p:sp>
          <p:sp>
            <p:nvSpPr>
              <p:cNvPr id="3" name="Rectangle 2">
                <a:extLst>
                  <a:ext uri="{FF2B5EF4-FFF2-40B4-BE49-F238E27FC236}">
                    <a16:creationId xmlns:a16="http://schemas.microsoft.com/office/drawing/2014/main" id="{8E0B17B4-F867-41CB-B4D9-27544E4FF73D}"/>
                  </a:ext>
                </a:extLst>
              </p:cNvPr>
              <p:cNvSpPr/>
              <p:nvPr/>
            </p:nvSpPr>
            <p:spPr>
              <a:xfrm>
                <a:off x="344557" y="334618"/>
                <a:ext cx="11502886" cy="434008"/>
              </a:xfrm>
              <a:prstGeom prst="rect">
                <a:avLst/>
              </a:prstGeom>
              <a:solidFill>
                <a:srgbClr val="F1D16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dirty="0">
                  <a:ln>
                    <a:noFill/>
                  </a:ln>
                  <a:solidFill>
                    <a:prstClr val="white"/>
                  </a:solidFill>
                  <a:effectLst/>
                  <a:uLnTx/>
                  <a:uFillTx/>
                  <a:latin typeface="#9Slide03 AmpleSoft" panose="02000000000000000000" pitchFamily="2" charset="77"/>
                </a:endParaRPr>
              </a:p>
            </p:txBody>
          </p:sp>
          <p:grpSp>
            <p:nvGrpSpPr>
              <p:cNvPr id="7" name="Group 6">
                <a:extLst>
                  <a:ext uri="{FF2B5EF4-FFF2-40B4-BE49-F238E27FC236}">
                    <a16:creationId xmlns:a16="http://schemas.microsoft.com/office/drawing/2014/main" id="{FE018F68-B971-4320-9671-838E92A8ED74}"/>
                  </a:ext>
                </a:extLst>
              </p:cNvPr>
              <p:cNvGrpSpPr/>
              <p:nvPr/>
            </p:nvGrpSpPr>
            <p:grpSpPr>
              <a:xfrm>
                <a:off x="486382" y="464073"/>
                <a:ext cx="175098" cy="175098"/>
                <a:chOff x="2256816" y="1157591"/>
                <a:chExt cx="447474" cy="447473"/>
              </a:xfrm>
            </p:grpSpPr>
            <p:cxnSp>
              <p:nvCxnSpPr>
                <p:cNvPr id="5" name="Straight Connector 4">
                  <a:extLst>
                    <a:ext uri="{FF2B5EF4-FFF2-40B4-BE49-F238E27FC236}">
                      <a16:creationId xmlns:a16="http://schemas.microsoft.com/office/drawing/2014/main" id="{897600B1-0FBE-4995-B18D-72A2ABF80F64}"/>
                    </a:ext>
                  </a:extLst>
                </p:cNvPr>
                <p:cNvCxnSpPr/>
                <p:nvPr/>
              </p:nvCxnSpPr>
              <p:spPr>
                <a:xfrm>
                  <a:off x="2256817" y="1157591"/>
                  <a:ext cx="447473" cy="44747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99CB5AF0-D22C-4BFA-87B3-ED924B60FC8C}"/>
                    </a:ext>
                  </a:extLst>
                </p:cNvPr>
                <p:cNvCxnSpPr>
                  <a:cxnSpLocks/>
                </p:cNvCxnSpPr>
                <p:nvPr/>
              </p:nvCxnSpPr>
              <p:spPr>
                <a:xfrm flipH="1">
                  <a:off x="2256816" y="1157591"/>
                  <a:ext cx="447473" cy="44747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9" name="Straight Connector 8">
                <a:extLst>
                  <a:ext uri="{FF2B5EF4-FFF2-40B4-BE49-F238E27FC236}">
                    <a16:creationId xmlns:a16="http://schemas.microsoft.com/office/drawing/2014/main" id="{FF0E7D5C-FE9A-4A23-AEE5-AE29D6278E20}"/>
                  </a:ext>
                </a:extLst>
              </p:cNvPr>
              <p:cNvCxnSpPr>
                <a:cxnSpLocks/>
              </p:cNvCxnSpPr>
              <p:nvPr/>
            </p:nvCxnSpPr>
            <p:spPr>
              <a:xfrm>
                <a:off x="784698" y="334618"/>
                <a:ext cx="0" cy="43400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E5FA185-E128-413B-A534-990B221C662C}"/>
                  </a:ext>
                </a:extLst>
              </p:cNvPr>
              <p:cNvCxnSpPr>
                <a:cxnSpLocks/>
              </p:cNvCxnSpPr>
              <p:nvPr/>
            </p:nvCxnSpPr>
            <p:spPr>
              <a:xfrm>
                <a:off x="1222443" y="334618"/>
                <a:ext cx="0" cy="43400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9E99B5A7-CB6A-4DFE-BC64-023DD48068DE}"/>
                  </a:ext>
                </a:extLst>
              </p:cNvPr>
              <p:cNvSpPr/>
              <p:nvPr/>
            </p:nvSpPr>
            <p:spPr>
              <a:xfrm>
                <a:off x="896569" y="439754"/>
                <a:ext cx="223736" cy="22373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9Slide03 AmpleSoft" panose="02000000000000000000" pitchFamily="2" charset="77"/>
                </a:endParaRPr>
              </a:p>
            </p:txBody>
          </p:sp>
        </p:grpSp>
        <p:sp>
          <p:nvSpPr>
            <p:cNvPr id="73" name="Rectangle 72">
              <a:extLst>
                <a:ext uri="{FF2B5EF4-FFF2-40B4-BE49-F238E27FC236}">
                  <a16:creationId xmlns:a16="http://schemas.microsoft.com/office/drawing/2014/main" id="{1411154B-EA4A-4D3A-A06E-941D73C39015}"/>
                </a:ext>
              </a:extLst>
            </p:cNvPr>
            <p:cNvSpPr/>
            <p:nvPr/>
          </p:nvSpPr>
          <p:spPr>
            <a:xfrm>
              <a:off x="401705" y="1935857"/>
              <a:ext cx="5694296" cy="4663725"/>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dirty="0">
                <a:ln>
                  <a:noFill/>
                </a:ln>
                <a:solidFill>
                  <a:prstClr val="white"/>
                </a:solidFill>
                <a:effectLst/>
                <a:uLnTx/>
                <a:uFillTx/>
                <a:latin typeface="#9Slide03 AmpleSoft" panose="02000000000000000000" pitchFamily="2" charset="77"/>
              </a:endParaRPr>
            </a:p>
          </p:txBody>
        </p:sp>
        <p:sp>
          <p:nvSpPr>
            <p:cNvPr id="37" name="Rectangle 36">
              <a:extLst>
                <a:ext uri="{FF2B5EF4-FFF2-40B4-BE49-F238E27FC236}">
                  <a16:creationId xmlns:a16="http://schemas.microsoft.com/office/drawing/2014/main" id="{E23DDA06-D927-4E79-B5F5-58B6AB47BBF0}"/>
                </a:ext>
              </a:extLst>
            </p:cNvPr>
            <p:cNvSpPr/>
            <p:nvPr/>
          </p:nvSpPr>
          <p:spPr>
            <a:xfrm>
              <a:off x="401704" y="844826"/>
              <a:ext cx="11502887" cy="109519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dirty="0">
                <a:ln>
                  <a:noFill/>
                </a:ln>
                <a:solidFill>
                  <a:prstClr val="white"/>
                </a:solidFill>
                <a:effectLst/>
                <a:uLnTx/>
                <a:uFillTx/>
                <a:latin typeface="#9Slide03 AmpleSoft" panose="02000000000000000000" pitchFamily="2" charset="77"/>
              </a:endParaRPr>
            </a:p>
          </p:txBody>
        </p:sp>
      </p:grpSp>
      <p:sp>
        <p:nvSpPr>
          <p:cNvPr id="4" name="BODY TEXT">
            <a:extLst>
              <a:ext uri="{FF2B5EF4-FFF2-40B4-BE49-F238E27FC236}">
                <a16:creationId xmlns:a16="http://schemas.microsoft.com/office/drawing/2014/main" id="{EE42C229-F92B-479D-B1C4-7E51D15FE383}"/>
              </a:ext>
            </a:extLst>
          </p:cNvPr>
          <p:cNvSpPr txBox="1"/>
          <p:nvPr/>
        </p:nvSpPr>
        <p:spPr>
          <a:xfrm>
            <a:off x="516989" y="2284641"/>
            <a:ext cx="5450855" cy="4401205"/>
          </a:xfrm>
          <a:prstGeom prst="rect">
            <a:avLst/>
          </a:prstGeom>
          <a:noFill/>
        </p:spPr>
        <p:txBody>
          <a:bodyPr wrap="square" rtlCol="0">
            <a:spAutoFit/>
          </a:bodyPr>
          <a:lstStyle/>
          <a:p>
            <a:pPr lvl="0" algn="just">
              <a:defRPr/>
            </a:pPr>
            <a:r>
              <a:rPr lang="vi-VN" sz="2800">
                <a:latin typeface="#9Slide03 AmpleSoft" panose="02000000000000000000" pitchFamily="2" charset="77"/>
              </a:rPr>
              <a:t>Trong quá trình huấn luyện, trình khởi tạo G0 học cách tạo bảng màu yˆ cho trước từ một tập hợp các biến có điều kiện cˆ được xử lí từ văn bản đầu vào x = {x1, ..., xT }. Trình khởi tạo G1 học cách dự đoán đầu ra được tô màu của hình ảnh thang độ xám L được cung cấp bảng màu p được trích xuất từ hình ảnh thực.</a:t>
            </a:r>
            <a:endParaRPr kumimoji="0" lang="en-PH" sz="3600" b="1" i="0" u="none" strike="noStrike" kern="1200" cap="none" spc="0" normalizeH="0" baseline="0" noProof="0" dirty="0">
              <a:ln>
                <a:noFill/>
              </a:ln>
              <a:solidFill>
                <a:prstClr val="white"/>
              </a:solidFill>
              <a:effectLst/>
              <a:uLnTx/>
              <a:uFillTx/>
              <a:latin typeface="#9Slide03 AmpleSoft Bold" panose="02000000000000000000" pitchFamily="2" charset="77"/>
              <a:cs typeface="Arial" panose="020B0604020202020204" pitchFamily="34" charset="0"/>
            </a:endParaRPr>
          </a:p>
        </p:txBody>
      </p:sp>
      <p:sp>
        <p:nvSpPr>
          <p:cNvPr id="8" name="TITLE TEXT">
            <a:extLst>
              <a:ext uri="{FF2B5EF4-FFF2-40B4-BE49-F238E27FC236}">
                <a16:creationId xmlns:a16="http://schemas.microsoft.com/office/drawing/2014/main" id="{84A8E31B-E325-4441-AC62-29BBD9914C0E}"/>
              </a:ext>
            </a:extLst>
          </p:cNvPr>
          <p:cNvSpPr txBox="1"/>
          <p:nvPr/>
        </p:nvSpPr>
        <p:spPr>
          <a:xfrm>
            <a:off x="1111431" y="1142813"/>
            <a:ext cx="9963283" cy="584775"/>
          </a:xfrm>
          <a:prstGeom prst="rect">
            <a:avLst/>
          </a:prstGeom>
          <a:noFill/>
        </p:spPr>
        <p:txBody>
          <a:bodyPr wrap="square" rtlCol="0">
            <a:spAutoFit/>
          </a:bodyPr>
          <a:lstStyle/>
          <a:p>
            <a:pPr lvl="0" algn="ctr">
              <a:defRPr/>
            </a:pPr>
            <a:r>
              <a:rPr lang="en-PH" sz="3200" b="1" dirty="0" err="1">
                <a:solidFill>
                  <a:srgbClr val="D2A514"/>
                </a:solidFill>
                <a:latin typeface="#9Slide03 AmpleSoft Bold" panose="02000000000000000000" pitchFamily="2" charset="77"/>
                <a:cs typeface="Arial" panose="020B0604020202020204" pitchFamily="34" charset="0"/>
              </a:rPr>
              <a:t>Tổng</a:t>
            </a:r>
            <a:r>
              <a:rPr lang="en-PH" sz="3200" b="1" dirty="0">
                <a:solidFill>
                  <a:srgbClr val="D2A514"/>
                </a:solidFill>
                <a:latin typeface="#9Slide03 AmpleSoft Bold" panose="02000000000000000000" pitchFamily="2" charset="77"/>
                <a:cs typeface="Arial" panose="020B0604020202020204" pitchFamily="34" charset="0"/>
              </a:rPr>
              <a:t> </a:t>
            </a:r>
            <a:r>
              <a:rPr lang="en-PH" sz="3200" b="1" dirty="0" err="1">
                <a:solidFill>
                  <a:srgbClr val="D2A514"/>
                </a:solidFill>
                <a:latin typeface="#9Slide03 AmpleSoft Bold" panose="02000000000000000000" pitchFamily="2" charset="77"/>
                <a:cs typeface="Arial" panose="020B0604020202020204" pitchFamily="34" charset="0"/>
              </a:rPr>
              <a:t>quan</a:t>
            </a:r>
            <a:r>
              <a:rPr lang="en-PH" sz="3200" b="1" dirty="0">
                <a:solidFill>
                  <a:srgbClr val="D2A514"/>
                </a:solidFill>
                <a:latin typeface="#9Slide03 AmpleSoft Bold" panose="02000000000000000000" pitchFamily="2" charset="77"/>
                <a:cs typeface="Arial" panose="020B0604020202020204" pitchFamily="34" charset="0"/>
              </a:rPr>
              <a:t> </a:t>
            </a:r>
            <a:r>
              <a:rPr lang="en-PH" sz="3200" b="1" dirty="0" err="1">
                <a:solidFill>
                  <a:srgbClr val="D2A514"/>
                </a:solidFill>
                <a:latin typeface="#9Slide03 AmpleSoft Bold" panose="02000000000000000000" pitchFamily="2" charset="77"/>
                <a:cs typeface="Arial" panose="020B0604020202020204" pitchFamily="34" charset="0"/>
              </a:rPr>
              <a:t>mô</a:t>
            </a:r>
            <a:r>
              <a:rPr lang="en-PH" sz="3200" b="1" dirty="0">
                <a:solidFill>
                  <a:srgbClr val="D2A514"/>
                </a:solidFill>
                <a:latin typeface="#9Slide03 AmpleSoft Bold" panose="02000000000000000000" pitchFamily="2" charset="77"/>
                <a:cs typeface="Arial" panose="020B0604020202020204" pitchFamily="34" charset="0"/>
              </a:rPr>
              <a:t> </a:t>
            </a:r>
            <a:r>
              <a:rPr lang="en-PH" sz="3200" b="1" dirty="0" err="1">
                <a:solidFill>
                  <a:srgbClr val="D2A514"/>
                </a:solidFill>
                <a:latin typeface="#9Slide03 AmpleSoft Bold" panose="02000000000000000000" pitchFamily="2" charset="77"/>
                <a:cs typeface="Arial" panose="020B0604020202020204" pitchFamily="34" charset="0"/>
              </a:rPr>
              <a:t>hình</a:t>
            </a:r>
            <a:r>
              <a:rPr lang="en-PH" sz="3200" b="1" dirty="0">
                <a:solidFill>
                  <a:srgbClr val="D2A514"/>
                </a:solidFill>
                <a:latin typeface="#9Slide03 AmpleSoft Bold" panose="02000000000000000000" pitchFamily="2" charset="77"/>
                <a:cs typeface="Arial" panose="020B0604020202020204" pitchFamily="34" charset="0"/>
              </a:rPr>
              <a:t> Text-to-Color</a:t>
            </a:r>
          </a:p>
        </p:txBody>
      </p:sp>
      <p:sp>
        <p:nvSpPr>
          <p:cNvPr id="14" name="DO NOT DELETE">
            <a:extLst>
              <a:ext uri="{FF2B5EF4-FFF2-40B4-BE49-F238E27FC236}">
                <a16:creationId xmlns:a16="http://schemas.microsoft.com/office/drawing/2014/main" id="{D8DB4CDD-89CF-4CBA-A6C3-DABFAB75748C}"/>
              </a:ext>
            </a:extLst>
          </p:cNvPr>
          <p:cNvSpPr/>
          <p:nvPr/>
        </p:nvSpPr>
        <p:spPr>
          <a:xfrm>
            <a:off x="11922014" y="1691805"/>
            <a:ext cx="269986" cy="5166195"/>
          </a:xfrm>
          <a:prstGeom prst="rect">
            <a:avLst/>
          </a:prstGeom>
          <a:solidFill>
            <a:srgbClr val="CB58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9Slide03 AmpleSoft" panose="02000000000000000000" pitchFamily="2" charset="77"/>
            </a:endParaRPr>
          </a:p>
        </p:txBody>
      </p:sp>
      <p:sp>
        <p:nvSpPr>
          <p:cNvPr id="15" name="TextBox 14">
            <a:extLst>
              <a:ext uri="{FF2B5EF4-FFF2-40B4-BE49-F238E27FC236}">
                <a16:creationId xmlns:a16="http://schemas.microsoft.com/office/drawing/2014/main" id="{07E26585-BAA8-AADF-F64E-2114C563E794}"/>
              </a:ext>
            </a:extLst>
          </p:cNvPr>
          <p:cNvSpPr txBox="1"/>
          <p:nvPr/>
        </p:nvSpPr>
        <p:spPr>
          <a:xfrm>
            <a:off x="6454274" y="2301955"/>
            <a:ext cx="5109467" cy="3880742"/>
          </a:xfrm>
          <a:prstGeom prst="rect">
            <a:avLst/>
          </a:prstGeom>
          <a:noFill/>
        </p:spPr>
        <p:txBody>
          <a:bodyPr wrap="square">
            <a:spAutoFit/>
          </a:bodyPr>
          <a:lstStyle/>
          <a:p>
            <a:pPr marR="113030" indent="208915" algn="just">
              <a:lnSpc>
                <a:spcPct val="127000"/>
              </a:lnSpc>
              <a:spcAft>
                <a:spcPts val="945"/>
              </a:spcAft>
            </a:pPr>
            <a:r>
              <a:rPr lang="vi-VN" sz="2800">
                <a:latin typeface="#9Slide03 AmpleSoft" panose="02000000000000000000" pitchFamily="2" charset="77"/>
              </a:rPr>
              <a:t>Tại thời điểm thử nghiệm, các trình khởi tạo được huấn luyện G0 và G1 được sử dụng để tạo bảng màu từ văn bản đã cho và sau đó tô màu một hình ảnh thang độ xám bảng màu đã được tạo</a:t>
            </a:r>
            <a:endParaRPr lang="en-US" sz="2800">
              <a:solidFill>
                <a:srgbClr val="000000"/>
              </a:solidFill>
              <a:effectLst/>
              <a:latin typeface="#9Slide03 AmpleSoft" panose="02000000000000000000" pitchFamily="2" charset="77"/>
              <a:ea typeface="Calibri" panose="020F0502020204030204" pitchFamily="34" charset="0"/>
            </a:endParaRPr>
          </a:p>
        </p:txBody>
      </p:sp>
    </p:spTree>
    <p:extLst>
      <p:ext uri="{BB962C8B-B14F-4D97-AF65-F5344CB8AC3E}">
        <p14:creationId xmlns:p14="http://schemas.microsoft.com/office/powerpoint/2010/main" val="1455717187"/>
      </p:ext>
    </p:extLst>
  </p:cSld>
  <p:clrMapOvr>
    <a:masterClrMapping/>
  </p:clrMapOvr>
  <p:transition spd="slow" advTm="2656">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8"/>
                                        </p:tgtEl>
                                        <p:attrNameLst>
                                          <p:attrName>style.visibility</p:attrName>
                                        </p:attrNameLst>
                                      </p:cBhvr>
                                      <p:to>
                                        <p:strVal val="visible"/>
                                      </p:to>
                                    </p:set>
                                  </p:childTnLst>
                                </p:cTn>
                              </p:par>
                              <p:par>
                                <p:cTn id="7" presetID="1" presetClass="entr" presetSubtype="0" fill="hold" nodeType="withEffect">
                                  <p:stCondLst>
                                    <p:cond delay="500"/>
                                  </p:stCondLst>
                                  <p:childTnLst>
                                    <p:set>
                                      <p:cBhvr>
                                        <p:cTn id="8" dur="1" fill="hold">
                                          <p:stCondLst>
                                            <p:cond delay="0"/>
                                          </p:stCondLst>
                                        </p:cTn>
                                        <p:tgtEl>
                                          <p:spTgt spid="88"/>
                                        </p:tgtEl>
                                        <p:attrNameLst>
                                          <p:attrName>style.visibility</p:attrName>
                                        </p:attrNameLst>
                                      </p:cBhvr>
                                      <p:to>
                                        <p:strVal val="visible"/>
                                      </p:to>
                                    </p:set>
                                  </p:childTnLst>
                                </p:cTn>
                              </p:par>
                              <p:par>
                                <p:cTn id="9" presetID="1" presetClass="entr" presetSubtype="0" fill="hold" grpId="0" nodeType="withEffect">
                                  <p:stCondLst>
                                    <p:cond delay="0"/>
                                  </p:stCondLst>
                                  <p:iterate type="lt">
                                    <p:tmAbs val="100"/>
                                  </p:iterate>
                                  <p:childTnLst>
                                    <p:set>
                                      <p:cBhvr>
                                        <p:cTn id="10" dur="1" fill="hold">
                                          <p:stCondLst>
                                            <p:cond delay="0"/>
                                          </p:stCondLst>
                                        </p:cTn>
                                        <p:tgtEl>
                                          <p:spTgt spid="8"/>
                                        </p:tgtEl>
                                        <p:attrNameLst>
                                          <p:attrName>style.visibility</p:attrName>
                                        </p:attrNameLst>
                                      </p:cBhvr>
                                      <p:to>
                                        <p:strVal val="visible"/>
                                      </p:to>
                                    </p:set>
                                  </p:childTnLst>
                                </p:cTn>
                              </p:par>
                            </p:childTnLst>
                          </p:cTn>
                        </p:par>
                        <p:par>
                          <p:cTn id="11" fill="hold">
                            <p:stCondLst>
                              <p:cond delay="2601"/>
                            </p:stCondLst>
                            <p:childTnLst>
                              <p:par>
                                <p:cTn id="12" presetID="10" presetClass="entr" presetSubtype="0" fill="hold" grpId="0" nodeType="after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childTnLst>
                                </p:cTn>
                              </p:par>
                            </p:childTnLst>
                          </p:cTn>
                        </p:par>
                        <p:par>
                          <p:cTn id="15" fill="hold">
                            <p:stCondLst>
                              <p:cond delay="3101"/>
                            </p:stCondLst>
                            <p:childTnLst>
                              <p:par>
                                <p:cTn id="16" presetID="10" presetClass="entr" presetSubtype="0" fill="hold" grpId="0" nodeType="after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P spid="1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ODY TEXT">
            <a:extLst>
              <a:ext uri="{FF2B5EF4-FFF2-40B4-BE49-F238E27FC236}">
                <a16:creationId xmlns:a16="http://schemas.microsoft.com/office/drawing/2014/main" id="{EE42C229-F92B-479D-B1C4-7E51D15FE383}"/>
              </a:ext>
            </a:extLst>
          </p:cNvPr>
          <p:cNvSpPr txBox="1"/>
          <p:nvPr/>
        </p:nvSpPr>
        <p:spPr>
          <a:xfrm>
            <a:off x="334063" y="5563805"/>
            <a:ext cx="11523872" cy="830997"/>
          </a:xfrm>
          <a:prstGeom prst="rect">
            <a:avLst/>
          </a:prstGeom>
          <a:noFill/>
        </p:spPr>
        <p:txBody>
          <a:bodyPr wrap="square" rtlCol="0">
            <a:spAutoFit/>
          </a:bodyPr>
          <a:lstStyle/>
          <a:p>
            <a:pPr lvl="0" algn="ctr">
              <a:defRPr/>
            </a:pPr>
            <a:r>
              <a:rPr lang="en-US" sz="2400" b="1">
                <a:latin typeface="#9Slide03 AmpleSoft Bold" panose="02000000000000000000" pitchFamily="2" charset="77"/>
              </a:rPr>
              <a:t>Hình 4: Kiến trúc mô hình của trình tạo </a:t>
            </a:r>
            <a:r>
              <a:rPr lang="en-US" sz="2400" b="1" i="1">
                <a:latin typeface="#9Slide03 AmpleSoft Bold" panose="02000000000000000000" pitchFamily="2" charset="77"/>
              </a:rPr>
              <a:t>G</a:t>
            </a:r>
            <a:r>
              <a:rPr lang="en-US" sz="2400" b="1" baseline="-25000">
                <a:latin typeface="#9Slide03 AmpleSoft Bold" panose="02000000000000000000" pitchFamily="2" charset="77"/>
              </a:rPr>
              <a:t>0 </a:t>
            </a:r>
            <a:r>
              <a:rPr lang="en-US" sz="2400" b="1">
                <a:latin typeface="#9Slide03 AmpleSoft Bold" panose="02000000000000000000" pitchFamily="2" charset="77"/>
              </a:rPr>
              <a:t>tạo ra màu thứ t </a:t>
            </a:r>
          </a:p>
          <a:p>
            <a:pPr lvl="0" algn="ctr">
              <a:defRPr/>
            </a:pPr>
            <a:r>
              <a:rPr lang="en-US" sz="2400" b="1">
                <a:latin typeface="#9Slide03 AmpleSoft Bold" panose="02000000000000000000" pitchFamily="2" charset="77"/>
              </a:rPr>
              <a:t>trong bảng với văn bản đầu vào </a:t>
            </a:r>
            <a:r>
              <a:rPr lang="en-US" sz="2400" b="1" i="1">
                <a:latin typeface="#9Slide03 AmpleSoft Bold" panose="02000000000000000000" pitchFamily="2" charset="77"/>
              </a:rPr>
              <a:t>x </a:t>
            </a:r>
            <a:r>
              <a:rPr lang="en-US" sz="2400" b="1">
                <a:latin typeface="#9Slide03 AmpleSoft Bold" panose="02000000000000000000" pitchFamily="2" charset="77"/>
              </a:rPr>
              <a:t>= {</a:t>
            </a:r>
            <a:r>
              <a:rPr lang="en-US" sz="2400" b="1" i="1">
                <a:latin typeface="#9Slide03 AmpleSoft Bold" panose="02000000000000000000" pitchFamily="2" charset="77"/>
              </a:rPr>
              <a:t>x</a:t>
            </a:r>
            <a:r>
              <a:rPr lang="en-US" sz="2400" b="1" baseline="-25000">
                <a:latin typeface="#9Slide03 AmpleSoft Bold" panose="02000000000000000000" pitchFamily="2" charset="77"/>
              </a:rPr>
              <a:t>1</a:t>
            </a:r>
            <a:r>
              <a:rPr lang="en-US" sz="2400" b="1" i="1">
                <a:latin typeface="#9Slide03 AmpleSoft Bold" panose="02000000000000000000" pitchFamily="2" charset="77"/>
              </a:rPr>
              <a:t>,...,x</a:t>
            </a:r>
            <a:r>
              <a:rPr lang="en-US" sz="2400" b="1" i="1" baseline="-25000">
                <a:latin typeface="#9Slide03 AmpleSoft Bold" panose="02000000000000000000" pitchFamily="2" charset="77"/>
              </a:rPr>
              <a:t>T </a:t>
            </a:r>
            <a:r>
              <a:rPr lang="en-US" sz="2400" b="1">
                <a:latin typeface="#9Slide03 AmpleSoft Bold" panose="02000000000000000000" pitchFamily="2" charset="77"/>
              </a:rPr>
              <a:t>}. </a:t>
            </a:r>
            <a:endParaRPr kumimoji="0" lang="en-PH" sz="3200" b="1" i="0" u="none" strike="noStrike" kern="1200" cap="none" spc="0" normalizeH="0" baseline="0" noProof="0" dirty="0">
              <a:ln>
                <a:noFill/>
              </a:ln>
              <a:solidFill>
                <a:prstClr val="white"/>
              </a:solidFill>
              <a:effectLst/>
              <a:uLnTx/>
              <a:uFillTx/>
              <a:latin typeface="#9Slide03 AmpleSoft Bold" panose="02000000000000000000" pitchFamily="2" charset="77"/>
              <a:cs typeface="Arial" panose="020B0604020202020204" pitchFamily="34" charset="0"/>
            </a:endParaRPr>
          </a:p>
        </p:txBody>
      </p:sp>
      <p:sp>
        <p:nvSpPr>
          <p:cNvPr id="8" name="TITLE TEXT">
            <a:extLst>
              <a:ext uri="{FF2B5EF4-FFF2-40B4-BE49-F238E27FC236}">
                <a16:creationId xmlns:a16="http://schemas.microsoft.com/office/drawing/2014/main" id="{84A8E31B-E325-4441-AC62-29BBD9914C0E}"/>
              </a:ext>
            </a:extLst>
          </p:cNvPr>
          <p:cNvSpPr txBox="1"/>
          <p:nvPr/>
        </p:nvSpPr>
        <p:spPr>
          <a:xfrm>
            <a:off x="821495" y="825405"/>
            <a:ext cx="9963283"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PH" sz="3200" b="1" i="0" u="none" strike="noStrike" kern="1200" cap="none" spc="0" normalizeH="0" noProof="0">
                <a:ln>
                  <a:noFill/>
                </a:ln>
                <a:solidFill>
                  <a:srgbClr val="D2A514"/>
                </a:solidFill>
                <a:effectLst/>
                <a:uLnTx/>
                <a:uFillTx/>
                <a:latin typeface="#9Slide03 AmpleSoft Bold" panose="02000000000000000000" pitchFamily="2" charset="77"/>
                <a:cs typeface="Arial" panose="020B0604020202020204" pitchFamily="34" charset="0"/>
              </a:rPr>
              <a:t>4.1 Text-to-Palette Generation Networks (TPN)</a:t>
            </a:r>
            <a:endParaRPr kumimoji="0" lang="en-PH" sz="3200" b="1" i="0" u="none" strike="noStrike" kern="1200" cap="none" spc="0" normalizeH="0" baseline="0" noProof="0" dirty="0">
              <a:ln>
                <a:noFill/>
              </a:ln>
              <a:solidFill>
                <a:srgbClr val="D2A514"/>
              </a:solidFill>
              <a:effectLst/>
              <a:uLnTx/>
              <a:uFillTx/>
              <a:latin typeface="#9Slide03 AmpleSoft Bold" panose="02000000000000000000" pitchFamily="2" charset="77"/>
              <a:cs typeface="Arial" panose="020B0604020202020204" pitchFamily="34" charset="0"/>
            </a:endParaRPr>
          </a:p>
        </p:txBody>
      </p:sp>
      <p:pic>
        <p:nvPicPr>
          <p:cNvPr id="12" name="Picture 11">
            <a:extLst>
              <a:ext uri="{FF2B5EF4-FFF2-40B4-BE49-F238E27FC236}">
                <a16:creationId xmlns:a16="http://schemas.microsoft.com/office/drawing/2014/main" id="{88D4A344-6EA9-90A2-33B6-17171D9D42CA}"/>
              </a:ext>
            </a:extLst>
          </p:cNvPr>
          <p:cNvPicPr/>
          <p:nvPr/>
        </p:nvPicPr>
        <p:blipFill>
          <a:blip r:embed="rId2"/>
          <a:stretch>
            <a:fillRect/>
          </a:stretch>
        </p:blipFill>
        <p:spPr>
          <a:xfrm>
            <a:off x="1114358" y="1593904"/>
            <a:ext cx="9963283" cy="3820046"/>
          </a:xfrm>
          <a:prstGeom prst="rect">
            <a:avLst/>
          </a:prstGeom>
        </p:spPr>
      </p:pic>
    </p:spTree>
    <p:extLst>
      <p:ext uri="{BB962C8B-B14F-4D97-AF65-F5344CB8AC3E}">
        <p14:creationId xmlns:p14="http://schemas.microsoft.com/office/powerpoint/2010/main" val="2559893918"/>
      </p:ext>
    </p:extLst>
  </p:cSld>
  <p:clrMapOvr>
    <a:masterClrMapping/>
  </p:clrMapOvr>
  <p:transition spd="slow" advTm="2656">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iterate type="lt">
                                    <p:tmAbs val="100"/>
                                  </p:iterate>
                                  <p:childTnLst>
                                    <p:set>
                                      <p:cBhvr>
                                        <p:cTn id="6" dur="1" fill="hold">
                                          <p:stCondLst>
                                            <p:cond delay="0"/>
                                          </p:stCondLst>
                                        </p:cTn>
                                        <p:tgtEl>
                                          <p:spTgt spid="8"/>
                                        </p:tgtEl>
                                        <p:attrNameLst>
                                          <p:attrName>style.visibility</p:attrName>
                                        </p:attrNameLst>
                                      </p:cBhvr>
                                      <p:to>
                                        <p:strVal val="visible"/>
                                      </p:to>
                                    </p:set>
                                  </p:childTnLst>
                                </p:cTn>
                              </p:par>
                            </p:childTnLst>
                          </p:cTn>
                        </p:par>
                        <p:par>
                          <p:cTn id="7" fill="hold">
                            <p:stCondLst>
                              <p:cond delay="4001"/>
                            </p:stCondLst>
                            <p:childTnLst>
                              <p:par>
                                <p:cTn id="8" presetID="10" presetClass="entr" presetSubtype="0" fill="hold" nodeType="after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par>
                          <p:cTn id="11" fill="hold">
                            <p:stCondLst>
                              <p:cond delay="4501"/>
                            </p:stCondLst>
                            <p:childTnLst>
                              <p:par>
                                <p:cTn id="12" presetID="10" presetClass="entr" presetSubtype="0" fill="hold" grpId="0" nodeType="after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8" name="APP WINDOW (BACK)">
            <a:extLst>
              <a:ext uri="{FF2B5EF4-FFF2-40B4-BE49-F238E27FC236}">
                <a16:creationId xmlns:a16="http://schemas.microsoft.com/office/drawing/2014/main" id="{CAA1D5E8-32D4-4B88-A404-348DA0179159}"/>
              </a:ext>
            </a:extLst>
          </p:cNvPr>
          <p:cNvGrpSpPr/>
          <p:nvPr/>
        </p:nvGrpSpPr>
        <p:grpSpPr>
          <a:xfrm>
            <a:off x="200064" y="249279"/>
            <a:ext cx="11502890" cy="6188765"/>
            <a:chOff x="401704" y="416301"/>
            <a:chExt cx="11502890" cy="6188765"/>
          </a:xfrm>
        </p:grpSpPr>
        <p:grpSp>
          <p:nvGrpSpPr>
            <p:cNvPr id="89" name="Group 88">
              <a:extLst>
                <a:ext uri="{FF2B5EF4-FFF2-40B4-BE49-F238E27FC236}">
                  <a16:creationId xmlns:a16="http://schemas.microsoft.com/office/drawing/2014/main" id="{ED2245B4-33E5-4B57-B64F-42C84C27651D}"/>
                </a:ext>
              </a:extLst>
            </p:cNvPr>
            <p:cNvGrpSpPr/>
            <p:nvPr/>
          </p:nvGrpSpPr>
          <p:grpSpPr>
            <a:xfrm>
              <a:off x="401704" y="416301"/>
              <a:ext cx="11502890" cy="6188765"/>
              <a:chOff x="401704" y="410818"/>
              <a:chExt cx="11502890" cy="6188765"/>
            </a:xfrm>
          </p:grpSpPr>
          <p:grpSp>
            <p:nvGrpSpPr>
              <p:cNvPr id="91" name="Group 90">
                <a:extLst>
                  <a:ext uri="{FF2B5EF4-FFF2-40B4-BE49-F238E27FC236}">
                    <a16:creationId xmlns:a16="http://schemas.microsoft.com/office/drawing/2014/main" id="{7BFFEE01-BE5D-4AB7-9DF2-03CC697B52E4}"/>
                  </a:ext>
                </a:extLst>
              </p:cNvPr>
              <p:cNvGrpSpPr/>
              <p:nvPr/>
            </p:nvGrpSpPr>
            <p:grpSpPr>
              <a:xfrm>
                <a:off x="401707" y="410818"/>
                <a:ext cx="11502887" cy="6188765"/>
                <a:chOff x="344557" y="334618"/>
                <a:chExt cx="11502887" cy="6188765"/>
              </a:xfrm>
            </p:grpSpPr>
            <p:sp>
              <p:nvSpPr>
                <p:cNvPr id="94" name="Rectangle 93">
                  <a:extLst>
                    <a:ext uri="{FF2B5EF4-FFF2-40B4-BE49-F238E27FC236}">
                      <a16:creationId xmlns:a16="http://schemas.microsoft.com/office/drawing/2014/main" id="{EFC0D354-21C3-486C-84B7-573A402987FC}"/>
                    </a:ext>
                  </a:extLst>
                </p:cNvPr>
                <p:cNvSpPr/>
                <p:nvPr/>
              </p:nvSpPr>
              <p:spPr>
                <a:xfrm>
                  <a:off x="344557" y="334618"/>
                  <a:ext cx="11502887" cy="618876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9Slide03 AmpleSoft" panose="02000000000000000000" pitchFamily="2" charset="77"/>
                  </a:endParaRPr>
                </a:p>
              </p:txBody>
            </p:sp>
            <p:sp>
              <p:nvSpPr>
                <p:cNvPr id="95" name="Rectangle 94">
                  <a:extLst>
                    <a:ext uri="{FF2B5EF4-FFF2-40B4-BE49-F238E27FC236}">
                      <a16:creationId xmlns:a16="http://schemas.microsoft.com/office/drawing/2014/main" id="{A4E9E035-7532-4A03-9699-33C12BBC83E0}"/>
                    </a:ext>
                  </a:extLst>
                </p:cNvPr>
                <p:cNvSpPr/>
                <p:nvPr/>
              </p:nvSpPr>
              <p:spPr>
                <a:xfrm>
                  <a:off x="344557" y="334618"/>
                  <a:ext cx="11502886" cy="434008"/>
                </a:xfrm>
                <a:prstGeom prst="rect">
                  <a:avLst/>
                </a:prstGeom>
                <a:solidFill>
                  <a:srgbClr val="F1D16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dirty="0">
                    <a:ln>
                      <a:noFill/>
                    </a:ln>
                    <a:solidFill>
                      <a:prstClr val="white"/>
                    </a:solidFill>
                    <a:effectLst/>
                    <a:uLnTx/>
                    <a:uFillTx/>
                    <a:latin typeface="#9Slide03 AmpleSoft" panose="02000000000000000000" pitchFamily="2" charset="77"/>
                  </a:endParaRPr>
                </a:p>
              </p:txBody>
            </p:sp>
            <p:grpSp>
              <p:nvGrpSpPr>
                <p:cNvPr id="96" name="Group 95">
                  <a:extLst>
                    <a:ext uri="{FF2B5EF4-FFF2-40B4-BE49-F238E27FC236}">
                      <a16:creationId xmlns:a16="http://schemas.microsoft.com/office/drawing/2014/main" id="{78104EFF-063E-4E52-A806-C9ECCD8DDEE2}"/>
                    </a:ext>
                  </a:extLst>
                </p:cNvPr>
                <p:cNvGrpSpPr/>
                <p:nvPr/>
              </p:nvGrpSpPr>
              <p:grpSpPr>
                <a:xfrm>
                  <a:off x="486382" y="464073"/>
                  <a:ext cx="175098" cy="175098"/>
                  <a:chOff x="2256816" y="1157591"/>
                  <a:chExt cx="447474" cy="447473"/>
                </a:xfrm>
              </p:grpSpPr>
              <p:cxnSp>
                <p:nvCxnSpPr>
                  <p:cNvPr id="100" name="Straight Connector 99">
                    <a:extLst>
                      <a:ext uri="{FF2B5EF4-FFF2-40B4-BE49-F238E27FC236}">
                        <a16:creationId xmlns:a16="http://schemas.microsoft.com/office/drawing/2014/main" id="{876B6087-1F2B-483D-9B78-C8A15C30CFF9}"/>
                      </a:ext>
                    </a:extLst>
                  </p:cNvPr>
                  <p:cNvCxnSpPr/>
                  <p:nvPr/>
                </p:nvCxnSpPr>
                <p:spPr>
                  <a:xfrm>
                    <a:off x="2256817" y="1157591"/>
                    <a:ext cx="447473" cy="44747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D2E9E863-79B7-4C78-9E5C-451DB69A1C11}"/>
                      </a:ext>
                    </a:extLst>
                  </p:cNvPr>
                  <p:cNvCxnSpPr>
                    <a:cxnSpLocks/>
                  </p:cNvCxnSpPr>
                  <p:nvPr/>
                </p:nvCxnSpPr>
                <p:spPr>
                  <a:xfrm flipH="1">
                    <a:off x="2256816" y="1157591"/>
                    <a:ext cx="447473" cy="44747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97" name="Straight Connector 96">
                  <a:extLst>
                    <a:ext uri="{FF2B5EF4-FFF2-40B4-BE49-F238E27FC236}">
                      <a16:creationId xmlns:a16="http://schemas.microsoft.com/office/drawing/2014/main" id="{CA80C2EE-ED76-462D-8281-73C91E802B04}"/>
                    </a:ext>
                  </a:extLst>
                </p:cNvPr>
                <p:cNvCxnSpPr>
                  <a:cxnSpLocks/>
                </p:cNvCxnSpPr>
                <p:nvPr/>
              </p:nvCxnSpPr>
              <p:spPr>
                <a:xfrm>
                  <a:off x="784698" y="334618"/>
                  <a:ext cx="0" cy="43400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541DCBC1-4DAC-4FA7-B3BF-674695CD7F89}"/>
                    </a:ext>
                  </a:extLst>
                </p:cNvPr>
                <p:cNvCxnSpPr>
                  <a:cxnSpLocks/>
                </p:cNvCxnSpPr>
                <p:nvPr/>
              </p:nvCxnSpPr>
              <p:spPr>
                <a:xfrm>
                  <a:off x="1222443" y="334618"/>
                  <a:ext cx="0" cy="43400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9" name="Oval 98">
                  <a:extLst>
                    <a:ext uri="{FF2B5EF4-FFF2-40B4-BE49-F238E27FC236}">
                      <a16:creationId xmlns:a16="http://schemas.microsoft.com/office/drawing/2014/main" id="{2A2F9655-85B5-4487-9EC5-53EC520423BB}"/>
                    </a:ext>
                  </a:extLst>
                </p:cNvPr>
                <p:cNvSpPr/>
                <p:nvPr/>
              </p:nvSpPr>
              <p:spPr>
                <a:xfrm>
                  <a:off x="896569" y="439754"/>
                  <a:ext cx="223736" cy="22373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9Slide03 AmpleSoft" panose="02000000000000000000" pitchFamily="2" charset="77"/>
                  </a:endParaRPr>
                </a:p>
              </p:txBody>
            </p:sp>
          </p:grpSp>
          <p:sp>
            <p:nvSpPr>
              <p:cNvPr id="92" name="Rectangle 91">
                <a:extLst>
                  <a:ext uri="{FF2B5EF4-FFF2-40B4-BE49-F238E27FC236}">
                    <a16:creationId xmlns:a16="http://schemas.microsoft.com/office/drawing/2014/main" id="{E7FC1C14-6FFD-4A3A-BBD0-85D82E7F6D07}"/>
                  </a:ext>
                </a:extLst>
              </p:cNvPr>
              <p:cNvSpPr/>
              <p:nvPr/>
            </p:nvSpPr>
            <p:spPr>
              <a:xfrm>
                <a:off x="401705" y="1935857"/>
                <a:ext cx="5694296" cy="4663725"/>
              </a:xfrm>
              <a:prstGeom prst="rect">
                <a:avLst/>
              </a:prstGeom>
              <a:solidFill>
                <a:srgbClr val="F1895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dirty="0">
                  <a:ln>
                    <a:noFill/>
                  </a:ln>
                  <a:solidFill>
                    <a:prstClr val="white"/>
                  </a:solidFill>
                  <a:effectLst/>
                  <a:uLnTx/>
                  <a:uFillTx/>
                  <a:latin typeface="#9Slide03 AmpleSoft" panose="02000000000000000000" pitchFamily="2" charset="77"/>
                </a:endParaRPr>
              </a:p>
            </p:txBody>
          </p:sp>
          <p:sp>
            <p:nvSpPr>
              <p:cNvPr id="93" name="Rectangle 92">
                <a:extLst>
                  <a:ext uri="{FF2B5EF4-FFF2-40B4-BE49-F238E27FC236}">
                    <a16:creationId xmlns:a16="http://schemas.microsoft.com/office/drawing/2014/main" id="{758378DC-95DE-4D4F-8A86-7E6266F995A9}"/>
                  </a:ext>
                </a:extLst>
              </p:cNvPr>
              <p:cNvSpPr/>
              <p:nvPr/>
            </p:nvSpPr>
            <p:spPr>
              <a:xfrm>
                <a:off x="401704" y="844826"/>
                <a:ext cx="11502887" cy="109519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dirty="0">
                  <a:ln>
                    <a:noFill/>
                  </a:ln>
                  <a:solidFill>
                    <a:prstClr val="white"/>
                  </a:solidFill>
                  <a:effectLst/>
                  <a:uLnTx/>
                  <a:uFillTx/>
                  <a:latin typeface="#9Slide03 AmpleSoft" panose="02000000000000000000" pitchFamily="2" charset="77"/>
                </a:endParaRPr>
              </a:p>
            </p:txBody>
          </p:sp>
        </p:grpSp>
        <p:sp>
          <p:nvSpPr>
            <p:cNvPr id="90" name="Rectangle 89">
              <a:extLst>
                <a:ext uri="{FF2B5EF4-FFF2-40B4-BE49-F238E27FC236}">
                  <a16:creationId xmlns:a16="http://schemas.microsoft.com/office/drawing/2014/main" id="{D1906E67-7724-4DC5-867A-1791E5765D96}"/>
                </a:ext>
              </a:extLst>
            </p:cNvPr>
            <p:cNvSpPr/>
            <p:nvPr/>
          </p:nvSpPr>
          <p:spPr>
            <a:xfrm>
              <a:off x="6096000" y="1954010"/>
              <a:ext cx="5808591" cy="4634654"/>
            </a:xfrm>
            <a:prstGeom prst="rect">
              <a:avLst/>
            </a:prstGeom>
            <a:solidFill>
              <a:srgbClr val="CB584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w="0"/>
                <a:solidFill>
                  <a:prstClr val="black"/>
                </a:solidFill>
                <a:effectLst>
                  <a:outerShdw blurRad="38100" dist="19050" dir="2700000" algn="tl" rotWithShape="0">
                    <a:prstClr val="black">
                      <a:alpha val="40000"/>
                    </a:prstClr>
                  </a:outerShdw>
                </a:effectLst>
                <a:uLnTx/>
                <a:uFillTx/>
                <a:latin typeface="#9Slide03 AmpleSoft" panose="02000000000000000000" pitchFamily="2" charset="77"/>
              </a:endParaRPr>
            </a:p>
          </p:txBody>
        </p:sp>
      </p:grpSp>
      <p:grpSp>
        <p:nvGrpSpPr>
          <p:cNvPr id="48" name="APP WINDOW (MID)">
            <a:extLst>
              <a:ext uri="{FF2B5EF4-FFF2-40B4-BE49-F238E27FC236}">
                <a16:creationId xmlns:a16="http://schemas.microsoft.com/office/drawing/2014/main" id="{6C5EC3AD-128D-4C2F-A6BE-8B7668D67C53}"/>
              </a:ext>
            </a:extLst>
          </p:cNvPr>
          <p:cNvGrpSpPr/>
          <p:nvPr/>
        </p:nvGrpSpPr>
        <p:grpSpPr>
          <a:xfrm>
            <a:off x="290968" y="338748"/>
            <a:ext cx="11502890" cy="6188765"/>
            <a:chOff x="401704" y="416301"/>
            <a:chExt cx="11502890" cy="6188765"/>
          </a:xfrm>
        </p:grpSpPr>
        <p:grpSp>
          <p:nvGrpSpPr>
            <p:cNvPr id="75" name="Group 74">
              <a:extLst>
                <a:ext uri="{FF2B5EF4-FFF2-40B4-BE49-F238E27FC236}">
                  <a16:creationId xmlns:a16="http://schemas.microsoft.com/office/drawing/2014/main" id="{8B452D74-9EF0-41DB-AE29-2458DFEC1C7E}"/>
                </a:ext>
              </a:extLst>
            </p:cNvPr>
            <p:cNvGrpSpPr/>
            <p:nvPr/>
          </p:nvGrpSpPr>
          <p:grpSpPr>
            <a:xfrm>
              <a:off x="401704" y="416301"/>
              <a:ext cx="11502890" cy="6188765"/>
              <a:chOff x="401704" y="410818"/>
              <a:chExt cx="11502890" cy="6188765"/>
            </a:xfrm>
          </p:grpSpPr>
          <p:grpSp>
            <p:nvGrpSpPr>
              <p:cNvPr id="76" name="Group 75">
                <a:extLst>
                  <a:ext uri="{FF2B5EF4-FFF2-40B4-BE49-F238E27FC236}">
                    <a16:creationId xmlns:a16="http://schemas.microsoft.com/office/drawing/2014/main" id="{F5EF4AE6-ED8B-4426-B814-F26148E470BA}"/>
                  </a:ext>
                </a:extLst>
              </p:cNvPr>
              <p:cNvGrpSpPr/>
              <p:nvPr/>
            </p:nvGrpSpPr>
            <p:grpSpPr>
              <a:xfrm>
                <a:off x="401707" y="410818"/>
                <a:ext cx="11502887" cy="6188765"/>
                <a:chOff x="344557" y="334618"/>
                <a:chExt cx="11502887" cy="6188765"/>
              </a:xfrm>
            </p:grpSpPr>
            <p:sp>
              <p:nvSpPr>
                <p:cNvPr id="80" name="Rectangle 79">
                  <a:extLst>
                    <a:ext uri="{FF2B5EF4-FFF2-40B4-BE49-F238E27FC236}">
                      <a16:creationId xmlns:a16="http://schemas.microsoft.com/office/drawing/2014/main" id="{B29C4EC6-5D80-4FC9-8C5C-FBFA4343A552}"/>
                    </a:ext>
                  </a:extLst>
                </p:cNvPr>
                <p:cNvSpPr/>
                <p:nvPr/>
              </p:nvSpPr>
              <p:spPr>
                <a:xfrm>
                  <a:off x="344557" y="334618"/>
                  <a:ext cx="11502887" cy="618876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9Slide03 AmpleSoft" panose="02000000000000000000" pitchFamily="2" charset="77"/>
                  </a:endParaRPr>
                </a:p>
              </p:txBody>
            </p:sp>
            <p:sp>
              <p:nvSpPr>
                <p:cNvPr id="81" name="Rectangle 80">
                  <a:extLst>
                    <a:ext uri="{FF2B5EF4-FFF2-40B4-BE49-F238E27FC236}">
                      <a16:creationId xmlns:a16="http://schemas.microsoft.com/office/drawing/2014/main" id="{42543165-FE70-46AD-BC47-E5A366949EF3}"/>
                    </a:ext>
                  </a:extLst>
                </p:cNvPr>
                <p:cNvSpPr/>
                <p:nvPr/>
              </p:nvSpPr>
              <p:spPr>
                <a:xfrm>
                  <a:off x="344557" y="334618"/>
                  <a:ext cx="11502886" cy="434008"/>
                </a:xfrm>
                <a:prstGeom prst="rect">
                  <a:avLst/>
                </a:prstGeom>
                <a:solidFill>
                  <a:srgbClr val="F1D16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dirty="0">
                    <a:ln>
                      <a:noFill/>
                    </a:ln>
                    <a:solidFill>
                      <a:prstClr val="white"/>
                    </a:solidFill>
                    <a:effectLst/>
                    <a:uLnTx/>
                    <a:uFillTx/>
                    <a:latin typeface="#9Slide03 AmpleSoft" panose="02000000000000000000" pitchFamily="2" charset="77"/>
                  </a:endParaRPr>
                </a:p>
              </p:txBody>
            </p:sp>
            <p:grpSp>
              <p:nvGrpSpPr>
                <p:cNvPr id="82" name="Group 81">
                  <a:extLst>
                    <a:ext uri="{FF2B5EF4-FFF2-40B4-BE49-F238E27FC236}">
                      <a16:creationId xmlns:a16="http://schemas.microsoft.com/office/drawing/2014/main" id="{748421DE-4088-4F3F-9AA4-7BEEF96C0DD0}"/>
                    </a:ext>
                  </a:extLst>
                </p:cNvPr>
                <p:cNvGrpSpPr/>
                <p:nvPr/>
              </p:nvGrpSpPr>
              <p:grpSpPr>
                <a:xfrm>
                  <a:off x="486382" y="464073"/>
                  <a:ext cx="175098" cy="175098"/>
                  <a:chOff x="2256816" y="1157591"/>
                  <a:chExt cx="447474" cy="447473"/>
                </a:xfrm>
              </p:grpSpPr>
              <p:cxnSp>
                <p:nvCxnSpPr>
                  <p:cNvPr id="86" name="Straight Connector 85">
                    <a:extLst>
                      <a:ext uri="{FF2B5EF4-FFF2-40B4-BE49-F238E27FC236}">
                        <a16:creationId xmlns:a16="http://schemas.microsoft.com/office/drawing/2014/main" id="{2B97C69F-80DD-4641-BE66-28F463EE171D}"/>
                      </a:ext>
                    </a:extLst>
                  </p:cNvPr>
                  <p:cNvCxnSpPr/>
                  <p:nvPr/>
                </p:nvCxnSpPr>
                <p:spPr>
                  <a:xfrm>
                    <a:off x="2256817" y="1157591"/>
                    <a:ext cx="447473" cy="44747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175BCCFD-A029-404A-B78F-7686F4CDF977}"/>
                      </a:ext>
                    </a:extLst>
                  </p:cNvPr>
                  <p:cNvCxnSpPr>
                    <a:cxnSpLocks/>
                  </p:cNvCxnSpPr>
                  <p:nvPr/>
                </p:nvCxnSpPr>
                <p:spPr>
                  <a:xfrm flipH="1">
                    <a:off x="2256816" y="1157591"/>
                    <a:ext cx="447473" cy="44747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83" name="Straight Connector 82">
                  <a:extLst>
                    <a:ext uri="{FF2B5EF4-FFF2-40B4-BE49-F238E27FC236}">
                      <a16:creationId xmlns:a16="http://schemas.microsoft.com/office/drawing/2014/main" id="{E1DCF0BB-8AE1-4742-AD47-EE26919986DB}"/>
                    </a:ext>
                  </a:extLst>
                </p:cNvPr>
                <p:cNvCxnSpPr>
                  <a:cxnSpLocks/>
                </p:cNvCxnSpPr>
                <p:nvPr/>
              </p:nvCxnSpPr>
              <p:spPr>
                <a:xfrm>
                  <a:off x="784698" y="334618"/>
                  <a:ext cx="0" cy="43400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16B2CFEC-9E17-4CBF-B0E5-75D16421213F}"/>
                    </a:ext>
                  </a:extLst>
                </p:cNvPr>
                <p:cNvCxnSpPr>
                  <a:cxnSpLocks/>
                </p:cNvCxnSpPr>
                <p:nvPr/>
              </p:nvCxnSpPr>
              <p:spPr>
                <a:xfrm>
                  <a:off x="1222443" y="334618"/>
                  <a:ext cx="0" cy="43400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5" name="Oval 84">
                  <a:extLst>
                    <a:ext uri="{FF2B5EF4-FFF2-40B4-BE49-F238E27FC236}">
                      <a16:creationId xmlns:a16="http://schemas.microsoft.com/office/drawing/2014/main" id="{BECA5933-9450-4280-A894-8BE556B4BAD9}"/>
                    </a:ext>
                  </a:extLst>
                </p:cNvPr>
                <p:cNvSpPr/>
                <p:nvPr/>
              </p:nvSpPr>
              <p:spPr>
                <a:xfrm>
                  <a:off x="896569" y="439754"/>
                  <a:ext cx="223736" cy="22373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9Slide03 AmpleSoft" panose="02000000000000000000" pitchFamily="2" charset="77"/>
                  </a:endParaRPr>
                </a:p>
              </p:txBody>
            </p:sp>
          </p:grpSp>
          <p:sp>
            <p:nvSpPr>
              <p:cNvPr id="77" name="Rectangle 76">
                <a:extLst>
                  <a:ext uri="{FF2B5EF4-FFF2-40B4-BE49-F238E27FC236}">
                    <a16:creationId xmlns:a16="http://schemas.microsoft.com/office/drawing/2014/main" id="{C3EC43DD-73A6-4AE4-A52C-11C2467F5B89}"/>
                  </a:ext>
                </a:extLst>
              </p:cNvPr>
              <p:cNvSpPr/>
              <p:nvPr/>
            </p:nvSpPr>
            <p:spPr>
              <a:xfrm>
                <a:off x="401705" y="1935857"/>
                <a:ext cx="5694296" cy="4663725"/>
              </a:xfrm>
              <a:prstGeom prst="rect">
                <a:avLst/>
              </a:prstGeom>
              <a:solidFill>
                <a:srgbClr val="F1895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dirty="0">
                  <a:ln>
                    <a:noFill/>
                  </a:ln>
                  <a:solidFill>
                    <a:prstClr val="white"/>
                  </a:solidFill>
                  <a:effectLst/>
                  <a:uLnTx/>
                  <a:uFillTx/>
                  <a:latin typeface="#9Slide03 AmpleSoft" panose="02000000000000000000" pitchFamily="2" charset="77"/>
                </a:endParaRPr>
              </a:p>
            </p:txBody>
          </p:sp>
          <p:sp>
            <p:nvSpPr>
              <p:cNvPr id="78" name="Rectangle 77">
                <a:extLst>
                  <a:ext uri="{FF2B5EF4-FFF2-40B4-BE49-F238E27FC236}">
                    <a16:creationId xmlns:a16="http://schemas.microsoft.com/office/drawing/2014/main" id="{ABC656C8-608D-4168-BD1C-48307845A9E8}"/>
                  </a:ext>
                </a:extLst>
              </p:cNvPr>
              <p:cNvSpPr/>
              <p:nvPr/>
            </p:nvSpPr>
            <p:spPr>
              <a:xfrm>
                <a:off x="401704" y="844826"/>
                <a:ext cx="11502887" cy="109519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9Slide03 AmpleSoft" panose="02000000000000000000" pitchFamily="2" charset="77"/>
                </a:endParaRPr>
              </a:p>
            </p:txBody>
          </p:sp>
        </p:grpSp>
        <p:sp>
          <p:nvSpPr>
            <p:cNvPr id="47" name="Rectangle 46">
              <a:extLst>
                <a:ext uri="{FF2B5EF4-FFF2-40B4-BE49-F238E27FC236}">
                  <a16:creationId xmlns:a16="http://schemas.microsoft.com/office/drawing/2014/main" id="{71ADE725-B9A8-4D26-A238-43A9F8479955}"/>
                </a:ext>
              </a:extLst>
            </p:cNvPr>
            <p:cNvSpPr/>
            <p:nvPr/>
          </p:nvSpPr>
          <p:spPr>
            <a:xfrm>
              <a:off x="6096000" y="1954010"/>
              <a:ext cx="5808591" cy="4634654"/>
            </a:xfrm>
            <a:prstGeom prst="rect">
              <a:avLst/>
            </a:prstGeom>
            <a:solidFill>
              <a:srgbClr val="CB584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w="0"/>
                <a:solidFill>
                  <a:prstClr val="black"/>
                </a:solidFill>
                <a:effectLst>
                  <a:outerShdw blurRad="38100" dist="19050" dir="2700000" algn="tl" rotWithShape="0">
                    <a:prstClr val="black">
                      <a:alpha val="40000"/>
                    </a:prstClr>
                  </a:outerShdw>
                </a:effectLst>
                <a:uLnTx/>
                <a:uFillTx/>
                <a:latin typeface="#9Slide03 AmpleSoft" panose="02000000000000000000" pitchFamily="2" charset="77"/>
              </a:endParaRPr>
            </a:p>
          </p:txBody>
        </p:sp>
      </p:grpSp>
      <p:grpSp>
        <p:nvGrpSpPr>
          <p:cNvPr id="13" name="APP WINDOW (FRONT)">
            <a:extLst>
              <a:ext uri="{FF2B5EF4-FFF2-40B4-BE49-F238E27FC236}">
                <a16:creationId xmlns:a16="http://schemas.microsoft.com/office/drawing/2014/main" id="{4BE12394-E9BD-4D23-B31C-9FE8A7C64853}"/>
              </a:ext>
            </a:extLst>
          </p:cNvPr>
          <p:cNvGrpSpPr/>
          <p:nvPr/>
        </p:nvGrpSpPr>
        <p:grpSpPr>
          <a:xfrm>
            <a:off x="401704" y="410818"/>
            <a:ext cx="11502890" cy="6188765"/>
            <a:chOff x="401704" y="410818"/>
            <a:chExt cx="11502890" cy="6188765"/>
          </a:xfrm>
        </p:grpSpPr>
        <p:grpSp>
          <p:nvGrpSpPr>
            <p:cNvPr id="117" name="Group 116">
              <a:extLst>
                <a:ext uri="{FF2B5EF4-FFF2-40B4-BE49-F238E27FC236}">
                  <a16:creationId xmlns:a16="http://schemas.microsoft.com/office/drawing/2014/main" id="{6011B916-5263-463B-B098-D0676F366B0B}"/>
                </a:ext>
              </a:extLst>
            </p:cNvPr>
            <p:cNvGrpSpPr/>
            <p:nvPr/>
          </p:nvGrpSpPr>
          <p:grpSpPr>
            <a:xfrm>
              <a:off x="401707" y="410818"/>
              <a:ext cx="11502887" cy="6188765"/>
              <a:chOff x="344557" y="334618"/>
              <a:chExt cx="11502887" cy="6188765"/>
            </a:xfrm>
          </p:grpSpPr>
          <p:sp>
            <p:nvSpPr>
              <p:cNvPr id="2" name="Rectangle 1">
                <a:extLst>
                  <a:ext uri="{FF2B5EF4-FFF2-40B4-BE49-F238E27FC236}">
                    <a16:creationId xmlns:a16="http://schemas.microsoft.com/office/drawing/2014/main" id="{E8D96545-D438-45C6-9792-A2E3255EA706}"/>
                  </a:ext>
                </a:extLst>
              </p:cNvPr>
              <p:cNvSpPr/>
              <p:nvPr/>
            </p:nvSpPr>
            <p:spPr>
              <a:xfrm>
                <a:off x="344557" y="334618"/>
                <a:ext cx="11502887" cy="618876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9Slide03 AmpleSoft" panose="02000000000000000000" pitchFamily="2" charset="77"/>
                </a:endParaRPr>
              </a:p>
            </p:txBody>
          </p:sp>
          <p:sp>
            <p:nvSpPr>
              <p:cNvPr id="3" name="Rectangle 2">
                <a:extLst>
                  <a:ext uri="{FF2B5EF4-FFF2-40B4-BE49-F238E27FC236}">
                    <a16:creationId xmlns:a16="http://schemas.microsoft.com/office/drawing/2014/main" id="{8E0B17B4-F867-41CB-B4D9-27544E4FF73D}"/>
                  </a:ext>
                </a:extLst>
              </p:cNvPr>
              <p:cNvSpPr/>
              <p:nvPr/>
            </p:nvSpPr>
            <p:spPr>
              <a:xfrm>
                <a:off x="344557" y="334618"/>
                <a:ext cx="11502886" cy="434008"/>
              </a:xfrm>
              <a:prstGeom prst="rect">
                <a:avLst/>
              </a:prstGeom>
              <a:solidFill>
                <a:srgbClr val="F1D16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dirty="0">
                  <a:ln>
                    <a:noFill/>
                  </a:ln>
                  <a:solidFill>
                    <a:prstClr val="white"/>
                  </a:solidFill>
                  <a:effectLst/>
                  <a:uLnTx/>
                  <a:uFillTx/>
                  <a:latin typeface="#9Slide03 AmpleSoft" panose="02000000000000000000" pitchFamily="2" charset="77"/>
                </a:endParaRPr>
              </a:p>
            </p:txBody>
          </p:sp>
          <p:grpSp>
            <p:nvGrpSpPr>
              <p:cNvPr id="7" name="Group 6">
                <a:extLst>
                  <a:ext uri="{FF2B5EF4-FFF2-40B4-BE49-F238E27FC236}">
                    <a16:creationId xmlns:a16="http://schemas.microsoft.com/office/drawing/2014/main" id="{FE018F68-B971-4320-9671-838E92A8ED74}"/>
                  </a:ext>
                </a:extLst>
              </p:cNvPr>
              <p:cNvGrpSpPr/>
              <p:nvPr/>
            </p:nvGrpSpPr>
            <p:grpSpPr>
              <a:xfrm>
                <a:off x="486382" y="464073"/>
                <a:ext cx="175098" cy="175098"/>
                <a:chOff x="2256816" y="1157591"/>
                <a:chExt cx="447474" cy="447473"/>
              </a:xfrm>
            </p:grpSpPr>
            <p:cxnSp>
              <p:nvCxnSpPr>
                <p:cNvPr id="5" name="Straight Connector 4">
                  <a:extLst>
                    <a:ext uri="{FF2B5EF4-FFF2-40B4-BE49-F238E27FC236}">
                      <a16:creationId xmlns:a16="http://schemas.microsoft.com/office/drawing/2014/main" id="{897600B1-0FBE-4995-B18D-72A2ABF80F64}"/>
                    </a:ext>
                  </a:extLst>
                </p:cNvPr>
                <p:cNvCxnSpPr/>
                <p:nvPr/>
              </p:nvCxnSpPr>
              <p:spPr>
                <a:xfrm>
                  <a:off x="2256817" y="1157591"/>
                  <a:ext cx="447473" cy="44747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99CB5AF0-D22C-4BFA-87B3-ED924B60FC8C}"/>
                    </a:ext>
                  </a:extLst>
                </p:cNvPr>
                <p:cNvCxnSpPr>
                  <a:cxnSpLocks/>
                </p:cNvCxnSpPr>
                <p:nvPr/>
              </p:nvCxnSpPr>
              <p:spPr>
                <a:xfrm flipH="1">
                  <a:off x="2256816" y="1157591"/>
                  <a:ext cx="447473" cy="44747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9" name="Straight Connector 8">
                <a:extLst>
                  <a:ext uri="{FF2B5EF4-FFF2-40B4-BE49-F238E27FC236}">
                    <a16:creationId xmlns:a16="http://schemas.microsoft.com/office/drawing/2014/main" id="{FF0E7D5C-FE9A-4A23-AEE5-AE29D6278E20}"/>
                  </a:ext>
                </a:extLst>
              </p:cNvPr>
              <p:cNvCxnSpPr>
                <a:cxnSpLocks/>
              </p:cNvCxnSpPr>
              <p:nvPr/>
            </p:nvCxnSpPr>
            <p:spPr>
              <a:xfrm>
                <a:off x="784698" y="334618"/>
                <a:ext cx="0" cy="43400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E5FA185-E128-413B-A534-990B221C662C}"/>
                  </a:ext>
                </a:extLst>
              </p:cNvPr>
              <p:cNvCxnSpPr>
                <a:cxnSpLocks/>
              </p:cNvCxnSpPr>
              <p:nvPr/>
            </p:nvCxnSpPr>
            <p:spPr>
              <a:xfrm>
                <a:off x="1222443" y="334618"/>
                <a:ext cx="0" cy="43400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9E99B5A7-CB6A-4DFE-BC64-023DD48068DE}"/>
                  </a:ext>
                </a:extLst>
              </p:cNvPr>
              <p:cNvSpPr/>
              <p:nvPr/>
            </p:nvSpPr>
            <p:spPr>
              <a:xfrm>
                <a:off x="896569" y="439754"/>
                <a:ext cx="223736" cy="22373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9Slide03 AmpleSoft" panose="02000000000000000000" pitchFamily="2" charset="77"/>
                </a:endParaRPr>
              </a:p>
            </p:txBody>
          </p:sp>
        </p:grpSp>
        <p:sp>
          <p:nvSpPr>
            <p:cNvPr id="73" name="Rectangle 72">
              <a:extLst>
                <a:ext uri="{FF2B5EF4-FFF2-40B4-BE49-F238E27FC236}">
                  <a16:creationId xmlns:a16="http://schemas.microsoft.com/office/drawing/2014/main" id="{1411154B-EA4A-4D3A-A06E-941D73C39015}"/>
                </a:ext>
              </a:extLst>
            </p:cNvPr>
            <p:cNvSpPr/>
            <p:nvPr/>
          </p:nvSpPr>
          <p:spPr>
            <a:xfrm>
              <a:off x="401705" y="1935857"/>
              <a:ext cx="5694296" cy="4663725"/>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dirty="0">
                <a:ln>
                  <a:noFill/>
                </a:ln>
                <a:solidFill>
                  <a:prstClr val="white"/>
                </a:solidFill>
                <a:effectLst/>
                <a:uLnTx/>
                <a:uFillTx/>
                <a:latin typeface="#9Slide03 AmpleSoft" panose="02000000000000000000" pitchFamily="2" charset="77"/>
              </a:endParaRPr>
            </a:p>
          </p:txBody>
        </p:sp>
        <p:sp>
          <p:nvSpPr>
            <p:cNvPr id="37" name="Rectangle 36">
              <a:extLst>
                <a:ext uri="{FF2B5EF4-FFF2-40B4-BE49-F238E27FC236}">
                  <a16:creationId xmlns:a16="http://schemas.microsoft.com/office/drawing/2014/main" id="{E23DDA06-D927-4E79-B5F5-58B6AB47BBF0}"/>
                </a:ext>
              </a:extLst>
            </p:cNvPr>
            <p:cNvSpPr/>
            <p:nvPr/>
          </p:nvSpPr>
          <p:spPr>
            <a:xfrm>
              <a:off x="401704" y="844826"/>
              <a:ext cx="11502887" cy="109519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dirty="0">
                <a:ln>
                  <a:noFill/>
                </a:ln>
                <a:solidFill>
                  <a:prstClr val="white"/>
                </a:solidFill>
                <a:effectLst/>
                <a:uLnTx/>
                <a:uFillTx/>
                <a:latin typeface="#9Slide03 AmpleSoft" panose="02000000000000000000" pitchFamily="2" charset="77"/>
              </a:endParaRPr>
            </a:p>
          </p:txBody>
        </p:sp>
      </p:grpSp>
      <p:sp>
        <p:nvSpPr>
          <p:cNvPr id="4" name="BODY TEXT">
            <a:extLst>
              <a:ext uri="{FF2B5EF4-FFF2-40B4-BE49-F238E27FC236}">
                <a16:creationId xmlns:a16="http://schemas.microsoft.com/office/drawing/2014/main" id="{EE42C229-F92B-479D-B1C4-7E51D15FE383}"/>
              </a:ext>
            </a:extLst>
          </p:cNvPr>
          <p:cNvSpPr txBox="1"/>
          <p:nvPr/>
        </p:nvSpPr>
        <p:spPr>
          <a:xfrm>
            <a:off x="580307" y="2123017"/>
            <a:ext cx="5203317" cy="3046988"/>
          </a:xfrm>
          <a:prstGeom prst="rect">
            <a:avLst/>
          </a:prstGeom>
          <a:noFill/>
        </p:spPr>
        <p:txBody>
          <a:bodyPr wrap="square" rtlCol="0">
            <a:spAutoFit/>
          </a:bodyPr>
          <a:lstStyle/>
          <a:p>
            <a:pPr lvl="0" algn="just">
              <a:defRPr/>
            </a:pPr>
            <a:r>
              <a:rPr lang="vi-VN" sz="2400" dirty="0">
                <a:latin typeface="#9Slide03 AmpleSoft" panose="02000000000000000000" pitchFamily="2" charset="77"/>
              </a:rPr>
              <a:t>Trong phần này, chúng tôi minh họa mạng tạo Văn bản thành bảng màu được hiển thị trong Hình 3 và 4, một trong những mạng đầu tiên tạo ra các bảng màu phù hợp được liên kết với kiểu nhập văn bản. Những từ không có trong tập huấn luyện trước được khởi tạo ngẫu nhiên.</a:t>
            </a:r>
            <a:endParaRPr kumimoji="0" lang="en-PH" sz="4400" b="1" i="0" u="none" strike="noStrike" kern="1200" cap="none" spc="0" normalizeH="0" baseline="0" noProof="0" dirty="0">
              <a:ln>
                <a:noFill/>
              </a:ln>
              <a:solidFill>
                <a:prstClr val="white"/>
              </a:solidFill>
              <a:effectLst/>
              <a:uLnTx/>
              <a:uFillTx/>
              <a:latin typeface="#9Slide03 AmpleSoft Bold" panose="02000000000000000000" pitchFamily="2" charset="77"/>
              <a:cs typeface="Arial" panose="020B0604020202020204" pitchFamily="34" charset="0"/>
            </a:endParaRPr>
          </a:p>
        </p:txBody>
      </p:sp>
      <p:sp>
        <p:nvSpPr>
          <p:cNvPr id="8" name="TITLE TEXT">
            <a:extLst>
              <a:ext uri="{FF2B5EF4-FFF2-40B4-BE49-F238E27FC236}">
                <a16:creationId xmlns:a16="http://schemas.microsoft.com/office/drawing/2014/main" id="{84A8E31B-E325-4441-AC62-29BBD9914C0E}"/>
              </a:ext>
            </a:extLst>
          </p:cNvPr>
          <p:cNvSpPr txBox="1"/>
          <p:nvPr/>
        </p:nvSpPr>
        <p:spPr>
          <a:xfrm>
            <a:off x="1111431" y="1142813"/>
            <a:ext cx="9963283"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PH" sz="3200" b="1" i="0" u="none" strike="noStrike" kern="1200" cap="none" spc="0" normalizeH="0" noProof="0">
                <a:ln>
                  <a:noFill/>
                </a:ln>
                <a:solidFill>
                  <a:srgbClr val="D2A514"/>
                </a:solidFill>
                <a:effectLst/>
                <a:uLnTx/>
                <a:uFillTx/>
                <a:latin typeface="#9Slide03 AmpleSoft Bold" panose="02000000000000000000" pitchFamily="2" charset="77"/>
                <a:cs typeface="Arial" panose="020B0604020202020204" pitchFamily="34" charset="0"/>
              </a:rPr>
              <a:t>4.1 Text-to-Palette Generation Netwworks (TPN)</a:t>
            </a:r>
            <a:endParaRPr kumimoji="0" lang="en-PH" sz="3200" b="1" i="0" u="none" strike="noStrike" kern="1200" cap="none" spc="0" normalizeH="0" baseline="0" noProof="0" dirty="0">
              <a:ln>
                <a:noFill/>
              </a:ln>
              <a:solidFill>
                <a:srgbClr val="D2A514"/>
              </a:solidFill>
              <a:effectLst/>
              <a:uLnTx/>
              <a:uFillTx/>
              <a:latin typeface="#9Slide03 AmpleSoft Bold" panose="02000000000000000000" pitchFamily="2" charset="77"/>
              <a:cs typeface="Arial" panose="020B0604020202020204" pitchFamily="34" charset="0"/>
            </a:endParaRPr>
          </a:p>
        </p:txBody>
      </p:sp>
      <p:sp>
        <p:nvSpPr>
          <p:cNvPr id="14" name="DO NOT DELETE">
            <a:extLst>
              <a:ext uri="{FF2B5EF4-FFF2-40B4-BE49-F238E27FC236}">
                <a16:creationId xmlns:a16="http://schemas.microsoft.com/office/drawing/2014/main" id="{D8DB4CDD-89CF-4CBA-A6C3-DABFAB75748C}"/>
              </a:ext>
            </a:extLst>
          </p:cNvPr>
          <p:cNvSpPr/>
          <p:nvPr/>
        </p:nvSpPr>
        <p:spPr>
          <a:xfrm>
            <a:off x="11922014" y="1691805"/>
            <a:ext cx="269986" cy="5166195"/>
          </a:xfrm>
          <a:prstGeom prst="rect">
            <a:avLst/>
          </a:prstGeom>
          <a:solidFill>
            <a:srgbClr val="CB58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9Slide03 AmpleSoft" panose="02000000000000000000" pitchFamily="2" charset="77"/>
            </a:endParaRPr>
          </a:p>
        </p:txBody>
      </p:sp>
      <p:sp>
        <p:nvSpPr>
          <p:cNvPr id="15" name="TextBox 14">
            <a:extLst>
              <a:ext uri="{FF2B5EF4-FFF2-40B4-BE49-F238E27FC236}">
                <a16:creationId xmlns:a16="http://schemas.microsoft.com/office/drawing/2014/main" id="{07E26585-BAA8-AADF-F64E-2114C563E794}"/>
              </a:ext>
            </a:extLst>
          </p:cNvPr>
          <p:cNvSpPr txBox="1"/>
          <p:nvPr/>
        </p:nvSpPr>
        <p:spPr>
          <a:xfrm>
            <a:off x="6187261" y="2062840"/>
            <a:ext cx="5694293" cy="3339632"/>
          </a:xfrm>
          <a:prstGeom prst="rect">
            <a:avLst/>
          </a:prstGeom>
          <a:noFill/>
        </p:spPr>
        <p:txBody>
          <a:bodyPr wrap="square">
            <a:spAutoFit/>
          </a:bodyPr>
          <a:lstStyle/>
          <a:p>
            <a:pPr marR="113030" indent="208915" algn="just">
              <a:lnSpc>
                <a:spcPct val="127000"/>
              </a:lnSpc>
              <a:spcAft>
                <a:spcPts val="15"/>
              </a:spcAft>
            </a:pPr>
            <a:r>
              <a:rPr lang="vi-VN" sz="2400" dirty="0">
                <a:latin typeface="#9Slide03 AmpleSoft" panose="02000000000000000000" pitchFamily="2" charset="77"/>
              </a:rPr>
              <a:t>Sau khi bộ mã hóa văn bản GRU mã hóa x thành các trạng thái ẩn h = {h1, ..., hT } thêm biến thể vào văn bản được mã hóa bằng cách lấy mẫu các biến ẩn cˆ từ phân phối Gaussian N(µ(h), </a:t>
            </a:r>
            <a:r>
              <a:rPr lang="el-GR" sz="2400" dirty="0"/>
              <a:t>Σ(</a:t>
            </a:r>
            <a:r>
              <a:rPr lang="vi-VN" sz="2400" dirty="0">
                <a:latin typeface="#9Slide03 AmpleSoft" panose="02000000000000000000" pitchFamily="2" charset="77"/>
              </a:rPr>
              <a:t>h)). Sử dụng chuỗi các biến điều hòa cˆ = {cˆ1, ..., cˆT } làm điều kiện</a:t>
            </a:r>
            <a:r>
              <a:rPr lang="en-US" sz="2400" dirty="0">
                <a:latin typeface="#9Slide03 AmpleSoft" panose="02000000000000000000" pitchFamily="2" charset="77"/>
              </a:rPr>
              <a:t>.</a:t>
            </a:r>
            <a:endParaRPr lang="en-US" sz="2400" dirty="0">
              <a:solidFill>
                <a:srgbClr val="000000"/>
              </a:solidFill>
              <a:effectLst/>
              <a:latin typeface="#9Slide03 AmpleSoft" panose="02000000000000000000" pitchFamily="2" charset="77"/>
              <a:ea typeface="Calibri" panose="020F0502020204030204" pitchFamily="34" charset="0"/>
            </a:endParaRPr>
          </a:p>
        </p:txBody>
      </p:sp>
    </p:spTree>
    <p:extLst>
      <p:ext uri="{BB962C8B-B14F-4D97-AF65-F5344CB8AC3E}">
        <p14:creationId xmlns:p14="http://schemas.microsoft.com/office/powerpoint/2010/main" val="3268970579"/>
      </p:ext>
    </p:extLst>
  </p:cSld>
  <p:clrMapOvr>
    <a:masterClrMapping/>
  </p:clrMapOvr>
  <p:transition spd="slow" advTm="2656">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8"/>
                                        </p:tgtEl>
                                        <p:attrNameLst>
                                          <p:attrName>style.visibility</p:attrName>
                                        </p:attrNameLst>
                                      </p:cBhvr>
                                      <p:to>
                                        <p:strVal val="visible"/>
                                      </p:to>
                                    </p:set>
                                  </p:childTnLst>
                                </p:cTn>
                              </p:par>
                              <p:par>
                                <p:cTn id="7" presetID="1" presetClass="entr" presetSubtype="0" fill="hold" nodeType="withEffect">
                                  <p:stCondLst>
                                    <p:cond delay="500"/>
                                  </p:stCondLst>
                                  <p:childTnLst>
                                    <p:set>
                                      <p:cBhvr>
                                        <p:cTn id="8" dur="1" fill="hold">
                                          <p:stCondLst>
                                            <p:cond delay="0"/>
                                          </p:stCondLst>
                                        </p:cTn>
                                        <p:tgtEl>
                                          <p:spTgt spid="88"/>
                                        </p:tgtEl>
                                        <p:attrNameLst>
                                          <p:attrName>style.visibility</p:attrName>
                                        </p:attrNameLst>
                                      </p:cBhvr>
                                      <p:to>
                                        <p:strVal val="visible"/>
                                      </p:to>
                                    </p:set>
                                  </p:childTnLst>
                                </p:cTn>
                              </p:par>
                              <p:par>
                                <p:cTn id="9" presetID="1" presetClass="entr" presetSubtype="0" fill="hold" grpId="0" nodeType="withEffect">
                                  <p:stCondLst>
                                    <p:cond delay="0"/>
                                  </p:stCondLst>
                                  <p:iterate type="lt">
                                    <p:tmAbs val="100"/>
                                  </p:iterate>
                                  <p:childTnLst>
                                    <p:set>
                                      <p:cBhvr>
                                        <p:cTn id="10" dur="1" fill="hold">
                                          <p:stCondLst>
                                            <p:cond delay="0"/>
                                          </p:stCondLst>
                                        </p:cTn>
                                        <p:tgtEl>
                                          <p:spTgt spid="8"/>
                                        </p:tgtEl>
                                        <p:attrNameLst>
                                          <p:attrName>style.visibility</p:attrName>
                                        </p:attrNameLst>
                                      </p:cBhvr>
                                      <p:to>
                                        <p:strVal val="visible"/>
                                      </p:to>
                                    </p:set>
                                  </p:childTnLst>
                                </p:cTn>
                              </p:par>
                            </p:childTnLst>
                          </p:cTn>
                        </p:par>
                        <p:par>
                          <p:cTn id="11" fill="hold">
                            <p:stCondLst>
                              <p:cond delay="4101"/>
                            </p:stCondLst>
                            <p:childTnLst>
                              <p:par>
                                <p:cTn id="12" presetID="10" presetClass="entr" presetSubtype="0" fill="hold" grpId="0" nodeType="after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childTnLst>
                                </p:cTn>
                              </p:par>
                            </p:childTnLst>
                          </p:cTn>
                        </p:par>
                        <p:par>
                          <p:cTn id="15" fill="hold">
                            <p:stCondLst>
                              <p:cond delay="4601"/>
                            </p:stCondLst>
                            <p:childTnLst>
                              <p:par>
                                <p:cTn id="16" presetID="10" presetClass="entr" presetSubtype="0" fill="hold" grpId="0" nodeType="after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P spid="15"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9" name="VIDEO TITLE">
            <a:extLst>
              <a:ext uri="{FF2B5EF4-FFF2-40B4-BE49-F238E27FC236}">
                <a16:creationId xmlns:a16="http://schemas.microsoft.com/office/drawing/2014/main" id="{F74B6296-B236-4732-BF23-43D283E17807}"/>
              </a:ext>
            </a:extLst>
          </p:cNvPr>
          <p:cNvSpPr/>
          <p:nvPr/>
        </p:nvSpPr>
        <p:spPr>
          <a:xfrm>
            <a:off x="275304" y="63649"/>
            <a:ext cx="5617029" cy="800100"/>
          </a:xfrm>
          <a:prstGeom prst="roundRect">
            <a:avLst>
              <a:gd name="adj" fmla="val 12585"/>
            </a:avLst>
          </a:prstGeom>
          <a:solidFill>
            <a:srgbClr val="ADAE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en-US" sz="3600" b="1">
                <a:latin typeface="#9Slide03 AmpleSoft Bold" panose="02000000000000000000" pitchFamily="2" charset="77"/>
              </a:rPr>
              <a:t>Kiến trúc của mạng</a:t>
            </a:r>
            <a:endParaRPr kumimoji="0" lang="en-PH" sz="3600" b="1" i="0" u="none" strike="noStrike" kern="1200" cap="none" spc="0" normalizeH="0" baseline="0" noProof="0" dirty="0">
              <a:ln>
                <a:noFill/>
              </a:ln>
              <a:solidFill>
                <a:prstClr val="white"/>
              </a:solidFill>
              <a:effectLst/>
              <a:uLnTx/>
              <a:uFillTx/>
              <a:latin typeface="#9Slide03 AmpleSoft Bold" panose="02000000000000000000" pitchFamily="2" charset="77"/>
              <a:cs typeface="Arial" panose="020B0604020202020204" pitchFamily="34" charset="0"/>
            </a:endParaRPr>
          </a:p>
        </p:txBody>
      </p:sp>
      <p:sp>
        <p:nvSpPr>
          <p:cNvPr id="2" name="Rectangle: Rounded Corners 1">
            <a:extLst>
              <a:ext uri="{FF2B5EF4-FFF2-40B4-BE49-F238E27FC236}">
                <a16:creationId xmlns:a16="http://schemas.microsoft.com/office/drawing/2014/main" id="{D22A4C5B-DEC1-4206-93A1-CDC79ABA41B7}"/>
              </a:ext>
            </a:extLst>
          </p:cNvPr>
          <p:cNvSpPr/>
          <p:nvPr/>
        </p:nvSpPr>
        <p:spPr>
          <a:xfrm>
            <a:off x="802354" y="1083540"/>
            <a:ext cx="10726627" cy="1826371"/>
          </a:xfrm>
          <a:prstGeom prst="roundRect">
            <a:avLst>
              <a:gd name="adj" fmla="val 10506"/>
            </a:avLst>
          </a:prstGeom>
          <a:solidFill>
            <a:srgbClr val="486D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2800" dirty="0" err="1">
                <a:latin typeface="#9Slide03 AmpleSoft" panose="02000000000000000000" pitchFamily="2" charset="77"/>
              </a:rPr>
              <a:t>Việc</a:t>
            </a:r>
            <a:r>
              <a:rPr lang="en-US" sz="2800" dirty="0">
                <a:latin typeface="#9Slide03 AmpleSoft" panose="02000000000000000000" pitchFamily="2" charset="77"/>
              </a:rPr>
              <a:t> </a:t>
            </a:r>
            <a:r>
              <a:rPr lang="vi-VN" sz="2800" dirty="0">
                <a:latin typeface="#9Slide03 AmpleSoft" panose="02000000000000000000" pitchFamily="2" charset="77"/>
              </a:rPr>
              <a:t>ánh xạ từ văn bản sang màu sắc vốn đã đa phương thức. Để mô hình hóa một cách thích hợp tính đa phương thức của vấn đề này, chúng tôi sử dụng kỹ thuật tăng điều hòa (</a:t>
            </a:r>
            <a:r>
              <a:rPr lang="en-US" sz="2800" dirty="0">
                <a:latin typeface="#9Slide03 AmpleSoft" panose="02000000000000000000" pitchFamily="2" charset="77"/>
              </a:rPr>
              <a:t>C</a:t>
            </a:r>
            <a:r>
              <a:rPr lang="vi-VN" sz="2800" dirty="0">
                <a:latin typeface="#9Slide03 AmpleSoft" panose="02000000000000000000" pitchFamily="2" charset="77"/>
              </a:rPr>
              <a:t>onditional </a:t>
            </a:r>
            <a:r>
              <a:rPr lang="en-US" sz="2800" dirty="0">
                <a:latin typeface="#9Slide03 AmpleSoft" panose="02000000000000000000" pitchFamily="2" charset="77"/>
              </a:rPr>
              <a:t>A</a:t>
            </a:r>
            <a:r>
              <a:rPr lang="vi-VN" sz="2800" dirty="0">
                <a:latin typeface="#9Slide03 AmpleSoft" panose="02000000000000000000" pitchFamily="2" charset="77"/>
              </a:rPr>
              <a:t>ugmentation).</a:t>
            </a:r>
          </a:p>
        </p:txBody>
      </p:sp>
      <p:pic>
        <p:nvPicPr>
          <p:cNvPr id="4" name="Picture 3">
            <a:extLst>
              <a:ext uri="{FF2B5EF4-FFF2-40B4-BE49-F238E27FC236}">
                <a16:creationId xmlns:a16="http://schemas.microsoft.com/office/drawing/2014/main" id="{05B22366-40CB-408D-3F43-4180E7A9F47E}"/>
              </a:ext>
            </a:extLst>
          </p:cNvPr>
          <p:cNvPicPr>
            <a:picLocks noChangeAspect="1"/>
          </p:cNvPicPr>
          <p:nvPr/>
        </p:nvPicPr>
        <p:blipFill>
          <a:blip r:embed="rId2"/>
          <a:stretch>
            <a:fillRect/>
          </a:stretch>
        </p:blipFill>
        <p:spPr>
          <a:xfrm>
            <a:off x="1463688" y="2944647"/>
            <a:ext cx="9102388" cy="3720108"/>
          </a:xfrm>
          <a:prstGeom prst="rect">
            <a:avLst/>
          </a:prstGeom>
        </p:spPr>
      </p:pic>
    </p:spTree>
    <p:extLst>
      <p:ext uri="{BB962C8B-B14F-4D97-AF65-F5344CB8AC3E}">
        <p14:creationId xmlns:p14="http://schemas.microsoft.com/office/powerpoint/2010/main" val="86393069"/>
      </p:ext>
    </p:extLst>
  </p:cSld>
  <p:clrMapOvr>
    <a:masterClrMapping/>
  </p:clrMapOvr>
  <p:transition spd="slow" advTm="5896">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50000" decel="50000" fill="hold" grpId="0" nodeType="withEffect">
                                  <p:stCondLst>
                                    <p:cond delay="0"/>
                                  </p:stCondLst>
                                  <p:childTnLst>
                                    <p:set>
                                      <p:cBhvr>
                                        <p:cTn id="6" dur="1" fill="hold">
                                          <p:stCondLst>
                                            <p:cond delay="0"/>
                                          </p:stCondLst>
                                        </p:cTn>
                                        <p:tgtEl>
                                          <p:spTgt spid="319"/>
                                        </p:tgtEl>
                                        <p:attrNameLst>
                                          <p:attrName>style.visibility</p:attrName>
                                        </p:attrNameLst>
                                      </p:cBhvr>
                                      <p:to>
                                        <p:strVal val="visible"/>
                                      </p:to>
                                    </p:set>
                                    <p:anim calcmode="lin" valueType="num">
                                      <p:cBhvr additive="base">
                                        <p:cTn id="7" dur="1000" fill="hold"/>
                                        <p:tgtEl>
                                          <p:spTgt spid="319"/>
                                        </p:tgtEl>
                                        <p:attrNameLst>
                                          <p:attrName>ppt_x</p:attrName>
                                        </p:attrNameLst>
                                      </p:cBhvr>
                                      <p:tavLst>
                                        <p:tav tm="0">
                                          <p:val>
                                            <p:strVal val="#ppt_x"/>
                                          </p:val>
                                        </p:tav>
                                        <p:tav tm="100000">
                                          <p:val>
                                            <p:strVal val="#ppt_x"/>
                                          </p:val>
                                        </p:tav>
                                      </p:tavLst>
                                    </p:anim>
                                    <p:anim calcmode="lin" valueType="num">
                                      <p:cBhvr additive="base">
                                        <p:cTn id="8" dur="1000" fill="hold"/>
                                        <p:tgtEl>
                                          <p:spTgt spid="319"/>
                                        </p:tgtEl>
                                        <p:attrNameLst>
                                          <p:attrName>ppt_y</p:attrName>
                                        </p:attrNameLst>
                                      </p:cBhvr>
                                      <p:tavLst>
                                        <p:tav tm="0">
                                          <p:val>
                                            <p:strVal val="1+#ppt_h/2"/>
                                          </p:val>
                                        </p:tav>
                                        <p:tav tm="100000">
                                          <p:val>
                                            <p:strVal val="#ppt_y"/>
                                          </p:val>
                                        </p:tav>
                                      </p:tavLst>
                                    </p:anim>
                                  </p:childTnLst>
                                </p:cTn>
                              </p:par>
                            </p:childTnLst>
                          </p:cTn>
                        </p:par>
                        <p:par>
                          <p:cTn id="9" fill="hold">
                            <p:stCondLst>
                              <p:cond delay="1000"/>
                            </p:stCondLst>
                            <p:childTnLst>
                              <p:par>
                                <p:cTn id="10" presetID="2" presetClass="entr" presetSubtype="4"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fill="hold"/>
                                        <p:tgtEl>
                                          <p:spTgt spid="2"/>
                                        </p:tgtEl>
                                        <p:attrNameLst>
                                          <p:attrName>ppt_x</p:attrName>
                                        </p:attrNameLst>
                                      </p:cBhvr>
                                      <p:tavLst>
                                        <p:tav tm="0">
                                          <p:val>
                                            <p:strVal val="#ppt_x"/>
                                          </p:val>
                                        </p:tav>
                                        <p:tav tm="100000">
                                          <p:val>
                                            <p:strVal val="#ppt_x"/>
                                          </p:val>
                                        </p:tav>
                                      </p:tavLst>
                                    </p:anim>
                                    <p:anim calcmode="lin" valueType="num">
                                      <p:cBhvr additive="base">
                                        <p:cTn id="13"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9" grpId="0" animBg="1"/>
      <p:bldP spid="2" grpId="0" animBg="1"/>
    </p:bldLst>
  </p:timing>
  <p:extLst>
    <p:ext uri="{E180D4A7-C9FB-4DFB-919C-405C955672EB}">
      <p14:showEvtLst xmlns:p14="http://schemas.microsoft.com/office/powerpoint/2010/main">
        <p14:playEvt time="1" objId="318"/>
        <p14:stopEvt time="5896" objId="318"/>
      </p14:showEvtLst>
    </p:ext>
  </p:extLs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D22A4C5B-DEC1-4206-93A1-CDC79ABA41B7}"/>
              </a:ext>
            </a:extLst>
          </p:cNvPr>
          <p:cNvSpPr/>
          <p:nvPr/>
        </p:nvSpPr>
        <p:spPr>
          <a:xfrm>
            <a:off x="538402" y="1254944"/>
            <a:ext cx="4665192" cy="3146148"/>
          </a:xfrm>
          <a:prstGeom prst="roundRect">
            <a:avLst>
              <a:gd name="adj" fmla="val 10506"/>
            </a:avLst>
          </a:prstGeom>
          <a:solidFill>
            <a:srgbClr val="486D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vi-VN" sz="2800" b="1" dirty="0">
                <a:solidFill>
                  <a:schemeClr val="bg1"/>
                </a:solidFill>
                <a:latin typeface="#9Slide03 AmpleSoft Bold" panose="02000000000000000000" pitchFamily="2" charset="77"/>
              </a:rPr>
              <a:t>Trình khởi tạo</a:t>
            </a:r>
            <a:r>
              <a:rPr lang="en-US" sz="2800" b="1" dirty="0">
                <a:solidFill>
                  <a:schemeClr val="bg1"/>
                </a:solidFill>
                <a:latin typeface="#9Slide03 AmpleSoft Bold" panose="02000000000000000000" pitchFamily="2" charset="77"/>
              </a:rPr>
              <a:t> (G0):</a:t>
            </a:r>
            <a:r>
              <a:rPr lang="vi-VN" sz="2800" b="1" dirty="0">
                <a:solidFill>
                  <a:schemeClr val="bg1"/>
                </a:solidFill>
                <a:latin typeface="#9Slide03 AmpleSoft Bold" panose="02000000000000000000" pitchFamily="2" charset="77"/>
              </a:rPr>
              <a:t> </a:t>
            </a:r>
            <a:r>
              <a:rPr lang="vi-VN" sz="2400" dirty="0">
                <a:latin typeface="#9Slide03 AmpleSoft" panose="02000000000000000000" pitchFamily="2" charset="77"/>
              </a:rPr>
              <a:t>Để có được tập hợp các vectơ điều hòa cˆ = {cˆ1, ..., cˆT }, các vectơ từ được đào tạo trước x = {x1, ..., xT } trước tiên được đưa vào bộ mã hóa văn bản GRU để tính toán các trạng thái ẩn h = {h1, ..., hT }.</a:t>
            </a:r>
          </a:p>
        </p:txBody>
      </p:sp>
      <p:sp>
        <p:nvSpPr>
          <p:cNvPr id="5" name="VIDEO TITLE">
            <a:extLst>
              <a:ext uri="{FF2B5EF4-FFF2-40B4-BE49-F238E27FC236}">
                <a16:creationId xmlns:a16="http://schemas.microsoft.com/office/drawing/2014/main" id="{54514844-FF46-F843-B08D-A7688318806D}"/>
              </a:ext>
            </a:extLst>
          </p:cNvPr>
          <p:cNvSpPr/>
          <p:nvPr/>
        </p:nvSpPr>
        <p:spPr>
          <a:xfrm>
            <a:off x="275304" y="63649"/>
            <a:ext cx="5617029" cy="800100"/>
          </a:xfrm>
          <a:prstGeom prst="roundRect">
            <a:avLst>
              <a:gd name="adj" fmla="val 12585"/>
            </a:avLst>
          </a:prstGeom>
          <a:solidFill>
            <a:srgbClr val="ADAE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en-US" sz="3600" b="1">
                <a:latin typeface="#9Slide03 AmpleSoft Bold" panose="02000000000000000000" pitchFamily="2" charset="77"/>
              </a:rPr>
              <a:t>Kiến trúc của mạng</a:t>
            </a:r>
            <a:endParaRPr kumimoji="0" lang="en-PH" sz="3600" b="1" i="0" u="none" strike="noStrike" kern="1200" cap="none" spc="0" normalizeH="0" baseline="0" noProof="0" dirty="0">
              <a:ln>
                <a:noFill/>
              </a:ln>
              <a:solidFill>
                <a:prstClr val="white"/>
              </a:solidFill>
              <a:effectLst/>
              <a:uLnTx/>
              <a:uFillTx/>
              <a:latin typeface="#9Slide03 AmpleSoft Bold" panose="02000000000000000000" pitchFamily="2" charset="77"/>
              <a:cs typeface="Arial" panose="020B0604020202020204" pitchFamily="34" charset="0"/>
            </a:endParaRPr>
          </a:p>
        </p:txBody>
      </p:sp>
      <p:sp>
        <p:nvSpPr>
          <p:cNvPr id="3" name="Rectangle: Rounded Corners 2">
            <a:extLst>
              <a:ext uri="{FF2B5EF4-FFF2-40B4-BE49-F238E27FC236}">
                <a16:creationId xmlns:a16="http://schemas.microsoft.com/office/drawing/2014/main" id="{4E6CABCC-4B57-709E-B6AE-DEDAF3299B14}"/>
              </a:ext>
            </a:extLst>
          </p:cNvPr>
          <p:cNvSpPr/>
          <p:nvPr/>
        </p:nvSpPr>
        <p:spPr>
          <a:xfrm>
            <a:off x="538402" y="4792287"/>
            <a:ext cx="11018859" cy="1589660"/>
          </a:xfrm>
          <a:prstGeom prst="roundRect">
            <a:avLst>
              <a:gd name="adj" fmla="val 10506"/>
            </a:avLst>
          </a:prstGeom>
          <a:solidFill>
            <a:srgbClr val="486D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vi-VN" sz="2400" dirty="0">
                <a:latin typeface="#9Slide03 AmpleSoft" panose="02000000000000000000" pitchFamily="2" charset="77"/>
              </a:rPr>
              <a:t>Vectơ ngữ cảnh ci phụ thuộc vào chuỗi vectơ điều kiện cˆ = {cˆ1, ..., cˆT } mà bộ mã hóa văn bản ánh xạ đầu vào văn bản. Mỗi điều kiện cˆi chứa thông tin về toàn bộ kiểu nhập văn bản, tập trung chủ yếu vào từ thứ i với một chút thay đổi. </a:t>
            </a:r>
          </a:p>
        </p:txBody>
      </p:sp>
      <p:pic>
        <p:nvPicPr>
          <p:cNvPr id="6" name="Picture 5">
            <a:extLst>
              <a:ext uri="{FF2B5EF4-FFF2-40B4-BE49-F238E27FC236}">
                <a16:creationId xmlns:a16="http://schemas.microsoft.com/office/drawing/2014/main" id="{6FBC20C3-129C-AE30-9A50-43D25D7806E3}"/>
              </a:ext>
            </a:extLst>
          </p:cNvPr>
          <p:cNvPicPr/>
          <p:nvPr/>
        </p:nvPicPr>
        <p:blipFill>
          <a:blip r:embed="rId2"/>
          <a:stretch>
            <a:fillRect/>
          </a:stretch>
        </p:blipFill>
        <p:spPr>
          <a:xfrm>
            <a:off x="5703752" y="1322266"/>
            <a:ext cx="6020588" cy="3078826"/>
          </a:xfrm>
          <a:prstGeom prst="rect">
            <a:avLst/>
          </a:prstGeom>
        </p:spPr>
      </p:pic>
    </p:spTree>
    <p:extLst>
      <p:ext uri="{BB962C8B-B14F-4D97-AF65-F5344CB8AC3E}">
        <p14:creationId xmlns:p14="http://schemas.microsoft.com/office/powerpoint/2010/main" val="714164361"/>
      </p:ext>
    </p:extLst>
  </p:cSld>
  <p:clrMapOvr>
    <a:masterClrMapping/>
  </p:clrMapOvr>
  <p:transition spd="slow" advTm="5896">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2000"/>
                                        <p:tgtEl>
                                          <p:spTgt spid="2"/>
                                        </p:tgtEl>
                                      </p:cBhvr>
                                    </p:animEffect>
                                  </p:childTnLst>
                                </p:cTn>
                              </p:par>
                              <p:par>
                                <p:cTn id="8" presetID="2" presetClass="entr" presetSubtype="4" accel="50000" decel="5000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 calcmode="lin" valueType="num">
                                      <p:cBhvr additive="base">
                                        <p:cTn id="10" dur="1000" fill="hold"/>
                                        <p:tgtEl>
                                          <p:spTgt spid="5"/>
                                        </p:tgtEl>
                                        <p:attrNameLst>
                                          <p:attrName>ppt_x</p:attrName>
                                        </p:attrNameLst>
                                      </p:cBhvr>
                                      <p:tavLst>
                                        <p:tav tm="0">
                                          <p:val>
                                            <p:strVal val="#ppt_x"/>
                                          </p:val>
                                        </p:tav>
                                        <p:tav tm="100000">
                                          <p:val>
                                            <p:strVal val="#ppt_x"/>
                                          </p:val>
                                        </p:tav>
                                      </p:tavLst>
                                    </p:anim>
                                    <p:anim calcmode="lin" valueType="num">
                                      <p:cBhvr additive="base">
                                        <p:cTn id="11" dur="1000" fill="hold"/>
                                        <p:tgtEl>
                                          <p:spTgt spid="5"/>
                                        </p:tgtEl>
                                        <p:attrNameLst>
                                          <p:attrName>ppt_y</p:attrName>
                                        </p:attrNameLst>
                                      </p:cBhvr>
                                      <p:tavLst>
                                        <p:tav tm="0">
                                          <p:val>
                                            <p:strVal val="1+#ppt_h/2"/>
                                          </p:val>
                                        </p:tav>
                                        <p:tav tm="100000">
                                          <p:val>
                                            <p:strVal val="#ppt_y"/>
                                          </p:val>
                                        </p:tav>
                                      </p:tavLst>
                                    </p:anim>
                                  </p:childTnLst>
                                </p:cTn>
                              </p:par>
                            </p:childTnLst>
                          </p:cTn>
                        </p:par>
                        <p:par>
                          <p:cTn id="12" fill="hold">
                            <p:stCondLst>
                              <p:cond delay="2000"/>
                            </p:stCondLst>
                            <p:childTnLst>
                              <p:par>
                                <p:cTn id="13" presetID="2" presetClass="entr" presetSubtype="4" fill="hold" grpId="0" nodeType="after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500" fill="hold"/>
                                        <p:tgtEl>
                                          <p:spTgt spid="3"/>
                                        </p:tgtEl>
                                        <p:attrNameLst>
                                          <p:attrName>ppt_x</p:attrName>
                                        </p:attrNameLst>
                                      </p:cBhvr>
                                      <p:tavLst>
                                        <p:tav tm="0">
                                          <p:val>
                                            <p:strVal val="#ppt_x"/>
                                          </p:val>
                                        </p:tav>
                                        <p:tav tm="100000">
                                          <p:val>
                                            <p:strVal val="#ppt_x"/>
                                          </p:val>
                                        </p:tav>
                                      </p:tavLst>
                                    </p:anim>
                                    <p:anim calcmode="lin" valueType="num">
                                      <p:cBhvr additive="base">
                                        <p:cTn id="16" dur="500" fill="hold"/>
                                        <p:tgtEl>
                                          <p:spTgt spid="3"/>
                                        </p:tgtEl>
                                        <p:attrNameLst>
                                          <p:attrName>ppt_y</p:attrName>
                                        </p:attrNameLst>
                                      </p:cBhvr>
                                      <p:tavLst>
                                        <p:tav tm="0">
                                          <p:val>
                                            <p:strVal val="1+#ppt_h/2"/>
                                          </p:val>
                                        </p:tav>
                                        <p:tav tm="100000">
                                          <p:val>
                                            <p:strVal val="#ppt_y"/>
                                          </p:val>
                                        </p:tav>
                                      </p:tavLst>
                                    </p:anim>
                                  </p:childTnLst>
                                </p:cTn>
                              </p:par>
                            </p:childTnLst>
                          </p:cTn>
                        </p:par>
                        <p:par>
                          <p:cTn id="17" fill="hold">
                            <p:stCondLst>
                              <p:cond delay="2500"/>
                            </p:stCondLst>
                            <p:childTnLst>
                              <p:par>
                                <p:cTn id="18" presetID="10" presetClass="entr" presetSubtype="0" fill="hold" nodeType="after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P spid="3" grpId="0" animBg="1"/>
    </p:bldLst>
  </p:timing>
  <p:extLst>
    <p:ext uri="{E180D4A7-C9FB-4DFB-919C-405C955672EB}">
      <p14:showEvtLst xmlns:p14="http://schemas.microsoft.com/office/powerpoint/2010/main">
        <p14:playEvt time="1" objId="318"/>
        <p14:stopEvt time="5896" objId="318"/>
      </p14:showEvtLst>
    </p:ext>
  </p:extLs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 name="PICTURE BORDER">
            <a:extLst>
              <a:ext uri="{FF2B5EF4-FFF2-40B4-BE49-F238E27FC236}">
                <a16:creationId xmlns:a16="http://schemas.microsoft.com/office/drawing/2014/main" id="{D6D3E810-8601-429D-BE54-6DCBA394CCCD}"/>
              </a:ext>
            </a:extLst>
          </p:cNvPr>
          <p:cNvSpPr/>
          <p:nvPr/>
        </p:nvSpPr>
        <p:spPr>
          <a:xfrm>
            <a:off x="0" y="-1"/>
            <a:ext cx="12192000" cy="6858001"/>
          </a:xfrm>
          <a:prstGeom prst="rect">
            <a:avLst/>
          </a:prstGeom>
          <a:solidFill>
            <a:srgbClr val="ADAE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9Slide03 AmpleSoft" panose="02000000000000000000" pitchFamily="2" charset="77"/>
            </a:endParaRPr>
          </a:p>
        </p:txBody>
      </p:sp>
      <p:sp>
        <p:nvSpPr>
          <p:cNvPr id="319" name="CAPTION">
            <a:extLst>
              <a:ext uri="{FF2B5EF4-FFF2-40B4-BE49-F238E27FC236}">
                <a16:creationId xmlns:a16="http://schemas.microsoft.com/office/drawing/2014/main" id="{F74B6296-B236-4732-BF23-43D283E17807}"/>
              </a:ext>
            </a:extLst>
          </p:cNvPr>
          <p:cNvSpPr/>
          <p:nvPr/>
        </p:nvSpPr>
        <p:spPr>
          <a:xfrm>
            <a:off x="1978453" y="7129149"/>
            <a:ext cx="5617029" cy="800100"/>
          </a:xfrm>
          <a:prstGeom prst="roundRect">
            <a:avLst>
              <a:gd name="adj" fmla="val 12585"/>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endParaRPr kumimoji="0" lang="en-PH" sz="2400" b="1" i="0" u="none" strike="noStrike" kern="1200" cap="none" spc="0" normalizeH="0" baseline="0" noProof="0" dirty="0">
              <a:ln>
                <a:noFill/>
              </a:ln>
              <a:solidFill>
                <a:srgbClr val="FF0000"/>
              </a:solidFill>
              <a:effectLst/>
              <a:uLnTx/>
              <a:uFillTx/>
              <a:latin typeface="#9Slide03 AmpleSoft Bold" panose="02000000000000000000" pitchFamily="2" charset="77"/>
            </a:endParaRPr>
          </a:p>
        </p:txBody>
      </p:sp>
      <p:sp>
        <p:nvSpPr>
          <p:cNvPr id="3" name="Rectangle: Rounded Corners 2">
            <a:extLst>
              <a:ext uri="{FF2B5EF4-FFF2-40B4-BE49-F238E27FC236}">
                <a16:creationId xmlns:a16="http://schemas.microsoft.com/office/drawing/2014/main" id="{118299E7-DEE2-478C-9749-2EF11D94FADE}"/>
              </a:ext>
            </a:extLst>
          </p:cNvPr>
          <p:cNvSpPr/>
          <p:nvPr/>
        </p:nvSpPr>
        <p:spPr>
          <a:xfrm>
            <a:off x="166255" y="302439"/>
            <a:ext cx="11837323" cy="6357072"/>
          </a:xfrm>
          <a:prstGeom prst="roundRect">
            <a:avLst>
              <a:gd name="adj" fmla="val 905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endParaRPr lang="en-US" sz="2800">
              <a:solidFill>
                <a:srgbClr val="FF0000"/>
              </a:solidFill>
              <a:latin typeface="#9Slide03 AmpleSoft" panose="02000000000000000000" pitchFamily="2" charset="77"/>
            </a:endParaRPr>
          </a:p>
          <a:p>
            <a:pPr lvl="0" algn="ctr">
              <a:defRPr/>
            </a:pPr>
            <a:endParaRPr lang="en-US" sz="2800">
              <a:solidFill>
                <a:srgbClr val="FF0000"/>
              </a:solidFill>
              <a:latin typeface="#9Slide03 AmpleSoft" panose="02000000000000000000" pitchFamily="2" charset="77"/>
            </a:endParaRPr>
          </a:p>
          <a:p>
            <a:pPr lvl="0" algn="ctr">
              <a:defRPr/>
            </a:pPr>
            <a:endParaRPr lang="en-US" sz="2800">
              <a:solidFill>
                <a:srgbClr val="FF0000"/>
              </a:solidFill>
              <a:latin typeface="#9Slide03 AmpleSoft" panose="02000000000000000000" pitchFamily="2" charset="77"/>
            </a:endParaRPr>
          </a:p>
          <a:p>
            <a:pPr lvl="0" algn="ctr">
              <a:defRPr/>
            </a:pPr>
            <a:endParaRPr lang="en-US" sz="2800">
              <a:solidFill>
                <a:srgbClr val="FF0000"/>
              </a:solidFill>
              <a:latin typeface="#9Slide03 AmpleSoft" panose="02000000000000000000" pitchFamily="2" charset="77"/>
            </a:endParaRPr>
          </a:p>
          <a:p>
            <a:pPr lvl="0" algn="just">
              <a:defRPr/>
            </a:pPr>
            <a:endParaRPr lang="en-US" sz="2800">
              <a:solidFill>
                <a:srgbClr val="FF0000"/>
              </a:solidFill>
              <a:latin typeface="#9Slide03 AmpleSoft" panose="02000000000000000000" pitchFamily="2" charset="77"/>
            </a:endParaRPr>
          </a:p>
        </p:txBody>
      </p:sp>
      <p:sp>
        <p:nvSpPr>
          <p:cNvPr id="2" name="Rounded Rectangle 1">
            <a:extLst>
              <a:ext uri="{FF2B5EF4-FFF2-40B4-BE49-F238E27FC236}">
                <a16:creationId xmlns:a16="http://schemas.microsoft.com/office/drawing/2014/main" id="{4580A65F-BE6A-E34F-95DF-5841B9436755}"/>
              </a:ext>
            </a:extLst>
          </p:cNvPr>
          <p:cNvSpPr/>
          <p:nvPr/>
        </p:nvSpPr>
        <p:spPr>
          <a:xfrm>
            <a:off x="519442" y="1366704"/>
            <a:ext cx="5409849" cy="4598233"/>
          </a:xfrm>
          <a:prstGeom prst="roundRect">
            <a:avLst/>
          </a:prstGeom>
          <a:solidFill>
            <a:srgbClr val="486D5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vi-VN" sz="2000" dirty="0">
                <a:latin typeface="#9Slide03 AmpleSoft" panose="02000000000000000000" pitchFamily="2" charset="77"/>
              </a:rPr>
              <a:t>Chúng tôi thiết kế trình tạo bảng màu của mình như một biến thể của bộ giải mã RNN</a:t>
            </a:r>
            <a:r>
              <a:rPr lang="en-US" sz="2000" dirty="0">
                <a:latin typeface="#9Slide03 AmpleSoft" panose="02000000000000000000" pitchFamily="2" charset="77"/>
              </a:rPr>
              <a:t> </a:t>
            </a:r>
            <a:r>
              <a:rPr lang="vi-VN" sz="2000" dirty="0">
                <a:latin typeface="#9Slide03 AmpleSoft" panose="02000000000000000000" pitchFamily="2" charset="77"/>
              </a:rPr>
              <a:t>với cơ chế attention Bộ giải mã được đào tạo để dự đoán màu tiếp theo ˆyt, với các</a:t>
            </a:r>
            <a:r>
              <a:rPr lang="en-US" sz="2000" dirty="0">
                <a:latin typeface="#9Slide03 AmpleSoft" panose="02000000000000000000" pitchFamily="2" charset="77"/>
              </a:rPr>
              <a:t> </a:t>
            </a:r>
            <a:r>
              <a:rPr lang="vi-VN" sz="2000" dirty="0">
                <a:latin typeface="#9Slide03 AmpleSoft" panose="02000000000000000000" pitchFamily="2" charset="77"/>
              </a:rPr>
              <a:t>vectơ điều kiện ˆc và tất cả các màu được dự đoán trước đó { ˆy1, ..., ˆyt−1} của</a:t>
            </a:r>
            <a:r>
              <a:rPr lang="en-US" sz="2000" dirty="0">
                <a:latin typeface="#9Slide03 AmpleSoft" panose="02000000000000000000" pitchFamily="2" charset="77"/>
              </a:rPr>
              <a:t> </a:t>
            </a:r>
            <a:r>
              <a:rPr lang="vi-VN" sz="2000" dirty="0">
                <a:latin typeface="#9Slide03 AmpleSoft" panose="02000000000000000000" pitchFamily="2" charset="77"/>
              </a:rPr>
              <a:t>bảng màu ˆy. Nói cách khác, bộ giải mã xác định xác suất trên bảng màu ˆy bằng cách phân</a:t>
            </a:r>
            <a:r>
              <a:rPr lang="en-US" sz="2000" dirty="0">
                <a:latin typeface="#9Slide03 AmpleSoft" panose="02000000000000000000" pitchFamily="2" charset="77"/>
              </a:rPr>
              <a:t> </a:t>
            </a:r>
            <a:r>
              <a:rPr lang="vi-VN" sz="2000" dirty="0">
                <a:latin typeface="#9Slide03 AmpleSoft" panose="02000000000000000000" pitchFamily="2" charset="77"/>
              </a:rPr>
              <a:t>tách xác suất chung thành các điều kiện có </a:t>
            </a:r>
            <a:r>
              <a:rPr lang="vi-VN" sz="2000">
                <a:latin typeface="#9Slide03 AmpleSoft" panose="02000000000000000000" pitchFamily="2" charset="77"/>
              </a:rPr>
              <a:t>thứ tự</a:t>
            </a:r>
            <a:endParaRPr lang="vi-VN" sz="2000" dirty="0">
              <a:latin typeface="#9Slide03 AmpleSoft" panose="02000000000000000000" pitchFamily="2" charset="77"/>
            </a:endParaRPr>
          </a:p>
        </p:txBody>
      </p:sp>
      <p:pic>
        <p:nvPicPr>
          <p:cNvPr id="6" name="Picture 5">
            <a:extLst>
              <a:ext uri="{FF2B5EF4-FFF2-40B4-BE49-F238E27FC236}">
                <a16:creationId xmlns:a16="http://schemas.microsoft.com/office/drawing/2014/main" id="{741DE6EB-190A-588C-2BF9-30303B5FE162}"/>
              </a:ext>
            </a:extLst>
          </p:cNvPr>
          <p:cNvPicPr>
            <a:picLocks noChangeAspect="1"/>
          </p:cNvPicPr>
          <p:nvPr/>
        </p:nvPicPr>
        <p:blipFill>
          <a:blip r:embed="rId3"/>
          <a:stretch>
            <a:fillRect/>
          </a:stretch>
        </p:blipFill>
        <p:spPr>
          <a:xfrm>
            <a:off x="7002569" y="2053833"/>
            <a:ext cx="3232812" cy="850062"/>
          </a:xfrm>
          <a:prstGeom prst="rect">
            <a:avLst/>
          </a:prstGeom>
        </p:spPr>
      </p:pic>
      <p:pic>
        <p:nvPicPr>
          <p:cNvPr id="8" name="Picture 7">
            <a:extLst>
              <a:ext uri="{FF2B5EF4-FFF2-40B4-BE49-F238E27FC236}">
                <a16:creationId xmlns:a16="http://schemas.microsoft.com/office/drawing/2014/main" id="{145D39A1-EA40-4F5A-EDE0-02E95FBD8610}"/>
              </a:ext>
            </a:extLst>
          </p:cNvPr>
          <p:cNvPicPr>
            <a:picLocks noChangeAspect="1"/>
          </p:cNvPicPr>
          <p:nvPr/>
        </p:nvPicPr>
        <p:blipFill>
          <a:blip r:embed="rId4"/>
          <a:stretch>
            <a:fillRect/>
          </a:stretch>
        </p:blipFill>
        <p:spPr>
          <a:xfrm>
            <a:off x="6642523" y="2855089"/>
            <a:ext cx="4523174" cy="763652"/>
          </a:xfrm>
          <a:prstGeom prst="rect">
            <a:avLst/>
          </a:prstGeom>
        </p:spPr>
      </p:pic>
      <p:pic>
        <p:nvPicPr>
          <p:cNvPr id="10" name="Picture 9">
            <a:extLst>
              <a:ext uri="{FF2B5EF4-FFF2-40B4-BE49-F238E27FC236}">
                <a16:creationId xmlns:a16="http://schemas.microsoft.com/office/drawing/2014/main" id="{3454D383-1537-BA6A-66C5-5E4A62D09C91}"/>
              </a:ext>
            </a:extLst>
          </p:cNvPr>
          <p:cNvPicPr>
            <a:picLocks noChangeAspect="1"/>
          </p:cNvPicPr>
          <p:nvPr/>
        </p:nvPicPr>
        <p:blipFill>
          <a:blip r:embed="rId5"/>
          <a:stretch>
            <a:fillRect/>
          </a:stretch>
        </p:blipFill>
        <p:spPr>
          <a:xfrm>
            <a:off x="6289280" y="3963843"/>
            <a:ext cx="5229660" cy="691446"/>
          </a:xfrm>
          <a:prstGeom prst="rect">
            <a:avLst/>
          </a:prstGeom>
        </p:spPr>
      </p:pic>
      <p:sp>
        <p:nvSpPr>
          <p:cNvPr id="11" name="VIDEO TITLE">
            <a:extLst>
              <a:ext uri="{FF2B5EF4-FFF2-40B4-BE49-F238E27FC236}">
                <a16:creationId xmlns:a16="http://schemas.microsoft.com/office/drawing/2014/main" id="{89797325-FD77-D070-333B-565E5CB3D216}"/>
              </a:ext>
            </a:extLst>
          </p:cNvPr>
          <p:cNvSpPr/>
          <p:nvPr/>
        </p:nvSpPr>
        <p:spPr>
          <a:xfrm>
            <a:off x="818888" y="476201"/>
            <a:ext cx="4667512" cy="546354"/>
          </a:xfrm>
          <a:prstGeom prst="roundRect">
            <a:avLst>
              <a:gd name="adj" fmla="val 12585"/>
            </a:avLst>
          </a:prstGeom>
          <a:solidFill>
            <a:srgbClr val="ADAE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en-US" sz="3600" b="1" dirty="0" err="1">
                <a:latin typeface="#9Slide03 AmpleSoft Bold" panose="02000000000000000000" pitchFamily="2" charset="77"/>
              </a:rPr>
              <a:t>Kiến</a:t>
            </a:r>
            <a:r>
              <a:rPr lang="en-US" sz="3600" b="1" dirty="0">
                <a:latin typeface="#9Slide03 AmpleSoft Bold" panose="02000000000000000000" pitchFamily="2" charset="77"/>
              </a:rPr>
              <a:t> </a:t>
            </a:r>
            <a:r>
              <a:rPr lang="en-US" sz="3600" b="1" dirty="0" err="1">
                <a:latin typeface="#9Slide03 AmpleSoft Bold" panose="02000000000000000000" pitchFamily="2" charset="77"/>
              </a:rPr>
              <a:t>trúc</a:t>
            </a:r>
            <a:r>
              <a:rPr lang="en-US" sz="3600" b="1" dirty="0">
                <a:latin typeface="#9Slide03 AmpleSoft Bold" panose="02000000000000000000" pitchFamily="2" charset="77"/>
              </a:rPr>
              <a:t> </a:t>
            </a:r>
            <a:r>
              <a:rPr lang="en-US" sz="3600" b="1" dirty="0" err="1">
                <a:latin typeface="#9Slide03 AmpleSoft Bold" panose="02000000000000000000" pitchFamily="2" charset="77"/>
              </a:rPr>
              <a:t>của</a:t>
            </a:r>
            <a:r>
              <a:rPr lang="en-US" sz="3600" b="1" dirty="0">
                <a:latin typeface="#9Slide03 AmpleSoft Bold" panose="02000000000000000000" pitchFamily="2" charset="77"/>
              </a:rPr>
              <a:t> </a:t>
            </a:r>
            <a:r>
              <a:rPr lang="en-US" sz="3600" b="1" dirty="0" err="1">
                <a:latin typeface="#9Slide03 AmpleSoft Bold" panose="02000000000000000000" pitchFamily="2" charset="77"/>
              </a:rPr>
              <a:t>mạng</a:t>
            </a:r>
            <a:endParaRPr kumimoji="0" lang="en-PH" sz="3600" b="1" i="0" u="none" strike="noStrike" kern="1200" cap="none" spc="0" normalizeH="0" baseline="0" noProof="0" dirty="0">
              <a:ln>
                <a:noFill/>
              </a:ln>
              <a:solidFill>
                <a:prstClr val="white"/>
              </a:solidFill>
              <a:effectLst/>
              <a:uLnTx/>
              <a:uFillTx/>
              <a:latin typeface="#9Slide03 AmpleSoft Bold" panose="02000000000000000000" pitchFamily="2" charset="77"/>
              <a:cs typeface="Arial" panose="020B0604020202020204" pitchFamily="34" charset="0"/>
            </a:endParaRPr>
          </a:p>
        </p:txBody>
      </p:sp>
    </p:spTree>
    <p:extLst>
      <p:ext uri="{BB962C8B-B14F-4D97-AF65-F5344CB8AC3E}">
        <p14:creationId xmlns:p14="http://schemas.microsoft.com/office/powerpoint/2010/main" val="126082753"/>
      </p:ext>
    </p:extLst>
  </p:cSld>
  <p:clrMapOvr>
    <a:masterClrMapping/>
  </p:clrMapOvr>
  <p:transition spd="slow" advTm="4312">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50000" decel="50000" fill="hold" grpId="0" nodeType="withEffect">
                                  <p:stCondLst>
                                    <p:cond delay="0"/>
                                  </p:stCondLst>
                                  <p:childTnLst>
                                    <p:set>
                                      <p:cBhvr>
                                        <p:cTn id="6" dur="1" fill="hold">
                                          <p:stCondLst>
                                            <p:cond delay="0"/>
                                          </p:stCondLst>
                                        </p:cTn>
                                        <p:tgtEl>
                                          <p:spTgt spid="319"/>
                                        </p:tgtEl>
                                        <p:attrNameLst>
                                          <p:attrName>style.visibility</p:attrName>
                                        </p:attrNameLst>
                                      </p:cBhvr>
                                      <p:to>
                                        <p:strVal val="visible"/>
                                      </p:to>
                                    </p:set>
                                    <p:anim calcmode="lin" valueType="num">
                                      <p:cBhvr additive="base">
                                        <p:cTn id="7" dur="1000" fill="hold"/>
                                        <p:tgtEl>
                                          <p:spTgt spid="319"/>
                                        </p:tgtEl>
                                        <p:attrNameLst>
                                          <p:attrName>ppt_x</p:attrName>
                                        </p:attrNameLst>
                                      </p:cBhvr>
                                      <p:tavLst>
                                        <p:tav tm="0">
                                          <p:val>
                                            <p:strVal val="#ppt_x"/>
                                          </p:val>
                                        </p:tav>
                                        <p:tav tm="100000">
                                          <p:val>
                                            <p:strVal val="#ppt_x"/>
                                          </p:val>
                                        </p:tav>
                                      </p:tavLst>
                                    </p:anim>
                                    <p:anim calcmode="lin" valueType="num">
                                      <p:cBhvr additive="base">
                                        <p:cTn id="8" dur="1000" fill="hold"/>
                                        <p:tgtEl>
                                          <p:spTgt spid="319"/>
                                        </p:tgtEl>
                                        <p:attrNameLst>
                                          <p:attrName>ppt_y</p:attrName>
                                        </p:attrNameLst>
                                      </p:cBhvr>
                                      <p:tavLst>
                                        <p:tav tm="0">
                                          <p:val>
                                            <p:strVal val="1+#ppt_h/2"/>
                                          </p:val>
                                        </p:tav>
                                        <p:tav tm="100000">
                                          <p:val>
                                            <p:strVal val="#ppt_y"/>
                                          </p:val>
                                        </p:tav>
                                      </p:tavLst>
                                    </p:anim>
                                  </p:childTnLst>
                                </p:cTn>
                              </p:par>
                            </p:childTnLst>
                          </p:cTn>
                        </p:par>
                        <p:par>
                          <p:cTn id="9" fill="hold">
                            <p:stCondLst>
                              <p:cond delay="1000"/>
                            </p:stCondLst>
                            <p:childTnLst>
                              <p:par>
                                <p:cTn id="10" presetID="10" presetClass="entr" presetSubtype="0"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2" presetClass="entr" presetSubtype="4" accel="50000" decel="5000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ppt_x"/>
                                          </p:val>
                                        </p:tav>
                                        <p:tav tm="100000">
                                          <p:val>
                                            <p:strVal val="#ppt_x"/>
                                          </p:val>
                                        </p:tav>
                                      </p:tavLst>
                                    </p:anim>
                                    <p:anim calcmode="lin" valueType="num">
                                      <p:cBhvr additive="base">
                                        <p:cTn id="16" dur="10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9" grpId="0" animBg="1"/>
      <p:bldP spid="3" grpId="0" animBg="1"/>
      <p:bldP spid="11"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VIDEO TITLE">
            <a:extLst>
              <a:ext uri="{FF2B5EF4-FFF2-40B4-BE49-F238E27FC236}">
                <a16:creationId xmlns:a16="http://schemas.microsoft.com/office/drawing/2014/main" id="{54514844-FF46-F843-B08D-A7688318806D}"/>
              </a:ext>
            </a:extLst>
          </p:cNvPr>
          <p:cNvSpPr/>
          <p:nvPr/>
        </p:nvSpPr>
        <p:spPr>
          <a:xfrm>
            <a:off x="275304" y="63649"/>
            <a:ext cx="5617029" cy="800100"/>
          </a:xfrm>
          <a:prstGeom prst="roundRect">
            <a:avLst>
              <a:gd name="adj" fmla="val 12585"/>
            </a:avLst>
          </a:prstGeom>
          <a:solidFill>
            <a:srgbClr val="ADAE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en-US" sz="3600" b="1">
                <a:latin typeface="#9Slide03 AmpleSoft Bold" panose="02000000000000000000" pitchFamily="2" charset="77"/>
              </a:rPr>
              <a:t>Kiến trúc của mạng</a:t>
            </a:r>
            <a:endParaRPr kumimoji="0" lang="en-PH" sz="3600" b="1" i="0" u="none" strike="noStrike" kern="1200" cap="none" spc="0" normalizeH="0" baseline="0" noProof="0" dirty="0">
              <a:ln>
                <a:noFill/>
              </a:ln>
              <a:solidFill>
                <a:prstClr val="white"/>
              </a:solidFill>
              <a:effectLst/>
              <a:uLnTx/>
              <a:uFillTx/>
              <a:latin typeface="#9Slide03 AmpleSoft Bold" panose="02000000000000000000" pitchFamily="2" charset="77"/>
              <a:cs typeface="Arial" panose="020B0604020202020204" pitchFamily="34" charset="0"/>
            </a:endParaRPr>
          </a:p>
        </p:txBody>
      </p:sp>
      <p:sp>
        <p:nvSpPr>
          <p:cNvPr id="4" name="Rectangle: Rounded Corners 3">
            <a:extLst>
              <a:ext uri="{FF2B5EF4-FFF2-40B4-BE49-F238E27FC236}">
                <a16:creationId xmlns:a16="http://schemas.microsoft.com/office/drawing/2014/main" id="{297033A4-A152-309B-0170-B558AE985CAE}"/>
              </a:ext>
            </a:extLst>
          </p:cNvPr>
          <p:cNvSpPr/>
          <p:nvPr/>
        </p:nvSpPr>
        <p:spPr>
          <a:xfrm>
            <a:off x="598058" y="1276588"/>
            <a:ext cx="5103496" cy="4162678"/>
          </a:xfrm>
          <a:prstGeom prst="roundRect">
            <a:avLst>
              <a:gd name="adj" fmla="val 10506"/>
            </a:avLst>
          </a:prstGeom>
          <a:solidFill>
            <a:srgbClr val="486D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vi-VN" sz="2800" b="1" dirty="0">
                <a:latin typeface="#9Slide03 AmpleSoft Bold" panose="02000000000000000000" pitchFamily="2" charset="77"/>
              </a:rPr>
              <a:t>Trình phân biệt</a:t>
            </a:r>
            <a:r>
              <a:rPr lang="en-US" sz="2800" b="1" dirty="0">
                <a:latin typeface="#9Slide03 AmpleSoft Bold" panose="02000000000000000000" pitchFamily="2" charset="77"/>
              </a:rPr>
              <a:t> (D0):</a:t>
            </a:r>
            <a:r>
              <a:rPr lang="vi-VN" sz="2800" b="1" dirty="0">
                <a:latin typeface="#9Slide03 AmpleSoft Bold" panose="02000000000000000000" pitchFamily="2" charset="77"/>
              </a:rPr>
              <a:t> </a:t>
            </a:r>
            <a:r>
              <a:rPr lang="vi-VN" sz="2400" dirty="0">
                <a:latin typeface="#9Slide03 AmpleSoft" panose="02000000000000000000" pitchFamily="2" charset="77"/>
              </a:rPr>
              <a:t>Đối với trình phân biệt D0, biến điều hòa cˆ và bảng màu được nối và đưa vào một loạt các lớp được kết nối đầy đủ. Bằng cách cùng học các tính năng trên văn bản và bảng màu được mã hóa, trình phân biệt sẽ phân loại xem các bảng màu là thật hay giả</a:t>
            </a:r>
          </a:p>
        </p:txBody>
      </p:sp>
      <p:pic>
        <p:nvPicPr>
          <p:cNvPr id="8" name="Picture 7">
            <a:extLst>
              <a:ext uri="{FF2B5EF4-FFF2-40B4-BE49-F238E27FC236}">
                <a16:creationId xmlns:a16="http://schemas.microsoft.com/office/drawing/2014/main" id="{AEC2E3D1-5A96-D97F-CE52-C559A6390AAD}"/>
              </a:ext>
            </a:extLst>
          </p:cNvPr>
          <p:cNvPicPr>
            <a:picLocks noChangeAspect="1"/>
          </p:cNvPicPr>
          <p:nvPr/>
        </p:nvPicPr>
        <p:blipFill>
          <a:blip r:embed="rId2"/>
          <a:stretch>
            <a:fillRect/>
          </a:stretch>
        </p:blipFill>
        <p:spPr>
          <a:xfrm>
            <a:off x="6094429" y="1390176"/>
            <a:ext cx="5140394" cy="4162678"/>
          </a:xfrm>
          <a:prstGeom prst="rect">
            <a:avLst/>
          </a:prstGeom>
        </p:spPr>
      </p:pic>
    </p:spTree>
    <p:extLst>
      <p:ext uri="{BB962C8B-B14F-4D97-AF65-F5344CB8AC3E}">
        <p14:creationId xmlns:p14="http://schemas.microsoft.com/office/powerpoint/2010/main" val="1133724316"/>
      </p:ext>
    </p:extLst>
  </p:cSld>
  <p:clrMapOvr>
    <a:masterClrMapping/>
  </p:clrMapOvr>
  <p:transition spd="slow" advTm="5896">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50000" decel="5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ppt_x"/>
                                          </p:val>
                                        </p:tav>
                                        <p:tav tm="100000">
                                          <p:val>
                                            <p:strVal val="#ppt_x"/>
                                          </p:val>
                                        </p:tav>
                                      </p:tavLst>
                                    </p:anim>
                                    <p:anim calcmode="lin" valueType="num">
                                      <p:cBhvr additive="base">
                                        <p:cTn id="8" dur="1000" fill="hold"/>
                                        <p:tgtEl>
                                          <p:spTgt spid="5"/>
                                        </p:tgtEl>
                                        <p:attrNameLst>
                                          <p:attrName>ppt_y</p:attrName>
                                        </p:attrNameLst>
                                      </p:cBhvr>
                                      <p:tavLst>
                                        <p:tav tm="0">
                                          <p:val>
                                            <p:strVal val="1+#ppt_h/2"/>
                                          </p:val>
                                        </p:tav>
                                        <p:tav tm="100000">
                                          <p:val>
                                            <p:strVal val="#ppt_y"/>
                                          </p:val>
                                        </p:tav>
                                      </p:tavLst>
                                    </p:anim>
                                  </p:childTnLst>
                                </p:cTn>
                              </p:par>
                            </p:childTnLst>
                          </p:cTn>
                        </p:par>
                        <p:par>
                          <p:cTn id="9" fill="hold">
                            <p:stCondLst>
                              <p:cond delay="1000"/>
                            </p:stCondLst>
                            <p:childTnLst>
                              <p:par>
                                <p:cTn id="10" presetID="10" presetClass="entr" presetSubtype="0"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4" grpId="0" animBg="1"/>
    </p:bldLst>
  </p:timing>
  <p:extLst>
    <p:ext uri="{E180D4A7-C9FB-4DFB-919C-405C955672EB}">
      <p14:showEvtLst xmlns:p14="http://schemas.microsoft.com/office/powerpoint/2010/main">
        <p14:playEvt time="1" objId="318"/>
        <p14:stopEvt time="5896" objId="318"/>
      </p14:showEvtLst>
    </p:ext>
  </p:extLs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 name="PICTURE BORDER">
            <a:extLst>
              <a:ext uri="{FF2B5EF4-FFF2-40B4-BE49-F238E27FC236}">
                <a16:creationId xmlns:a16="http://schemas.microsoft.com/office/drawing/2014/main" id="{D6D3E810-8601-429D-BE54-6DCBA394CCCD}"/>
              </a:ext>
            </a:extLst>
          </p:cNvPr>
          <p:cNvSpPr/>
          <p:nvPr/>
        </p:nvSpPr>
        <p:spPr>
          <a:xfrm>
            <a:off x="0" y="-1"/>
            <a:ext cx="12192000" cy="6858001"/>
          </a:xfrm>
          <a:prstGeom prst="rect">
            <a:avLst/>
          </a:prstGeom>
          <a:solidFill>
            <a:srgbClr val="ADAE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9Slide03 AmpleSoft" panose="02000000000000000000" pitchFamily="2" charset="77"/>
            </a:endParaRPr>
          </a:p>
        </p:txBody>
      </p:sp>
      <p:sp>
        <p:nvSpPr>
          <p:cNvPr id="319" name="CAPTION">
            <a:extLst>
              <a:ext uri="{FF2B5EF4-FFF2-40B4-BE49-F238E27FC236}">
                <a16:creationId xmlns:a16="http://schemas.microsoft.com/office/drawing/2014/main" id="{F74B6296-B236-4732-BF23-43D283E17807}"/>
              </a:ext>
            </a:extLst>
          </p:cNvPr>
          <p:cNvSpPr/>
          <p:nvPr/>
        </p:nvSpPr>
        <p:spPr>
          <a:xfrm>
            <a:off x="1978453" y="7129149"/>
            <a:ext cx="5617029" cy="800100"/>
          </a:xfrm>
          <a:prstGeom prst="roundRect">
            <a:avLst>
              <a:gd name="adj" fmla="val 12585"/>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endParaRPr kumimoji="0" lang="en-PH" sz="2400" b="1" i="0" u="none" strike="noStrike" kern="1200" cap="none" spc="0" normalizeH="0" baseline="0" noProof="0" dirty="0">
              <a:ln>
                <a:noFill/>
              </a:ln>
              <a:solidFill>
                <a:srgbClr val="FF0000"/>
              </a:solidFill>
              <a:effectLst/>
              <a:uLnTx/>
              <a:uFillTx/>
              <a:latin typeface="#9Slide03 AmpleSoft Bold" panose="02000000000000000000" pitchFamily="2" charset="77"/>
            </a:endParaRPr>
          </a:p>
        </p:txBody>
      </p:sp>
      <p:sp>
        <p:nvSpPr>
          <p:cNvPr id="3" name="Rectangle: Rounded Corners 2">
            <a:extLst>
              <a:ext uri="{FF2B5EF4-FFF2-40B4-BE49-F238E27FC236}">
                <a16:creationId xmlns:a16="http://schemas.microsoft.com/office/drawing/2014/main" id="{118299E7-DEE2-478C-9749-2EF11D94FADE}"/>
              </a:ext>
            </a:extLst>
          </p:cNvPr>
          <p:cNvSpPr/>
          <p:nvPr/>
        </p:nvSpPr>
        <p:spPr>
          <a:xfrm>
            <a:off x="166255" y="302439"/>
            <a:ext cx="11837323" cy="6357072"/>
          </a:xfrm>
          <a:prstGeom prst="roundRect">
            <a:avLst>
              <a:gd name="adj" fmla="val 905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endParaRPr lang="en-US" sz="2800">
              <a:solidFill>
                <a:srgbClr val="FF0000"/>
              </a:solidFill>
              <a:latin typeface="#9Slide03 AmpleSoft" panose="02000000000000000000" pitchFamily="2" charset="77"/>
            </a:endParaRPr>
          </a:p>
          <a:p>
            <a:pPr lvl="0" algn="ctr">
              <a:defRPr/>
            </a:pPr>
            <a:endParaRPr lang="en-US" sz="2800">
              <a:solidFill>
                <a:srgbClr val="FF0000"/>
              </a:solidFill>
              <a:latin typeface="#9Slide03 AmpleSoft" panose="02000000000000000000" pitchFamily="2" charset="77"/>
            </a:endParaRPr>
          </a:p>
          <a:p>
            <a:pPr lvl="0" algn="ctr">
              <a:defRPr/>
            </a:pPr>
            <a:endParaRPr lang="en-US" sz="2800">
              <a:solidFill>
                <a:srgbClr val="FF0000"/>
              </a:solidFill>
              <a:latin typeface="#9Slide03 AmpleSoft" panose="02000000000000000000" pitchFamily="2" charset="77"/>
            </a:endParaRPr>
          </a:p>
          <a:p>
            <a:pPr lvl="0" algn="ctr">
              <a:defRPr/>
            </a:pPr>
            <a:endParaRPr lang="en-US" sz="2800">
              <a:solidFill>
                <a:srgbClr val="FF0000"/>
              </a:solidFill>
              <a:latin typeface="#9Slide03 AmpleSoft" panose="02000000000000000000" pitchFamily="2" charset="77"/>
            </a:endParaRPr>
          </a:p>
          <a:p>
            <a:pPr lvl="0" algn="just">
              <a:defRPr/>
            </a:pPr>
            <a:endParaRPr lang="en-US" sz="2800">
              <a:solidFill>
                <a:srgbClr val="FF0000"/>
              </a:solidFill>
              <a:latin typeface="#9Slide03 AmpleSoft" panose="02000000000000000000" pitchFamily="2" charset="77"/>
            </a:endParaRPr>
          </a:p>
        </p:txBody>
      </p:sp>
      <p:pic>
        <p:nvPicPr>
          <p:cNvPr id="12" name="Picture 11">
            <a:extLst>
              <a:ext uri="{FF2B5EF4-FFF2-40B4-BE49-F238E27FC236}">
                <a16:creationId xmlns:a16="http://schemas.microsoft.com/office/drawing/2014/main" id="{14745FB2-C0C5-2D4A-ACB5-8424E6578129}"/>
              </a:ext>
            </a:extLst>
          </p:cNvPr>
          <p:cNvPicPr>
            <a:picLocks noChangeAspect="1"/>
          </p:cNvPicPr>
          <p:nvPr/>
        </p:nvPicPr>
        <p:blipFill>
          <a:blip r:embed="rId3"/>
          <a:stretch>
            <a:fillRect/>
          </a:stretch>
        </p:blipFill>
        <p:spPr>
          <a:xfrm>
            <a:off x="2413393" y="1045744"/>
            <a:ext cx="7343045" cy="1146104"/>
          </a:xfrm>
          <a:prstGeom prst="rect">
            <a:avLst/>
          </a:prstGeom>
        </p:spPr>
      </p:pic>
      <p:pic>
        <p:nvPicPr>
          <p:cNvPr id="14" name="Picture 13">
            <a:extLst>
              <a:ext uri="{FF2B5EF4-FFF2-40B4-BE49-F238E27FC236}">
                <a16:creationId xmlns:a16="http://schemas.microsoft.com/office/drawing/2014/main" id="{B929C493-3AAD-4195-5B65-32FF59134CDC}"/>
              </a:ext>
            </a:extLst>
          </p:cNvPr>
          <p:cNvPicPr>
            <a:picLocks noChangeAspect="1"/>
          </p:cNvPicPr>
          <p:nvPr/>
        </p:nvPicPr>
        <p:blipFill>
          <a:blip r:embed="rId4"/>
          <a:stretch>
            <a:fillRect/>
          </a:stretch>
        </p:blipFill>
        <p:spPr>
          <a:xfrm>
            <a:off x="394541" y="2234787"/>
            <a:ext cx="11562574" cy="1039147"/>
          </a:xfrm>
          <a:prstGeom prst="rect">
            <a:avLst/>
          </a:prstGeom>
        </p:spPr>
      </p:pic>
      <p:sp>
        <p:nvSpPr>
          <p:cNvPr id="2" name="Rounded Rectangle 1">
            <a:extLst>
              <a:ext uri="{FF2B5EF4-FFF2-40B4-BE49-F238E27FC236}">
                <a16:creationId xmlns:a16="http://schemas.microsoft.com/office/drawing/2014/main" id="{4580A65F-BE6A-E34F-95DF-5841B9436755}"/>
              </a:ext>
            </a:extLst>
          </p:cNvPr>
          <p:cNvSpPr/>
          <p:nvPr/>
        </p:nvSpPr>
        <p:spPr>
          <a:xfrm>
            <a:off x="587828" y="3482856"/>
            <a:ext cx="11016343" cy="2438629"/>
          </a:xfrm>
          <a:prstGeom prst="roundRect">
            <a:avLst/>
          </a:prstGeom>
          <a:solidFill>
            <a:srgbClr val="486D5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vi-VN" sz="2500" dirty="0">
                <a:latin typeface="#9Slide03 AmpleSoft" panose="02000000000000000000" pitchFamily="2" charset="77"/>
              </a:rPr>
              <a:t>Trong đó, Discriminator DO cố gắng tối đa hóa L</a:t>
            </a:r>
            <a:r>
              <a:rPr lang="en-US" sz="2500" dirty="0">
                <a:latin typeface="#9Slide03 AmpleSoft" panose="02000000000000000000" pitchFamily="2" charset="77"/>
              </a:rPr>
              <a:t>(</a:t>
            </a:r>
            <a:r>
              <a:rPr lang="vi-VN" sz="2500" dirty="0">
                <a:latin typeface="#9Slide03 AmpleSoft" panose="02000000000000000000" pitchFamily="2" charset="77"/>
              </a:rPr>
              <a:t>D0</a:t>
            </a:r>
            <a:r>
              <a:rPr lang="en-US" sz="2500" dirty="0">
                <a:latin typeface="#9Slide03 AmpleSoft" panose="02000000000000000000" pitchFamily="2" charset="77"/>
              </a:rPr>
              <a:t>)</a:t>
            </a:r>
            <a:r>
              <a:rPr lang="vi-VN" sz="2500" dirty="0">
                <a:latin typeface="#9Slide03 AmpleSoft" panose="02000000000000000000" pitchFamily="2" charset="77"/>
              </a:rPr>
              <a:t> ngược lại Generator G0 cố gắng giảm thiểu L</a:t>
            </a:r>
            <a:r>
              <a:rPr lang="en-US" sz="2500" dirty="0">
                <a:latin typeface="#9Slide03 AmpleSoft" panose="02000000000000000000" pitchFamily="2" charset="77"/>
              </a:rPr>
              <a:t>(</a:t>
            </a:r>
            <a:r>
              <a:rPr lang="vi-VN" sz="2500" dirty="0">
                <a:latin typeface="#9Slide03 AmpleSoft" panose="02000000000000000000" pitchFamily="2" charset="77"/>
              </a:rPr>
              <a:t>G0</a:t>
            </a:r>
            <a:r>
              <a:rPr lang="en-US" sz="2500" dirty="0">
                <a:latin typeface="#9Slide03 AmpleSoft" panose="02000000000000000000" pitchFamily="2" charset="77"/>
              </a:rPr>
              <a:t>)</a:t>
            </a:r>
            <a:r>
              <a:rPr lang="vi-VN" sz="2500" dirty="0">
                <a:latin typeface="#9Slide03 AmpleSoft" panose="02000000000000000000" pitchFamily="2" charset="77"/>
              </a:rPr>
              <a:t> y được lấy từ phân phối bản màu thực P</a:t>
            </a:r>
            <a:r>
              <a:rPr lang="en-US" sz="2500" dirty="0">
                <a:latin typeface="#9Slide03 AmpleSoft" panose="02000000000000000000" pitchFamily="2" charset="77"/>
              </a:rPr>
              <a:t>_</a:t>
            </a:r>
            <a:r>
              <a:rPr lang="vi-VN" sz="2500" dirty="0">
                <a:latin typeface="#9Slide03 AmpleSoft" panose="02000000000000000000" pitchFamily="2" charset="77"/>
              </a:rPr>
              <a:t>data trong khi yˆ được lấy từ phân phối màu từ model PG0 . Từ hàm loss của cGAN có thể thấy là việc train Generator</a:t>
            </a:r>
            <a:r>
              <a:rPr lang="en-US" sz="2500" dirty="0">
                <a:latin typeface="#9Slide03 AmpleSoft" panose="02000000000000000000" pitchFamily="2" charset="77"/>
              </a:rPr>
              <a:t> </a:t>
            </a:r>
            <a:r>
              <a:rPr lang="vi-VN" sz="2500" dirty="0">
                <a:latin typeface="#9Slide03 AmpleSoft" panose="02000000000000000000" pitchFamily="2" charset="77"/>
              </a:rPr>
              <a:t>và Discriminator đối nghịch nhau, trong khi D</a:t>
            </a:r>
            <a:r>
              <a:rPr lang="en-US" sz="2500" dirty="0">
                <a:latin typeface="#9Slide03 AmpleSoft" panose="02000000000000000000" pitchFamily="2" charset="77"/>
              </a:rPr>
              <a:t>0</a:t>
            </a:r>
            <a:r>
              <a:rPr lang="vi-VN" sz="2500" dirty="0">
                <a:latin typeface="#9Slide03 AmpleSoft" panose="02000000000000000000" pitchFamily="2" charset="77"/>
              </a:rPr>
              <a:t> cố gắng maximize loss thì G</a:t>
            </a:r>
            <a:r>
              <a:rPr lang="en-US" sz="2500" dirty="0">
                <a:latin typeface="#9Slide03 AmpleSoft" panose="02000000000000000000" pitchFamily="2" charset="77"/>
              </a:rPr>
              <a:t>0</a:t>
            </a:r>
            <a:r>
              <a:rPr lang="vi-VN" sz="2500" dirty="0">
                <a:latin typeface="#9Slide03 AmpleSoft" panose="02000000000000000000" pitchFamily="2" charset="77"/>
              </a:rPr>
              <a:t> cố gắng minimize loss.</a:t>
            </a:r>
          </a:p>
        </p:txBody>
      </p:sp>
      <p:sp>
        <p:nvSpPr>
          <p:cNvPr id="4" name="VIDEO TITLE">
            <a:extLst>
              <a:ext uri="{FF2B5EF4-FFF2-40B4-BE49-F238E27FC236}">
                <a16:creationId xmlns:a16="http://schemas.microsoft.com/office/drawing/2014/main" id="{E5C1E26F-262E-DEC7-2BD2-8A02C8652A12}"/>
              </a:ext>
            </a:extLst>
          </p:cNvPr>
          <p:cNvSpPr/>
          <p:nvPr/>
        </p:nvSpPr>
        <p:spPr>
          <a:xfrm>
            <a:off x="587828" y="609379"/>
            <a:ext cx="4362683" cy="454885"/>
          </a:xfrm>
          <a:prstGeom prst="roundRect">
            <a:avLst>
              <a:gd name="adj" fmla="val 12585"/>
            </a:avLst>
          </a:prstGeom>
          <a:solidFill>
            <a:srgbClr val="ADAE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en-US" sz="3200" b="1" noProof="0" dirty="0" err="1">
                <a:latin typeface="#9Slide03 AmpleSoft Bold" panose="02000000000000000000" pitchFamily="2" charset="77"/>
              </a:rPr>
              <a:t>Hàm</a:t>
            </a:r>
            <a:r>
              <a:rPr lang="en-US" sz="3200" b="1" noProof="0" dirty="0">
                <a:latin typeface="#9Slide03 AmpleSoft Bold" panose="02000000000000000000" pitchFamily="2" charset="77"/>
              </a:rPr>
              <a:t> </a:t>
            </a:r>
            <a:r>
              <a:rPr lang="en-US" sz="3200" b="1" noProof="0" dirty="0" err="1">
                <a:latin typeface="#9Slide03 AmpleSoft Bold" panose="02000000000000000000" pitchFamily="2" charset="77"/>
              </a:rPr>
              <a:t>mục</a:t>
            </a:r>
            <a:r>
              <a:rPr lang="en-US" sz="3200" b="1" noProof="0" dirty="0">
                <a:latin typeface="#9Slide03 AmpleSoft Bold" panose="02000000000000000000" pitchFamily="2" charset="77"/>
              </a:rPr>
              <a:t> </a:t>
            </a:r>
            <a:r>
              <a:rPr lang="en-US" sz="3200" b="1" noProof="0" dirty="0" err="1">
                <a:latin typeface="#9Slide03 AmpleSoft Bold" panose="02000000000000000000" pitchFamily="2" charset="77"/>
              </a:rPr>
              <a:t>tiêu</a:t>
            </a:r>
            <a:r>
              <a:rPr lang="en-US" sz="3200" b="1" noProof="0" dirty="0">
                <a:latin typeface="#9Slide03 AmpleSoft Bold" panose="02000000000000000000" pitchFamily="2" charset="77"/>
              </a:rPr>
              <a:t> </a:t>
            </a:r>
            <a:r>
              <a:rPr lang="en-US" sz="3200" b="1" noProof="0" dirty="0" err="1">
                <a:latin typeface="#9Slide03 AmpleSoft Bold" panose="02000000000000000000" pitchFamily="2" charset="77"/>
              </a:rPr>
              <a:t>của</a:t>
            </a:r>
            <a:r>
              <a:rPr lang="en-US" sz="3200" b="1" noProof="0" dirty="0">
                <a:latin typeface="#9Slide03 AmpleSoft Bold" panose="02000000000000000000" pitchFamily="2" charset="77"/>
              </a:rPr>
              <a:t> </a:t>
            </a:r>
            <a:r>
              <a:rPr lang="en-US" sz="3200" b="1" dirty="0">
                <a:latin typeface="#9Slide03 AmpleSoft Bold" panose="02000000000000000000" pitchFamily="2" charset="77"/>
              </a:rPr>
              <a:t>c</a:t>
            </a:r>
            <a:r>
              <a:rPr lang="en-US" sz="3200" b="1" noProof="0" dirty="0">
                <a:latin typeface="#9Slide03 AmpleSoft Bold" panose="02000000000000000000" pitchFamily="2" charset="77"/>
              </a:rPr>
              <a:t>Gan</a:t>
            </a:r>
            <a:endParaRPr kumimoji="0" lang="en-PH" sz="3200" b="1" i="0" u="none" strike="noStrike" kern="1200" cap="none" spc="0" normalizeH="0" baseline="0" noProof="0" dirty="0">
              <a:ln>
                <a:noFill/>
              </a:ln>
              <a:solidFill>
                <a:prstClr val="white"/>
              </a:solidFill>
              <a:effectLst/>
              <a:uLnTx/>
              <a:uFillTx/>
              <a:latin typeface="#9Slide03 AmpleSoft Bold" panose="02000000000000000000" pitchFamily="2" charset="77"/>
              <a:cs typeface="Arial" panose="020B0604020202020204" pitchFamily="34" charset="0"/>
            </a:endParaRPr>
          </a:p>
        </p:txBody>
      </p:sp>
    </p:spTree>
    <p:extLst>
      <p:ext uri="{BB962C8B-B14F-4D97-AF65-F5344CB8AC3E}">
        <p14:creationId xmlns:p14="http://schemas.microsoft.com/office/powerpoint/2010/main" val="2511017063"/>
      </p:ext>
    </p:extLst>
  </p:cSld>
  <p:clrMapOvr>
    <a:masterClrMapping/>
  </p:clrMapOvr>
  <p:transition spd="slow" advTm="4312">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50000" decel="50000" fill="hold" grpId="0" nodeType="withEffect">
                                  <p:stCondLst>
                                    <p:cond delay="0"/>
                                  </p:stCondLst>
                                  <p:childTnLst>
                                    <p:set>
                                      <p:cBhvr>
                                        <p:cTn id="6" dur="1" fill="hold">
                                          <p:stCondLst>
                                            <p:cond delay="0"/>
                                          </p:stCondLst>
                                        </p:cTn>
                                        <p:tgtEl>
                                          <p:spTgt spid="319"/>
                                        </p:tgtEl>
                                        <p:attrNameLst>
                                          <p:attrName>style.visibility</p:attrName>
                                        </p:attrNameLst>
                                      </p:cBhvr>
                                      <p:to>
                                        <p:strVal val="visible"/>
                                      </p:to>
                                    </p:set>
                                    <p:anim calcmode="lin" valueType="num">
                                      <p:cBhvr additive="base">
                                        <p:cTn id="7" dur="1000" fill="hold"/>
                                        <p:tgtEl>
                                          <p:spTgt spid="319"/>
                                        </p:tgtEl>
                                        <p:attrNameLst>
                                          <p:attrName>ppt_x</p:attrName>
                                        </p:attrNameLst>
                                      </p:cBhvr>
                                      <p:tavLst>
                                        <p:tav tm="0">
                                          <p:val>
                                            <p:strVal val="#ppt_x"/>
                                          </p:val>
                                        </p:tav>
                                        <p:tav tm="100000">
                                          <p:val>
                                            <p:strVal val="#ppt_x"/>
                                          </p:val>
                                        </p:tav>
                                      </p:tavLst>
                                    </p:anim>
                                    <p:anim calcmode="lin" valueType="num">
                                      <p:cBhvr additive="base">
                                        <p:cTn id="8" dur="1000" fill="hold"/>
                                        <p:tgtEl>
                                          <p:spTgt spid="319"/>
                                        </p:tgtEl>
                                        <p:attrNameLst>
                                          <p:attrName>ppt_y</p:attrName>
                                        </p:attrNameLst>
                                      </p:cBhvr>
                                      <p:tavLst>
                                        <p:tav tm="0">
                                          <p:val>
                                            <p:strVal val="1+#ppt_h/2"/>
                                          </p:val>
                                        </p:tav>
                                        <p:tav tm="100000">
                                          <p:val>
                                            <p:strVal val="#ppt_y"/>
                                          </p:val>
                                        </p:tav>
                                      </p:tavLst>
                                    </p:anim>
                                  </p:childTnLst>
                                </p:cTn>
                              </p:par>
                            </p:childTnLst>
                          </p:cTn>
                        </p:par>
                        <p:par>
                          <p:cTn id="9" fill="hold">
                            <p:stCondLst>
                              <p:cond delay="1000"/>
                            </p:stCondLst>
                            <p:childTnLst>
                              <p:par>
                                <p:cTn id="10" presetID="10" presetClass="entr" presetSubtype="0"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par>
                          <p:cTn id="13" fill="hold">
                            <p:stCondLst>
                              <p:cond delay="1500"/>
                            </p:stCondLst>
                            <p:childTnLst>
                              <p:par>
                                <p:cTn id="14" presetID="10" presetClass="entr" presetSubtype="0" fill="hold" nodeType="after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childTnLst>
                          </p:cTn>
                        </p:par>
                        <p:par>
                          <p:cTn id="17" fill="hold">
                            <p:stCondLst>
                              <p:cond delay="2000"/>
                            </p:stCondLst>
                            <p:childTnLst>
                              <p:par>
                                <p:cTn id="18" presetID="10" presetClass="entr" presetSubtype="0" fill="hold" nodeType="after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childTnLst>
                          </p:cTn>
                        </p:par>
                      </p:childTnLst>
                    </p:cTn>
                  </p:par>
                  <p:par>
                    <p:cTn id="21" fill="hold">
                      <p:stCondLst>
                        <p:cond delay="indefinite"/>
                      </p:stCondLst>
                      <p:childTnLst>
                        <p:par>
                          <p:cTn id="22" fill="hold">
                            <p:stCondLst>
                              <p:cond delay="0"/>
                            </p:stCondLst>
                            <p:childTnLst>
                              <p:par>
                                <p:cTn id="23" presetID="18" presetClass="entr" presetSubtype="12" fill="hold" nodeType="click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strips(downLeft)">
                                      <p:cBhvr>
                                        <p:cTn id="25" dur="500"/>
                                        <p:tgtEl>
                                          <p:spTgt spid="12"/>
                                        </p:tgtEl>
                                      </p:cBhvr>
                                    </p:animEffect>
                                  </p:childTnLst>
                                </p:cTn>
                              </p:par>
                            </p:childTnLst>
                          </p:cTn>
                        </p:par>
                      </p:childTnLst>
                    </p:cTn>
                  </p:par>
                  <p:par>
                    <p:cTn id="26" fill="hold">
                      <p:stCondLst>
                        <p:cond delay="indefinite"/>
                      </p:stCondLst>
                      <p:childTnLst>
                        <p:par>
                          <p:cTn id="27" fill="hold">
                            <p:stCondLst>
                              <p:cond delay="0"/>
                            </p:stCondLst>
                            <p:childTnLst>
                              <p:par>
                                <p:cTn id="28" presetID="16" presetClass="entr" presetSubtype="21" fill="hold" nodeType="click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barn(inVertical)">
                                      <p:cBhvr>
                                        <p:cTn id="30" dur="500"/>
                                        <p:tgtEl>
                                          <p:spTgt spid="14"/>
                                        </p:tgtEl>
                                      </p:cBhvr>
                                    </p:animEffect>
                                  </p:childTnLst>
                                </p:cTn>
                              </p:par>
                              <p:par>
                                <p:cTn id="31" presetID="2" presetClass="entr" presetSubtype="4" accel="50000" decel="50000" fill="hold" grpId="0" nodeType="withEffect">
                                  <p:stCondLst>
                                    <p:cond delay="0"/>
                                  </p:stCondLst>
                                  <p:childTnLst>
                                    <p:set>
                                      <p:cBhvr>
                                        <p:cTn id="32" dur="1" fill="hold">
                                          <p:stCondLst>
                                            <p:cond delay="0"/>
                                          </p:stCondLst>
                                        </p:cTn>
                                        <p:tgtEl>
                                          <p:spTgt spid="4"/>
                                        </p:tgtEl>
                                        <p:attrNameLst>
                                          <p:attrName>style.visibility</p:attrName>
                                        </p:attrNameLst>
                                      </p:cBhvr>
                                      <p:to>
                                        <p:strVal val="visible"/>
                                      </p:to>
                                    </p:set>
                                    <p:anim calcmode="lin" valueType="num">
                                      <p:cBhvr additive="base">
                                        <p:cTn id="33" dur="1000" fill="hold"/>
                                        <p:tgtEl>
                                          <p:spTgt spid="4"/>
                                        </p:tgtEl>
                                        <p:attrNameLst>
                                          <p:attrName>ppt_x</p:attrName>
                                        </p:attrNameLst>
                                      </p:cBhvr>
                                      <p:tavLst>
                                        <p:tav tm="0">
                                          <p:val>
                                            <p:strVal val="#ppt_x"/>
                                          </p:val>
                                        </p:tav>
                                        <p:tav tm="100000">
                                          <p:val>
                                            <p:strVal val="#ppt_x"/>
                                          </p:val>
                                        </p:tav>
                                      </p:tavLst>
                                    </p:anim>
                                    <p:anim calcmode="lin" valueType="num">
                                      <p:cBhvr additive="base">
                                        <p:cTn id="34" dur="10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9" grpId="0" animBg="1"/>
      <p:bldP spid="3" grpId="0" animBg="1"/>
      <p:bldP spid="4"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070886D-E104-42D4-B279-B64B32FE2F6B}"/>
              </a:ext>
            </a:extLst>
          </p:cNvPr>
          <p:cNvSpPr/>
          <p:nvPr/>
        </p:nvSpPr>
        <p:spPr>
          <a:xfrm>
            <a:off x="0" y="0"/>
            <a:ext cx="12192000" cy="6858000"/>
          </a:xfrm>
          <a:prstGeom prst="rect">
            <a:avLst/>
          </a:prstGeom>
          <a:solidFill>
            <a:srgbClr val="E9D7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3500"/>
          </a:p>
        </p:txBody>
      </p:sp>
      <p:sp>
        <p:nvSpPr>
          <p:cNvPr id="6" name="Rectangle 5">
            <a:extLst>
              <a:ext uri="{FF2B5EF4-FFF2-40B4-BE49-F238E27FC236}">
                <a16:creationId xmlns:a16="http://schemas.microsoft.com/office/drawing/2014/main" id="{59F1406C-D19E-4461-9E40-6453C2D9B6BE}"/>
              </a:ext>
            </a:extLst>
          </p:cNvPr>
          <p:cNvSpPr/>
          <p:nvPr/>
        </p:nvSpPr>
        <p:spPr>
          <a:xfrm>
            <a:off x="5005873" y="2281334"/>
            <a:ext cx="2180254" cy="2295331"/>
          </a:xfrm>
          <a:prstGeom prst="rect">
            <a:avLst/>
          </a:prstGeom>
          <a:solidFill>
            <a:srgbClr val="3933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8" name="TextBox 7">
            <a:extLst>
              <a:ext uri="{FF2B5EF4-FFF2-40B4-BE49-F238E27FC236}">
                <a16:creationId xmlns:a16="http://schemas.microsoft.com/office/drawing/2014/main" id="{9D0E0377-5056-40E5-BC20-B9E1F6A7756F}"/>
              </a:ext>
            </a:extLst>
          </p:cNvPr>
          <p:cNvSpPr txBox="1"/>
          <p:nvPr/>
        </p:nvSpPr>
        <p:spPr>
          <a:xfrm>
            <a:off x="4928845" y="2671518"/>
            <a:ext cx="2334310" cy="553998"/>
          </a:xfrm>
          <a:prstGeom prst="rect">
            <a:avLst/>
          </a:prstGeom>
          <a:noFill/>
        </p:spPr>
        <p:txBody>
          <a:bodyPr wrap="square" rtlCol="0">
            <a:spAutoFit/>
          </a:bodyPr>
          <a:lstStyle/>
          <a:p>
            <a:pPr algn="ctr"/>
            <a:r>
              <a:rPr lang="en-US" sz="3000" b="1">
                <a:solidFill>
                  <a:srgbClr val="D9D3D7"/>
                </a:solidFill>
                <a:latin typeface="Aachen" panose="02020500000000000000" pitchFamily="18" charset="77"/>
                <a:ea typeface="Aachen" panose="02020500000000000000" pitchFamily="18" charset="77"/>
                <a:cs typeface="Aachen" panose="02020500000000000000" pitchFamily="18" charset="77"/>
              </a:rPr>
              <a:t>COMPUTER</a:t>
            </a:r>
            <a:endParaRPr lang="vi-VN" sz="3000" b="1">
              <a:solidFill>
                <a:srgbClr val="D9D3D7"/>
              </a:solidFill>
              <a:latin typeface="Aachen" panose="02020500000000000000" pitchFamily="18" charset="77"/>
              <a:ea typeface="Aachen" panose="02020500000000000000" pitchFamily="18" charset="77"/>
              <a:cs typeface="Aachen" panose="02020500000000000000" pitchFamily="18" charset="77"/>
            </a:endParaRPr>
          </a:p>
        </p:txBody>
      </p:sp>
      <p:sp>
        <p:nvSpPr>
          <p:cNvPr id="9" name="TextBox 8">
            <a:extLst>
              <a:ext uri="{FF2B5EF4-FFF2-40B4-BE49-F238E27FC236}">
                <a16:creationId xmlns:a16="http://schemas.microsoft.com/office/drawing/2014/main" id="{2C820832-8437-4D77-9257-C4D76B0B662D}"/>
              </a:ext>
            </a:extLst>
          </p:cNvPr>
          <p:cNvSpPr txBox="1"/>
          <p:nvPr/>
        </p:nvSpPr>
        <p:spPr>
          <a:xfrm>
            <a:off x="5208184" y="3177383"/>
            <a:ext cx="277792" cy="630942"/>
          </a:xfrm>
          <a:prstGeom prst="rect">
            <a:avLst/>
          </a:prstGeom>
          <a:noFill/>
        </p:spPr>
        <p:txBody>
          <a:bodyPr wrap="square" rtlCol="0">
            <a:spAutoFit/>
          </a:bodyPr>
          <a:lstStyle/>
          <a:p>
            <a:pPr algn="ctr"/>
            <a:r>
              <a:rPr lang="en-US" sz="3500" b="1">
                <a:solidFill>
                  <a:srgbClr val="CB5845"/>
                </a:solidFill>
              </a:rPr>
              <a:t>V</a:t>
            </a:r>
            <a:endParaRPr lang="vi-VN" sz="3500" b="1">
              <a:solidFill>
                <a:srgbClr val="CB5845"/>
              </a:solidFill>
            </a:endParaRPr>
          </a:p>
        </p:txBody>
      </p:sp>
      <p:sp>
        <p:nvSpPr>
          <p:cNvPr id="10" name="TextBox 9">
            <a:extLst>
              <a:ext uri="{FF2B5EF4-FFF2-40B4-BE49-F238E27FC236}">
                <a16:creationId xmlns:a16="http://schemas.microsoft.com/office/drawing/2014/main" id="{A901B034-D7E6-41DD-ADE3-BD5F68F98860}"/>
              </a:ext>
            </a:extLst>
          </p:cNvPr>
          <p:cNvSpPr txBox="1"/>
          <p:nvPr/>
        </p:nvSpPr>
        <p:spPr>
          <a:xfrm>
            <a:off x="5498790" y="3177383"/>
            <a:ext cx="277792" cy="630942"/>
          </a:xfrm>
          <a:prstGeom prst="rect">
            <a:avLst/>
          </a:prstGeom>
          <a:noFill/>
        </p:spPr>
        <p:txBody>
          <a:bodyPr wrap="square" rtlCol="0">
            <a:spAutoFit/>
          </a:bodyPr>
          <a:lstStyle/>
          <a:p>
            <a:pPr algn="ctr"/>
            <a:r>
              <a:rPr lang="en-US" sz="3500" b="1">
                <a:solidFill>
                  <a:srgbClr val="7E8E8D"/>
                </a:solidFill>
              </a:rPr>
              <a:t>I</a:t>
            </a:r>
            <a:endParaRPr lang="vi-VN" sz="3500" b="1">
              <a:solidFill>
                <a:srgbClr val="7E8E8D"/>
              </a:solidFill>
            </a:endParaRPr>
          </a:p>
        </p:txBody>
      </p:sp>
      <p:sp>
        <p:nvSpPr>
          <p:cNvPr id="11" name="TextBox 10">
            <a:extLst>
              <a:ext uri="{FF2B5EF4-FFF2-40B4-BE49-F238E27FC236}">
                <a16:creationId xmlns:a16="http://schemas.microsoft.com/office/drawing/2014/main" id="{485189FD-D703-4F1A-8BA3-7DD128A6A4D5}"/>
              </a:ext>
            </a:extLst>
          </p:cNvPr>
          <p:cNvSpPr txBox="1"/>
          <p:nvPr/>
        </p:nvSpPr>
        <p:spPr>
          <a:xfrm>
            <a:off x="5792744" y="3177383"/>
            <a:ext cx="277792" cy="630942"/>
          </a:xfrm>
          <a:prstGeom prst="rect">
            <a:avLst/>
          </a:prstGeom>
          <a:noFill/>
        </p:spPr>
        <p:txBody>
          <a:bodyPr wrap="square" rtlCol="0">
            <a:spAutoFit/>
          </a:bodyPr>
          <a:lstStyle/>
          <a:p>
            <a:pPr algn="ctr"/>
            <a:r>
              <a:rPr lang="en-US" sz="3500" b="1">
                <a:solidFill>
                  <a:srgbClr val="7E4D61"/>
                </a:solidFill>
              </a:rPr>
              <a:t>S</a:t>
            </a:r>
            <a:endParaRPr lang="vi-VN" sz="3500" b="1">
              <a:solidFill>
                <a:srgbClr val="7E4D61"/>
              </a:solidFill>
            </a:endParaRPr>
          </a:p>
        </p:txBody>
      </p:sp>
      <p:sp>
        <p:nvSpPr>
          <p:cNvPr id="12" name="TextBox 11">
            <a:extLst>
              <a:ext uri="{FF2B5EF4-FFF2-40B4-BE49-F238E27FC236}">
                <a16:creationId xmlns:a16="http://schemas.microsoft.com/office/drawing/2014/main" id="{017C6EE7-5D1D-413A-A40D-5C07C08EF149}"/>
              </a:ext>
            </a:extLst>
          </p:cNvPr>
          <p:cNvSpPr txBox="1"/>
          <p:nvPr/>
        </p:nvSpPr>
        <p:spPr>
          <a:xfrm>
            <a:off x="6070536" y="3204878"/>
            <a:ext cx="277792" cy="584775"/>
          </a:xfrm>
          <a:prstGeom prst="rect">
            <a:avLst/>
          </a:prstGeom>
          <a:noFill/>
        </p:spPr>
        <p:txBody>
          <a:bodyPr wrap="square" rtlCol="0">
            <a:spAutoFit/>
          </a:bodyPr>
          <a:lstStyle/>
          <a:p>
            <a:pPr algn="ctr"/>
            <a:r>
              <a:rPr lang="vi-VN" sz="3200" b="1">
                <a:solidFill>
                  <a:srgbClr val="ACAE87"/>
                </a:solidFill>
              </a:rPr>
              <a:t>I</a:t>
            </a:r>
          </a:p>
        </p:txBody>
      </p:sp>
      <p:sp>
        <p:nvSpPr>
          <p:cNvPr id="13" name="Rectangle 12">
            <a:extLst>
              <a:ext uri="{FF2B5EF4-FFF2-40B4-BE49-F238E27FC236}">
                <a16:creationId xmlns:a16="http://schemas.microsoft.com/office/drawing/2014/main" id="{14B8E1BD-9138-46A4-A916-70C008E2932C}"/>
              </a:ext>
            </a:extLst>
          </p:cNvPr>
          <p:cNvSpPr/>
          <p:nvPr/>
        </p:nvSpPr>
        <p:spPr>
          <a:xfrm>
            <a:off x="5000978" y="3811881"/>
            <a:ext cx="2190044" cy="150519"/>
          </a:xfrm>
          <a:prstGeom prst="rect">
            <a:avLst/>
          </a:prstGeom>
          <a:solidFill>
            <a:srgbClr val="D9D3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4" name="TextBox 13">
            <a:extLst>
              <a:ext uri="{FF2B5EF4-FFF2-40B4-BE49-F238E27FC236}">
                <a16:creationId xmlns:a16="http://schemas.microsoft.com/office/drawing/2014/main" id="{2C5A6F93-A523-F946-BBC2-95B536DAE64E}"/>
              </a:ext>
            </a:extLst>
          </p:cNvPr>
          <p:cNvSpPr txBox="1"/>
          <p:nvPr/>
        </p:nvSpPr>
        <p:spPr>
          <a:xfrm>
            <a:off x="6416125" y="3205684"/>
            <a:ext cx="277792" cy="584775"/>
          </a:xfrm>
          <a:prstGeom prst="rect">
            <a:avLst/>
          </a:prstGeom>
          <a:noFill/>
        </p:spPr>
        <p:txBody>
          <a:bodyPr wrap="square" rtlCol="0">
            <a:spAutoFit/>
          </a:bodyPr>
          <a:lstStyle/>
          <a:p>
            <a:pPr algn="ctr"/>
            <a:r>
              <a:rPr lang="vi-VN" sz="3200" b="1">
                <a:solidFill>
                  <a:srgbClr val="F1D16A"/>
                </a:solidFill>
              </a:rPr>
              <a:t>O</a:t>
            </a:r>
          </a:p>
        </p:txBody>
      </p:sp>
      <p:sp>
        <p:nvSpPr>
          <p:cNvPr id="15" name="TextBox 14">
            <a:extLst>
              <a:ext uri="{FF2B5EF4-FFF2-40B4-BE49-F238E27FC236}">
                <a16:creationId xmlns:a16="http://schemas.microsoft.com/office/drawing/2014/main" id="{B74BFA2A-D3AF-F149-BE10-A27717F5A292}"/>
              </a:ext>
            </a:extLst>
          </p:cNvPr>
          <p:cNvSpPr txBox="1"/>
          <p:nvPr/>
        </p:nvSpPr>
        <p:spPr>
          <a:xfrm>
            <a:off x="6751878" y="3197616"/>
            <a:ext cx="277792" cy="584775"/>
          </a:xfrm>
          <a:prstGeom prst="rect">
            <a:avLst/>
          </a:prstGeom>
          <a:noFill/>
        </p:spPr>
        <p:txBody>
          <a:bodyPr wrap="square" rtlCol="0">
            <a:spAutoFit/>
          </a:bodyPr>
          <a:lstStyle/>
          <a:p>
            <a:pPr algn="ctr"/>
            <a:r>
              <a:rPr lang="vi-VN" sz="3200" b="1">
                <a:solidFill>
                  <a:schemeClr val="accent6">
                    <a:lumMod val="40000"/>
                    <a:lumOff val="60000"/>
                  </a:schemeClr>
                </a:solidFill>
              </a:rPr>
              <a:t>N</a:t>
            </a:r>
          </a:p>
        </p:txBody>
      </p:sp>
      <p:pic>
        <p:nvPicPr>
          <p:cNvPr id="3" name="Picture 2" descr="Logo&#10;&#10;Description automatically generated">
            <a:extLst>
              <a:ext uri="{FF2B5EF4-FFF2-40B4-BE49-F238E27FC236}">
                <a16:creationId xmlns:a16="http://schemas.microsoft.com/office/drawing/2014/main" id="{1B9A3A3C-6CDA-384B-A7F9-80185D3602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2942" y="164354"/>
            <a:ext cx="696171" cy="696171"/>
          </a:xfrm>
          <a:prstGeom prst="rect">
            <a:avLst/>
          </a:prstGeom>
        </p:spPr>
      </p:pic>
      <p:pic>
        <p:nvPicPr>
          <p:cNvPr id="2050" name="Picture 2">
            <a:extLst>
              <a:ext uri="{FF2B5EF4-FFF2-40B4-BE49-F238E27FC236}">
                <a16:creationId xmlns:a16="http://schemas.microsoft.com/office/drawing/2014/main" id="{8EC1AFBE-64B6-5747-BB96-35F2DD55062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929" y="78310"/>
            <a:ext cx="1792942" cy="7822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17992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20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20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50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50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80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80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20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80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grpId="0" nodeType="withEffect">
                                  <p:stCondLst>
                                    <p:cond delay="80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p:bldP spid="9" grpId="0"/>
      <p:bldP spid="10" grpId="0"/>
      <p:bldP spid="11" grpId="0"/>
      <p:bldP spid="12" grpId="0"/>
      <p:bldP spid="13" grpId="0" animBg="1"/>
      <p:bldP spid="14" grpId="0"/>
      <p:bldP spid="15"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PICTURE BORDER">
            <a:extLst>
              <a:ext uri="{FF2B5EF4-FFF2-40B4-BE49-F238E27FC236}">
                <a16:creationId xmlns:a16="http://schemas.microsoft.com/office/drawing/2014/main" id="{A4A1AAC3-8B05-5542-9898-F551D2C55005}"/>
              </a:ext>
            </a:extLst>
          </p:cNvPr>
          <p:cNvSpPr/>
          <p:nvPr/>
        </p:nvSpPr>
        <p:spPr>
          <a:xfrm>
            <a:off x="0" y="-101599"/>
            <a:ext cx="12192000" cy="6959600"/>
          </a:xfrm>
          <a:prstGeom prst="rect">
            <a:avLst/>
          </a:prstGeom>
          <a:solidFill>
            <a:srgbClr val="ADAE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9Slide03 AmpleSoft" panose="02000000000000000000" pitchFamily="2" charset="77"/>
            </a:endParaRPr>
          </a:p>
        </p:txBody>
      </p:sp>
      <p:sp>
        <p:nvSpPr>
          <p:cNvPr id="3" name="Rectangle: Rounded Corners 2">
            <a:extLst>
              <a:ext uri="{FF2B5EF4-FFF2-40B4-BE49-F238E27FC236}">
                <a16:creationId xmlns:a16="http://schemas.microsoft.com/office/drawing/2014/main" id="{118299E7-DEE2-478C-9749-2EF11D94FADE}"/>
              </a:ext>
            </a:extLst>
          </p:cNvPr>
          <p:cNvSpPr/>
          <p:nvPr/>
        </p:nvSpPr>
        <p:spPr>
          <a:xfrm>
            <a:off x="177337" y="345043"/>
            <a:ext cx="11837323" cy="2501852"/>
          </a:xfrm>
          <a:prstGeom prst="roundRect">
            <a:avLst>
              <a:gd name="adj" fmla="val 9051"/>
            </a:avLst>
          </a:prstGeom>
          <a:solidFill>
            <a:srgbClr val="486D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just">
              <a:defRPr/>
            </a:pPr>
            <a:r>
              <a:rPr lang="vi-VN" sz="2800" dirty="0">
                <a:solidFill>
                  <a:schemeClr val="bg1"/>
                </a:solidFill>
                <a:latin typeface="#9Slide03 AmpleSoft" panose="02000000000000000000" pitchFamily="2" charset="77"/>
              </a:rPr>
              <a:t>Các phương pháp trước đây đã được hưởng lợi từ việc trộn mục tiêu GAN với khoảng cách L2 hoặc khoảng cách L1. Chúng tôi nhận thấy rằng so với độ đo L1 và L2 thì thấy rằng mất mát Huber (hoặc smooth L1) cho hiệu quả cao nhất trong việc gia tăng sự đa dạng giữa các màu trong bảng màu đã được tạo. Hàm tổn thất Huber được biểu diễn như sau:</a:t>
            </a:r>
            <a:endParaRPr kumimoji="0" lang="en-PH" sz="2800" b="1" i="0" u="none" strike="noStrike" kern="1200" cap="none" spc="0" normalizeH="0" baseline="0" noProof="0" dirty="0">
              <a:ln>
                <a:noFill/>
              </a:ln>
              <a:solidFill>
                <a:schemeClr val="bg1"/>
              </a:solidFill>
              <a:effectLst/>
              <a:uLnTx/>
              <a:uFillTx/>
              <a:latin typeface="#9Slide03 AmpleSoft Bold" panose="02000000000000000000" pitchFamily="2" charset="77"/>
            </a:endParaRPr>
          </a:p>
        </p:txBody>
      </p:sp>
      <p:pic>
        <p:nvPicPr>
          <p:cNvPr id="4" name="Picture 3">
            <a:extLst>
              <a:ext uri="{FF2B5EF4-FFF2-40B4-BE49-F238E27FC236}">
                <a16:creationId xmlns:a16="http://schemas.microsoft.com/office/drawing/2014/main" id="{4C02D8B8-BDD5-4C1F-04E8-33FB55798833}"/>
              </a:ext>
            </a:extLst>
          </p:cNvPr>
          <p:cNvPicPr>
            <a:picLocks noChangeAspect="1"/>
          </p:cNvPicPr>
          <p:nvPr/>
        </p:nvPicPr>
        <p:blipFill>
          <a:blip r:embed="rId3"/>
          <a:stretch>
            <a:fillRect/>
          </a:stretch>
        </p:blipFill>
        <p:spPr>
          <a:xfrm>
            <a:off x="2671153" y="3199029"/>
            <a:ext cx="6849690" cy="1624154"/>
          </a:xfrm>
          <a:prstGeom prst="rect">
            <a:avLst/>
          </a:prstGeom>
        </p:spPr>
      </p:pic>
      <p:pic>
        <p:nvPicPr>
          <p:cNvPr id="6" name="Picture 5">
            <a:extLst>
              <a:ext uri="{FF2B5EF4-FFF2-40B4-BE49-F238E27FC236}">
                <a16:creationId xmlns:a16="http://schemas.microsoft.com/office/drawing/2014/main" id="{87381A15-B88F-9C02-F312-238C941E07AD}"/>
              </a:ext>
            </a:extLst>
          </p:cNvPr>
          <p:cNvPicPr>
            <a:picLocks noChangeAspect="1"/>
          </p:cNvPicPr>
          <p:nvPr/>
        </p:nvPicPr>
        <p:blipFill>
          <a:blip r:embed="rId4"/>
          <a:stretch>
            <a:fillRect/>
          </a:stretch>
        </p:blipFill>
        <p:spPr>
          <a:xfrm>
            <a:off x="1712276" y="5075618"/>
            <a:ext cx="8767443" cy="1250390"/>
          </a:xfrm>
          <a:prstGeom prst="rect">
            <a:avLst/>
          </a:prstGeom>
        </p:spPr>
      </p:pic>
    </p:spTree>
    <p:extLst>
      <p:ext uri="{BB962C8B-B14F-4D97-AF65-F5344CB8AC3E}">
        <p14:creationId xmlns:p14="http://schemas.microsoft.com/office/powerpoint/2010/main" val="1209476126"/>
      </p:ext>
    </p:extLst>
  </p:cSld>
  <p:clrMapOvr>
    <a:masterClrMapping/>
  </p:clrMapOvr>
  <p:transition spd="slow" advTm="4312">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D22A4C5B-DEC1-4206-93A1-CDC79ABA41B7}"/>
              </a:ext>
            </a:extLst>
          </p:cNvPr>
          <p:cNvSpPr/>
          <p:nvPr/>
        </p:nvSpPr>
        <p:spPr>
          <a:xfrm>
            <a:off x="557256" y="399485"/>
            <a:ext cx="11075420" cy="6059029"/>
          </a:xfrm>
          <a:prstGeom prst="roundRect">
            <a:avLst>
              <a:gd name="adj" fmla="val 10506"/>
            </a:avLst>
          </a:prstGeom>
          <a:solidFill>
            <a:srgbClr val="486D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vi-VN" sz="2400" dirty="0">
                <a:latin typeface="#9Slide03 AmpleSoft" panose="02000000000000000000" pitchFamily="2" charset="77"/>
              </a:rPr>
              <a:t>Thay vì sử dụng chuỗi cố định của biểu diễn được mã hóa h = {h1, ..., hT } làm đầu vào cho trình khởi tạo của chúng tôi, việc lấy mẫu ngẫu nhiên các biến tiềm ẩn cˆ từ phân phối Gaussian N(µ(h), </a:t>
            </a:r>
            <a:r>
              <a:rPr lang="el-GR" sz="2400" dirty="0"/>
              <a:t>Σ(</a:t>
            </a:r>
            <a:r>
              <a:rPr lang="vi-VN" sz="2400" dirty="0">
                <a:latin typeface="#9Slide03 AmpleSoft" panose="02000000000000000000" pitchFamily="2" charset="77"/>
              </a:rPr>
              <a:t>h)). Tính ngẫu nhiên này cho phép mô hình của chúng tôi tạo ra nhiều bảng màu hợp lý với cùng một kiểu nhập văn bản. Chúng tôi đã sử dụng thuật ngữ chính quy hóa phân kỳ Kullback-Leibler (KL</a:t>
            </a:r>
            <a:r>
              <a:rPr lang="en-US" sz="2400" dirty="0">
                <a:latin typeface="#9Slide03 AmpleSoft" panose="02000000000000000000" pitchFamily="2" charset="77"/>
              </a:rPr>
              <a:t> - </a:t>
            </a:r>
            <a:r>
              <a:rPr lang="vi-VN" sz="2400" dirty="0">
                <a:latin typeface="#9Slide03 AmpleSoft" panose="02000000000000000000" pitchFamily="2" charset="77"/>
              </a:rPr>
              <a:t>còn hay gọi là Entropy tương đối).</a:t>
            </a:r>
            <a:endParaRPr lang="en-US" sz="2400" dirty="0">
              <a:latin typeface="#9Slide03 AmpleSoft" panose="02000000000000000000" pitchFamily="2" charset="77"/>
            </a:endParaRPr>
          </a:p>
          <a:p>
            <a:pPr algn="just"/>
            <a:endParaRPr lang="en-US" sz="2800" dirty="0">
              <a:latin typeface="#9Slide03 AmpleSoft" panose="02000000000000000000" pitchFamily="2" charset="77"/>
            </a:endParaRPr>
          </a:p>
          <a:p>
            <a:pPr algn="just"/>
            <a:endParaRPr lang="en-US" sz="2800" dirty="0">
              <a:latin typeface="#9Slide03 AmpleSoft" panose="02000000000000000000" pitchFamily="2" charset="77"/>
            </a:endParaRPr>
          </a:p>
          <a:p>
            <a:pPr algn="just"/>
            <a:endParaRPr lang="en-US" sz="2800" dirty="0">
              <a:latin typeface="#9Slide03 AmpleSoft" panose="02000000000000000000" pitchFamily="2" charset="77"/>
            </a:endParaRPr>
          </a:p>
          <a:p>
            <a:pPr algn="just"/>
            <a:r>
              <a:rPr lang="vi-VN" sz="2400" dirty="0">
                <a:latin typeface="#9Slide03 AmpleSoft" panose="02000000000000000000" pitchFamily="2" charset="77"/>
              </a:rPr>
              <a:t>KL divergence là hiệu của Cross Entropy trừ cho Entropy, đo độ tương tự giữa phân bố được đo và phân bố kỳ vọng, là lượng thông tin trung bình thêm vào khi sử dụng mã hóa thông tin</a:t>
            </a:r>
            <a:r>
              <a:rPr lang="en-US" sz="2400" dirty="0">
                <a:latin typeface="#9Slide03 AmpleSoft" panose="02000000000000000000" pitchFamily="2" charset="77"/>
              </a:rPr>
              <a:t>. Hai </a:t>
            </a:r>
            <a:r>
              <a:rPr lang="en-US" sz="2400" dirty="0" err="1">
                <a:latin typeface="#9Slide03 AmpleSoft" panose="02000000000000000000" pitchFamily="2" charset="77"/>
              </a:rPr>
              <a:t>phân</a:t>
            </a:r>
            <a:r>
              <a:rPr lang="en-US" sz="2400" dirty="0">
                <a:latin typeface="#9Slide03 AmpleSoft" panose="02000000000000000000" pitchFamily="2" charset="77"/>
              </a:rPr>
              <a:t> </a:t>
            </a:r>
            <a:r>
              <a:rPr lang="en-US" sz="2400" dirty="0" err="1">
                <a:latin typeface="#9Slide03 AmpleSoft" panose="02000000000000000000" pitchFamily="2" charset="77"/>
              </a:rPr>
              <a:t>bố</a:t>
            </a:r>
            <a:r>
              <a:rPr lang="en-US" sz="2400" dirty="0">
                <a:latin typeface="#9Slide03 AmpleSoft" panose="02000000000000000000" pitchFamily="2" charset="77"/>
              </a:rPr>
              <a:t> </a:t>
            </a:r>
            <a:r>
              <a:rPr lang="en-US" sz="2400" dirty="0" err="1">
                <a:latin typeface="#9Slide03 AmpleSoft" panose="02000000000000000000" pitchFamily="2" charset="77"/>
              </a:rPr>
              <a:t>xác</a:t>
            </a:r>
            <a:r>
              <a:rPr lang="en-US" sz="2400" dirty="0">
                <a:latin typeface="#9Slide03 AmpleSoft" panose="02000000000000000000" pitchFamily="2" charset="77"/>
              </a:rPr>
              <a:t> </a:t>
            </a:r>
            <a:r>
              <a:rPr lang="en-US" sz="2400" dirty="0" err="1">
                <a:latin typeface="#9Slide03 AmpleSoft" panose="02000000000000000000" pitchFamily="2" charset="77"/>
              </a:rPr>
              <a:t>suất</a:t>
            </a:r>
            <a:r>
              <a:rPr lang="en-US" sz="2400" dirty="0">
                <a:latin typeface="#9Slide03 AmpleSoft" panose="02000000000000000000" pitchFamily="2" charset="77"/>
              </a:rPr>
              <a:t> </a:t>
            </a:r>
            <a:r>
              <a:rPr lang="en-US" sz="2400" dirty="0" err="1">
                <a:latin typeface="#9Slide03 AmpleSoft" panose="02000000000000000000" pitchFamily="2" charset="77"/>
              </a:rPr>
              <a:t>càng</a:t>
            </a:r>
            <a:r>
              <a:rPr lang="en-US" sz="2400" dirty="0">
                <a:latin typeface="#9Slide03 AmpleSoft" panose="02000000000000000000" pitchFamily="2" charset="77"/>
              </a:rPr>
              <a:t> </a:t>
            </a:r>
            <a:r>
              <a:rPr lang="en-US" sz="2400" dirty="0" err="1">
                <a:latin typeface="#9Slide03 AmpleSoft" panose="02000000000000000000" pitchFamily="2" charset="77"/>
              </a:rPr>
              <a:t>khác</a:t>
            </a:r>
            <a:r>
              <a:rPr lang="en-US" sz="2400" dirty="0">
                <a:latin typeface="#9Slide03 AmpleSoft" panose="02000000000000000000" pitchFamily="2" charset="77"/>
              </a:rPr>
              <a:t> </a:t>
            </a:r>
            <a:r>
              <a:rPr lang="en-US" sz="2400" dirty="0" err="1">
                <a:latin typeface="#9Slide03 AmpleSoft" panose="02000000000000000000" pitchFamily="2" charset="77"/>
              </a:rPr>
              <a:t>nhau</a:t>
            </a:r>
            <a:r>
              <a:rPr lang="en-US" sz="2400" dirty="0">
                <a:latin typeface="#9Slide03 AmpleSoft" panose="02000000000000000000" pitchFamily="2" charset="77"/>
              </a:rPr>
              <a:t> </a:t>
            </a:r>
            <a:r>
              <a:rPr lang="en-US" sz="2400" dirty="0" err="1">
                <a:latin typeface="#9Slide03 AmpleSoft" panose="02000000000000000000" pitchFamily="2" charset="77"/>
              </a:rPr>
              <a:t>giá</a:t>
            </a:r>
            <a:r>
              <a:rPr lang="en-US" sz="2400" dirty="0">
                <a:latin typeface="#9Slide03 AmpleSoft" panose="02000000000000000000" pitchFamily="2" charset="77"/>
              </a:rPr>
              <a:t> </a:t>
            </a:r>
            <a:r>
              <a:rPr lang="en-US" sz="2400" dirty="0" err="1">
                <a:latin typeface="#9Slide03 AmpleSoft" panose="02000000000000000000" pitchFamily="2" charset="77"/>
              </a:rPr>
              <a:t>trị</a:t>
            </a:r>
            <a:r>
              <a:rPr lang="en-US" sz="2400" dirty="0">
                <a:latin typeface="#9Slide03 AmpleSoft" panose="02000000000000000000" pitchFamily="2" charset="77"/>
              </a:rPr>
              <a:t> loss </a:t>
            </a:r>
            <a:r>
              <a:rPr lang="en-US" sz="2400" dirty="0" err="1">
                <a:latin typeface="#9Slide03 AmpleSoft" panose="02000000000000000000" pitchFamily="2" charset="77"/>
              </a:rPr>
              <a:t>càng</a:t>
            </a:r>
            <a:r>
              <a:rPr lang="en-US" sz="2400" dirty="0">
                <a:latin typeface="#9Slide03 AmpleSoft" panose="02000000000000000000" pitchFamily="2" charset="77"/>
              </a:rPr>
              <a:t> </a:t>
            </a:r>
            <a:r>
              <a:rPr lang="en-US" sz="2400" dirty="0" err="1">
                <a:latin typeface="#9Slide03 AmpleSoft" panose="02000000000000000000" pitchFamily="2" charset="77"/>
              </a:rPr>
              <a:t>lớn</a:t>
            </a:r>
            <a:r>
              <a:rPr lang="en-US" sz="2400" dirty="0">
                <a:latin typeface="#9Slide03 AmpleSoft" panose="02000000000000000000" pitchFamily="2" charset="77"/>
              </a:rPr>
              <a:t>. </a:t>
            </a:r>
            <a:endParaRPr lang="vi-VN" sz="2400" dirty="0">
              <a:latin typeface="#9Slide03 AmpleSoft" panose="02000000000000000000" pitchFamily="2" charset="77"/>
            </a:endParaRPr>
          </a:p>
        </p:txBody>
      </p:sp>
      <p:pic>
        <p:nvPicPr>
          <p:cNvPr id="4" name="Picture 3">
            <a:extLst>
              <a:ext uri="{FF2B5EF4-FFF2-40B4-BE49-F238E27FC236}">
                <a16:creationId xmlns:a16="http://schemas.microsoft.com/office/drawing/2014/main" id="{2F1D5E75-A4DA-B0C6-281E-90A92DB18C51}"/>
              </a:ext>
            </a:extLst>
          </p:cNvPr>
          <p:cNvPicPr>
            <a:picLocks noChangeAspect="1"/>
          </p:cNvPicPr>
          <p:nvPr/>
        </p:nvPicPr>
        <p:blipFill>
          <a:blip r:embed="rId2"/>
          <a:stretch>
            <a:fillRect/>
          </a:stretch>
        </p:blipFill>
        <p:spPr>
          <a:xfrm>
            <a:off x="3975506" y="3497345"/>
            <a:ext cx="4587712" cy="756940"/>
          </a:xfrm>
          <a:prstGeom prst="rect">
            <a:avLst/>
          </a:prstGeom>
        </p:spPr>
      </p:pic>
    </p:spTree>
    <p:extLst>
      <p:ext uri="{BB962C8B-B14F-4D97-AF65-F5344CB8AC3E}">
        <p14:creationId xmlns:p14="http://schemas.microsoft.com/office/powerpoint/2010/main" val="3423105973"/>
      </p:ext>
    </p:extLst>
  </p:cSld>
  <p:clrMapOvr>
    <a:masterClrMapping/>
  </p:clrMapOvr>
  <p:transition spd="slow" advTm="5896">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extLst>
    <p:ext uri="{E180D4A7-C9FB-4DFB-919C-405C955672EB}">
      <p14:showEvtLst xmlns:p14="http://schemas.microsoft.com/office/powerpoint/2010/main">
        <p14:playEvt time="1" objId="318"/>
        <p14:stopEvt time="5896" objId="318"/>
      </p14:showEvtLst>
    </p:ext>
  </p:extLs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8" name="APP WINDOW (BACK)">
            <a:extLst>
              <a:ext uri="{FF2B5EF4-FFF2-40B4-BE49-F238E27FC236}">
                <a16:creationId xmlns:a16="http://schemas.microsoft.com/office/drawing/2014/main" id="{CAA1D5E8-32D4-4B88-A404-348DA0179159}"/>
              </a:ext>
            </a:extLst>
          </p:cNvPr>
          <p:cNvGrpSpPr/>
          <p:nvPr/>
        </p:nvGrpSpPr>
        <p:grpSpPr>
          <a:xfrm>
            <a:off x="200064" y="249279"/>
            <a:ext cx="11502890" cy="6188765"/>
            <a:chOff x="401704" y="416301"/>
            <a:chExt cx="11502890" cy="6188765"/>
          </a:xfrm>
        </p:grpSpPr>
        <p:grpSp>
          <p:nvGrpSpPr>
            <p:cNvPr id="89" name="Group 88">
              <a:extLst>
                <a:ext uri="{FF2B5EF4-FFF2-40B4-BE49-F238E27FC236}">
                  <a16:creationId xmlns:a16="http://schemas.microsoft.com/office/drawing/2014/main" id="{ED2245B4-33E5-4B57-B64F-42C84C27651D}"/>
                </a:ext>
              </a:extLst>
            </p:cNvPr>
            <p:cNvGrpSpPr/>
            <p:nvPr/>
          </p:nvGrpSpPr>
          <p:grpSpPr>
            <a:xfrm>
              <a:off x="401704" y="416301"/>
              <a:ext cx="11502890" cy="6188765"/>
              <a:chOff x="401704" y="410818"/>
              <a:chExt cx="11502890" cy="6188765"/>
            </a:xfrm>
          </p:grpSpPr>
          <p:grpSp>
            <p:nvGrpSpPr>
              <p:cNvPr id="91" name="Group 90">
                <a:extLst>
                  <a:ext uri="{FF2B5EF4-FFF2-40B4-BE49-F238E27FC236}">
                    <a16:creationId xmlns:a16="http://schemas.microsoft.com/office/drawing/2014/main" id="{7BFFEE01-BE5D-4AB7-9DF2-03CC697B52E4}"/>
                  </a:ext>
                </a:extLst>
              </p:cNvPr>
              <p:cNvGrpSpPr/>
              <p:nvPr/>
            </p:nvGrpSpPr>
            <p:grpSpPr>
              <a:xfrm>
                <a:off x="401707" y="410818"/>
                <a:ext cx="11502887" cy="6188765"/>
                <a:chOff x="344557" y="334618"/>
                <a:chExt cx="11502887" cy="6188765"/>
              </a:xfrm>
            </p:grpSpPr>
            <p:sp>
              <p:nvSpPr>
                <p:cNvPr id="94" name="Rectangle 93">
                  <a:extLst>
                    <a:ext uri="{FF2B5EF4-FFF2-40B4-BE49-F238E27FC236}">
                      <a16:creationId xmlns:a16="http://schemas.microsoft.com/office/drawing/2014/main" id="{EFC0D354-21C3-486C-84B7-573A402987FC}"/>
                    </a:ext>
                  </a:extLst>
                </p:cNvPr>
                <p:cNvSpPr/>
                <p:nvPr/>
              </p:nvSpPr>
              <p:spPr>
                <a:xfrm>
                  <a:off x="344557" y="334618"/>
                  <a:ext cx="11502887" cy="618876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9Slide03 AmpleSoft" panose="02000000000000000000" pitchFamily="2" charset="77"/>
                  </a:endParaRPr>
                </a:p>
              </p:txBody>
            </p:sp>
            <p:sp>
              <p:nvSpPr>
                <p:cNvPr id="95" name="Rectangle 94">
                  <a:extLst>
                    <a:ext uri="{FF2B5EF4-FFF2-40B4-BE49-F238E27FC236}">
                      <a16:creationId xmlns:a16="http://schemas.microsoft.com/office/drawing/2014/main" id="{A4E9E035-7532-4A03-9699-33C12BBC83E0}"/>
                    </a:ext>
                  </a:extLst>
                </p:cNvPr>
                <p:cNvSpPr/>
                <p:nvPr/>
              </p:nvSpPr>
              <p:spPr>
                <a:xfrm>
                  <a:off x="344557" y="334618"/>
                  <a:ext cx="11502886" cy="434008"/>
                </a:xfrm>
                <a:prstGeom prst="rect">
                  <a:avLst/>
                </a:prstGeom>
                <a:solidFill>
                  <a:srgbClr val="F1D16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dirty="0">
                    <a:ln>
                      <a:noFill/>
                    </a:ln>
                    <a:solidFill>
                      <a:prstClr val="white"/>
                    </a:solidFill>
                    <a:effectLst/>
                    <a:uLnTx/>
                    <a:uFillTx/>
                    <a:latin typeface="#9Slide03 AmpleSoft" panose="02000000000000000000" pitchFamily="2" charset="77"/>
                  </a:endParaRPr>
                </a:p>
              </p:txBody>
            </p:sp>
            <p:grpSp>
              <p:nvGrpSpPr>
                <p:cNvPr id="96" name="Group 95">
                  <a:extLst>
                    <a:ext uri="{FF2B5EF4-FFF2-40B4-BE49-F238E27FC236}">
                      <a16:creationId xmlns:a16="http://schemas.microsoft.com/office/drawing/2014/main" id="{78104EFF-063E-4E52-A806-C9ECCD8DDEE2}"/>
                    </a:ext>
                  </a:extLst>
                </p:cNvPr>
                <p:cNvGrpSpPr/>
                <p:nvPr/>
              </p:nvGrpSpPr>
              <p:grpSpPr>
                <a:xfrm>
                  <a:off x="486382" y="464073"/>
                  <a:ext cx="175098" cy="175098"/>
                  <a:chOff x="2256816" y="1157591"/>
                  <a:chExt cx="447474" cy="447473"/>
                </a:xfrm>
              </p:grpSpPr>
              <p:cxnSp>
                <p:nvCxnSpPr>
                  <p:cNvPr id="100" name="Straight Connector 99">
                    <a:extLst>
                      <a:ext uri="{FF2B5EF4-FFF2-40B4-BE49-F238E27FC236}">
                        <a16:creationId xmlns:a16="http://schemas.microsoft.com/office/drawing/2014/main" id="{876B6087-1F2B-483D-9B78-C8A15C30CFF9}"/>
                      </a:ext>
                    </a:extLst>
                  </p:cNvPr>
                  <p:cNvCxnSpPr/>
                  <p:nvPr/>
                </p:nvCxnSpPr>
                <p:spPr>
                  <a:xfrm>
                    <a:off x="2256817" y="1157591"/>
                    <a:ext cx="447473" cy="44747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D2E9E863-79B7-4C78-9E5C-451DB69A1C11}"/>
                      </a:ext>
                    </a:extLst>
                  </p:cNvPr>
                  <p:cNvCxnSpPr>
                    <a:cxnSpLocks/>
                  </p:cNvCxnSpPr>
                  <p:nvPr/>
                </p:nvCxnSpPr>
                <p:spPr>
                  <a:xfrm flipH="1">
                    <a:off x="2256816" y="1157591"/>
                    <a:ext cx="447473" cy="44747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97" name="Straight Connector 96">
                  <a:extLst>
                    <a:ext uri="{FF2B5EF4-FFF2-40B4-BE49-F238E27FC236}">
                      <a16:creationId xmlns:a16="http://schemas.microsoft.com/office/drawing/2014/main" id="{CA80C2EE-ED76-462D-8281-73C91E802B04}"/>
                    </a:ext>
                  </a:extLst>
                </p:cNvPr>
                <p:cNvCxnSpPr>
                  <a:cxnSpLocks/>
                </p:cNvCxnSpPr>
                <p:nvPr/>
              </p:nvCxnSpPr>
              <p:spPr>
                <a:xfrm>
                  <a:off x="784698" y="334618"/>
                  <a:ext cx="0" cy="43400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541DCBC1-4DAC-4FA7-B3BF-674695CD7F89}"/>
                    </a:ext>
                  </a:extLst>
                </p:cNvPr>
                <p:cNvCxnSpPr>
                  <a:cxnSpLocks/>
                </p:cNvCxnSpPr>
                <p:nvPr/>
              </p:nvCxnSpPr>
              <p:spPr>
                <a:xfrm>
                  <a:off x="1222443" y="334618"/>
                  <a:ext cx="0" cy="43400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9" name="Oval 98">
                  <a:extLst>
                    <a:ext uri="{FF2B5EF4-FFF2-40B4-BE49-F238E27FC236}">
                      <a16:creationId xmlns:a16="http://schemas.microsoft.com/office/drawing/2014/main" id="{2A2F9655-85B5-4487-9EC5-53EC520423BB}"/>
                    </a:ext>
                  </a:extLst>
                </p:cNvPr>
                <p:cNvSpPr/>
                <p:nvPr/>
              </p:nvSpPr>
              <p:spPr>
                <a:xfrm>
                  <a:off x="896569" y="439754"/>
                  <a:ext cx="223736" cy="22373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9Slide03 AmpleSoft" panose="02000000000000000000" pitchFamily="2" charset="77"/>
                  </a:endParaRPr>
                </a:p>
              </p:txBody>
            </p:sp>
          </p:grpSp>
          <p:sp>
            <p:nvSpPr>
              <p:cNvPr id="92" name="Rectangle 91">
                <a:extLst>
                  <a:ext uri="{FF2B5EF4-FFF2-40B4-BE49-F238E27FC236}">
                    <a16:creationId xmlns:a16="http://schemas.microsoft.com/office/drawing/2014/main" id="{E7FC1C14-6FFD-4A3A-BBD0-85D82E7F6D07}"/>
                  </a:ext>
                </a:extLst>
              </p:cNvPr>
              <p:cNvSpPr/>
              <p:nvPr/>
            </p:nvSpPr>
            <p:spPr>
              <a:xfrm>
                <a:off x="401705" y="1935857"/>
                <a:ext cx="5694296" cy="4663725"/>
              </a:xfrm>
              <a:prstGeom prst="rect">
                <a:avLst/>
              </a:prstGeom>
              <a:solidFill>
                <a:srgbClr val="F1895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dirty="0">
                  <a:ln>
                    <a:noFill/>
                  </a:ln>
                  <a:solidFill>
                    <a:prstClr val="white"/>
                  </a:solidFill>
                  <a:effectLst/>
                  <a:uLnTx/>
                  <a:uFillTx/>
                  <a:latin typeface="#9Slide03 AmpleSoft" panose="02000000000000000000" pitchFamily="2" charset="77"/>
                </a:endParaRPr>
              </a:p>
            </p:txBody>
          </p:sp>
          <p:sp>
            <p:nvSpPr>
              <p:cNvPr id="93" name="Rectangle 92">
                <a:extLst>
                  <a:ext uri="{FF2B5EF4-FFF2-40B4-BE49-F238E27FC236}">
                    <a16:creationId xmlns:a16="http://schemas.microsoft.com/office/drawing/2014/main" id="{758378DC-95DE-4D4F-8A86-7E6266F995A9}"/>
                  </a:ext>
                </a:extLst>
              </p:cNvPr>
              <p:cNvSpPr/>
              <p:nvPr/>
            </p:nvSpPr>
            <p:spPr>
              <a:xfrm>
                <a:off x="401704" y="844826"/>
                <a:ext cx="11502887" cy="109519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dirty="0">
                  <a:ln>
                    <a:noFill/>
                  </a:ln>
                  <a:solidFill>
                    <a:prstClr val="white"/>
                  </a:solidFill>
                  <a:effectLst/>
                  <a:uLnTx/>
                  <a:uFillTx/>
                  <a:latin typeface="#9Slide03 AmpleSoft" panose="02000000000000000000" pitchFamily="2" charset="77"/>
                </a:endParaRPr>
              </a:p>
            </p:txBody>
          </p:sp>
        </p:grpSp>
        <p:sp>
          <p:nvSpPr>
            <p:cNvPr id="90" name="Rectangle 89">
              <a:extLst>
                <a:ext uri="{FF2B5EF4-FFF2-40B4-BE49-F238E27FC236}">
                  <a16:creationId xmlns:a16="http://schemas.microsoft.com/office/drawing/2014/main" id="{D1906E67-7724-4DC5-867A-1791E5765D96}"/>
                </a:ext>
              </a:extLst>
            </p:cNvPr>
            <p:cNvSpPr/>
            <p:nvPr/>
          </p:nvSpPr>
          <p:spPr>
            <a:xfrm>
              <a:off x="6096000" y="1954010"/>
              <a:ext cx="5808591" cy="4634654"/>
            </a:xfrm>
            <a:prstGeom prst="rect">
              <a:avLst/>
            </a:prstGeom>
            <a:solidFill>
              <a:srgbClr val="CB584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w="0"/>
                <a:solidFill>
                  <a:prstClr val="black"/>
                </a:solidFill>
                <a:effectLst>
                  <a:outerShdw blurRad="38100" dist="19050" dir="2700000" algn="tl" rotWithShape="0">
                    <a:prstClr val="black">
                      <a:alpha val="40000"/>
                    </a:prstClr>
                  </a:outerShdw>
                </a:effectLst>
                <a:uLnTx/>
                <a:uFillTx/>
                <a:latin typeface="#9Slide03 AmpleSoft" panose="02000000000000000000" pitchFamily="2" charset="77"/>
              </a:endParaRPr>
            </a:p>
          </p:txBody>
        </p:sp>
      </p:grpSp>
      <p:grpSp>
        <p:nvGrpSpPr>
          <p:cNvPr id="48" name="APP WINDOW (MID)">
            <a:extLst>
              <a:ext uri="{FF2B5EF4-FFF2-40B4-BE49-F238E27FC236}">
                <a16:creationId xmlns:a16="http://schemas.microsoft.com/office/drawing/2014/main" id="{6C5EC3AD-128D-4C2F-A6BE-8B7668D67C53}"/>
              </a:ext>
            </a:extLst>
          </p:cNvPr>
          <p:cNvGrpSpPr/>
          <p:nvPr/>
        </p:nvGrpSpPr>
        <p:grpSpPr>
          <a:xfrm>
            <a:off x="290968" y="338748"/>
            <a:ext cx="11502890" cy="6188765"/>
            <a:chOff x="401704" y="416301"/>
            <a:chExt cx="11502890" cy="6188765"/>
          </a:xfrm>
        </p:grpSpPr>
        <p:grpSp>
          <p:nvGrpSpPr>
            <p:cNvPr id="75" name="Group 74">
              <a:extLst>
                <a:ext uri="{FF2B5EF4-FFF2-40B4-BE49-F238E27FC236}">
                  <a16:creationId xmlns:a16="http://schemas.microsoft.com/office/drawing/2014/main" id="{8B452D74-9EF0-41DB-AE29-2458DFEC1C7E}"/>
                </a:ext>
              </a:extLst>
            </p:cNvPr>
            <p:cNvGrpSpPr/>
            <p:nvPr/>
          </p:nvGrpSpPr>
          <p:grpSpPr>
            <a:xfrm>
              <a:off x="401704" y="416301"/>
              <a:ext cx="11502890" cy="6188765"/>
              <a:chOff x="401704" y="410818"/>
              <a:chExt cx="11502890" cy="6188765"/>
            </a:xfrm>
          </p:grpSpPr>
          <p:grpSp>
            <p:nvGrpSpPr>
              <p:cNvPr id="76" name="Group 75">
                <a:extLst>
                  <a:ext uri="{FF2B5EF4-FFF2-40B4-BE49-F238E27FC236}">
                    <a16:creationId xmlns:a16="http://schemas.microsoft.com/office/drawing/2014/main" id="{F5EF4AE6-ED8B-4426-B814-F26148E470BA}"/>
                  </a:ext>
                </a:extLst>
              </p:cNvPr>
              <p:cNvGrpSpPr/>
              <p:nvPr/>
            </p:nvGrpSpPr>
            <p:grpSpPr>
              <a:xfrm>
                <a:off x="401707" y="410818"/>
                <a:ext cx="11502887" cy="6188765"/>
                <a:chOff x="344557" y="334618"/>
                <a:chExt cx="11502887" cy="6188765"/>
              </a:xfrm>
            </p:grpSpPr>
            <p:sp>
              <p:nvSpPr>
                <p:cNvPr id="80" name="Rectangle 79">
                  <a:extLst>
                    <a:ext uri="{FF2B5EF4-FFF2-40B4-BE49-F238E27FC236}">
                      <a16:creationId xmlns:a16="http://schemas.microsoft.com/office/drawing/2014/main" id="{B29C4EC6-5D80-4FC9-8C5C-FBFA4343A552}"/>
                    </a:ext>
                  </a:extLst>
                </p:cNvPr>
                <p:cNvSpPr/>
                <p:nvPr/>
              </p:nvSpPr>
              <p:spPr>
                <a:xfrm>
                  <a:off x="344557" y="334618"/>
                  <a:ext cx="11502887" cy="618876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9Slide03 AmpleSoft" panose="02000000000000000000" pitchFamily="2" charset="77"/>
                  </a:endParaRPr>
                </a:p>
              </p:txBody>
            </p:sp>
            <p:sp>
              <p:nvSpPr>
                <p:cNvPr id="81" name="Rectangle 80">
                  <a:extLst>
                    <a:ext uri="{FF2B5EF4-FFF2-40B4-BE49-F238E27FC236}">
                      <a16:creationId xmlns:a16="http://schemas.microsoft.com/office/drawing/2014/main" id="{42543165-FE70-46AD-BC47-E5A366949EF3}"/>
                    </a:ext>
                  </a:extLst>
                </p:cNvPr>
                <p:cNvSpPr/>
                <p:nvPr/>
              </p:nvSpPr>
              <p:spPr>
                <a:xfrm>
                  <a:off x="344557" y="334618"/>
                  <a:ext cx="11502886" cy="434008"/>
                </a:xfrm>
                <a:prstGeom prst="rect">
                  <a:avLst/>
                </a:prstGeom>
                <a:solidFill>
                  <a:srgbClr val="F1D16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dirty="0">
                    <a:ln>
                      <a:noFill/>
                    </a:ln>
                    <a:solidFill>
                      <a:prstClr val="white"/>
                    </a:solidFill>
                    <a:effectLst/>
                    <a:uLnTx/>
                    <a:uFillTx/>
                    <a:latin typeface="#9Slide03 AmpleSoft" panose="02000000000000000000" pitchFamily="2" charset="77"/>
                  </a:endParaRPr>
                </a:p>
              </p:txBody>
            </p:sp>
            <p:grpSp>
              <p:nvGrpSpPr>
                <p:cNvPr id="82" name="Group 81">
                  <a:extLst>
                    <a:ext uri="{FF2B5EF4-FFF2-40B4-BE49-F238E27FC236}">
                      <a16:creationId xmlns:a16="http://schemas.microsoft.com/office/drawing/2014/main" id="{748421DE-4088-4F3F-9AA4-7BEEF96C0DD0}"/>
                    </a:ext>
                  </a:extLst>
                </p:cNvPr>
                <p:cNvGrpSpPr/>
                <p:nvPr/>
              </p:nvGrpSpPr>
              <p:grpSpPr>
                <a:xfrm>
                  <a:off x="486382" y="464073"/>
                  <a:ext cx="175098" cy="175098"/>
                  <a:chOff x="2256816" y="1157591"/>
                  <a:chExt cx="447474" cy="447473"/>
                </a:xfrm>
              </p:grpSpPr>
              <p:cxnSp>
                <p:nvCxnSpPr>
                  <p:cNvPr id="86" name="Straight Connector 85">
                    <a:extLst>
                      <a:ext uri="{FF2B5EF4-FFF2-40B4-BE49-F238E27FC236}">
                        <a16:creationId xmlns:a16="http://schemas.microsoft.com/office/drawing/2014/main" id="{2B97C69F-80DD-4641-BE66-28F463EE171D}"/>
                      </a:ext>
                    </a:extLst>
                  </p:cNvPr>
                  <p:cNvCxnSpPr/>
                  <p:nvPr/>
                </p:nvCxnSpPr>
                <p:spPr>
                  <a:xfrm>
                    <a:off x="2256817" y="1157591"/>
                    <a:ext cx="447473" cy="44747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175BCCFD-A029-404A-B78F-7686F4CDF977}"/>
                      </a:ext>
                    </a:extLst>
                  </p:cNvPr>
                  <p:cNvCxnSpPr>
                    <a:cxnSpLocks/>
                  </p:cNvCxnSpPr>
                  <p:nvPr/>
                </p:nvCxnSpPr>
                <p:spPr>
                  <a:xfrm flipH="1">
                    <a:off x="2256816" y="1157591"/>
                    <a:ext cx="447473" cy="44747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83" name="Straight Connector 82">
                  <a:extLst>
                    <a:ext uri="{FF2B5EF4-FFF2-40B4-BE49-F238E27FC236}">
                      <a16:creationId xmlns:a16="http://schemas.microsoft.com/office/drawing/2014/main" id="{E1DCF0BB-8AE1-4742-AD47-EE26919986DB}"/>
                    </a:ext>
                  </a:extLst>
                </p:cNvPr>
                <p:cNvCxnSpPr>
                  <a:cxnSpLocks/>
                </p:cNvCxnSpPr>
                <p:nvPr/>
              </p:nvCxnSpPr>
              <p:spPr>
                <a:xfrm>
                  <a:off x="784698" y="334618"/>
                  <a:ext cx="0" cy="43400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16B2CFEC-9E17-4CBF-B0E5-75D16421213F}"/>
                    </a:ext>
                  </a:extLst>
                </p:cNvPr>
                <p:cNvCxnSpPr>
                  <a:cxnSpLocks/>
                </p:cNvCxnSpPr>
                <p:nvPr/>
              </p:nvCxnSpPr>
              <p:spPr>
                <a:xfrm>
                  <a:off x="1222443" y="334618"/>
                  <a:ext cx="0" cy="43400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5" name="Oval 84">
                  <a:extLst>
                    <a:ext uri="{FF2B5EF4-FFF2-40B4-BE49-F238E27FC236}">
                      <a16:creationId xmlns:a16="http://schemas.microsoft.com/office/drawing/2014/main" id="{BECA5933-9450-4280-A894-8BE556B4BAD9}"/>
                    </a:ext>
                  </a:extLst>
                </p:cNvPr>
                <p:cNvSpPr/>
                <p:nvPr/>
              </p:nvSpPr>
              <p:spPr>
                <a:xfrm>
                  <a:off x="896569" y="439754"/>
                  <a:ext cx="223736" cy="22373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9Slide03 AmpleSoft" panose="02000000000000000000" pitchFamily="2" charset="77"/>
                  </a:endParaRPr>
                </a:p>
              </p:txBody>
            </p:sp>
          </p:grpSp>
          <p:sp>
            <p:nvSpPr>
              <p:cNvPr id="77" name="Rectangle 76">
                <a:extLst>
                  <a:ext uri="{FF2B5EF4-FFF2-40B4-BE49-F238E27FC236}">
                    <a16:creationId xmlns:a16="http://schemas.microsoft.com/office/drawing/2014/main" id="{C3EC43DD-73A6-4AE4-A52C-11C2467F5B89}"/>
                  </a:ext>
                </a:extLst>
              </p:cNvPr>
              <p:cNvSpPr/>
              <p:nvPr/>
            </p:nvSpPr>
            <p:spPr>
              <a:xfrm>
                <a:off x="401705" y="1935857"/>
                <a:ext cx="5694296" cy="4663725"/>
              </a:xfrm>
              <a:prstGeom prst="rect">
                <a:avLst/>
              </a:prstGeom>
              <a:solidFill>
                <a:srgbClr val="F1895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dirty="0">
                  <a:ln>
                    <a:noFill/>
                  </a:ln>
                  <a:solidFill>
                    <a:prstClr val="white"/>
                  </a:solidFill>
                  <a:effectLst/>
                  <a:uLnTx/>
                  <a:uFillTx/>
                  <a:latin typeface="#9Slide03 AmpleSoft" panose="02000000000000000000" pitchFamily="2" charset="77"/>
                </a:endParaRPr>
              </a:p>
            </p:txBody>
          </p:sp>
          <p:sp>
            <p:nvSpPr>
              <p:cNvPr id="78" name="Rectangle 77">
                <a:extLst>
                  <a:ext uri="{FF2B5EF4-FFF2-40B4-BE49-F238E27FC236}">
                    <a16:creationId xmlns:a16="http://schemas.microsoft.com/office/drawing/2014/main" id="{ABC656C8-608D-4168-BD1C-48307845A9E8}"/>
                  </a:ext>
                </a:extLst>
              </p:cNvPr>
              <p:cNvSpPr/>
              <p:nvPr/>
            </p:nvSpPr>
            <p:spPr>
              <a:xfrm>
                <a:off x="401704" y="844826"/>
                <a:ext cx="11502887" cy="109519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9Slide03 AmpleSoft" panose="02000000000000000000" pitchFamily="2" charset="77"/>
                </a:endParaRPr>
              </a:p>
            </p:txBody>
          </p:sp>
        </p:grpSp>
        <p:sp>
          <p:nvSpPr>
            <p:cNvPr id="47" name="Rectangle 46">
              <a:extLst>
                <a:ext uri="{FF2B5EF4-FFF2-40B4-BE49-F238E27FC236}">
                  <a16:creationId xmlns:a16="http://schemas.microsoft.com/office/drawing/2014/main" id="{71ADE725-B9A8-4D26-A238-43A9F8479955}"/>
                </a:ext>
              </a:extLst>
            </p:cNvPr>
            <p:cNvSpPr/>
            <p:nvPr/>
          </p:nvSpPr>
          <p:spPr>
            <a:xfrm>
              <a:off x="6096000" y="1954010"/>
              <a:ext cx="5808591" cy="4634654"/>
            </a:xfrm>
            <a:prstGeom prst="rect">
              <a:avLst/>
            </a:prstGeom>
            <a:solidFill>
              <a:srgbClr val="CB584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w="0"/>
                <a:solidFill>
                  <a:prstClr val="black"/>
                </a:solidFill>
                <a:effectLst>
                  <a:outerShdw blurRad="38100" dist="19050" dir="2700000" algn="tl" rotWithShape="0">
                    <a:prstClr val="black">
                      <a:alpha val="40000"/>
                    </a:prstClr>
                  </a:outerShdw>
                </a:effectLst>
                <a:uLnTx/>
                <a:uFillTx/>
                <a:latin typeface="#9Slide03 AmpleSoft" panose="02000000000000000000" pitchFamily="2" charset="77"/>
              </a:endParaRPr>
            </a:p>
          </p:txBody>
        </p:sp>
      </p:grpSp>
      <p:grpSp>
        <p:nvGrpSpPr>
          <p:cNvPr id="13" name="APP WINDOW (FRONT)">
            <a:extLst>
              <a:ext uri="{FF2B5EF4-FFF2-40B4-BE49-F238E27FC236}">
                <a16:creationId xmlns:a16="http://schemas.microsoft.com/office/drawing/2014/main" id="{4BE12394-E9BD-4D23-B31C-9FE8A7C64853}"/>
              </a:ext>
            </a:extLst>
          </p:cNvPr>
          <p:cNvGrpSpPr/>
          <p:nvPr/>
        </p:nvGrpSpPr>
        <p:grpSpPr>
          <a:xfrm>
            <a:off x="401704" y="410818"/>
            <a:ext cx="11502890" cy="6188765"/>
            <a:chOff x="401704" y="410818"/>
            <a:chExt cx="11502890" cy="6188765"/>
          </a:xfrm>
        </p:grpSpPr>
        <p:grpSp>
          <p:nvGrpSpPr>
            <p:cNvPr id="117" name="Group 116">
              <a:extLst>
                <a:ext uri="{FF2B5EF4-FFF2-40B4-BE49-F238E27FC236}">
                  <a16:creationId xmlns:a16="http://schemas.microsoft.com/office/drawing/2014/main" id="{6011B916-5263-463B-B098-D0676F366B0B}"/>
                </a:ext>
              </a:extLst>
            </p:cNvPr>
            <p:cNvGrpSpPr/>
            <p:nvPr/>
          </p:nvGrpSpPr>
          <p:grpSpPr>
            <a:xfrm>
              <a:off x="401707" y="410818"/>
              <a:ext cx="11502887" cy="6188765"/>
              <a:chOff x="344557" y="334618"/>
              <a:chExt cx="11502887" cy="6188765"/>
            </a:xfrm>
          </p:grpSpPr>
          <p:sp>
            <p:nvSpPr>
              <p:cNvPr id="2" name="Rectangle 1">
                <a:extLst>
                  <a:ext uri="{FF2B5EF4-FFF2-40B4-BE49-F238E27FC236}">
                    <a16:creationId xmlns:a16="http://schemas.microsoft.com/office/drawing/2014/main" id="{E8D96545-D438-45C6-9792-A2E3255EA706}"/>
                  </a:ext>
                </a:extLst>
              </p:cNvPr>
              <p:cNvSpPr/>
              <p:nvPr/>
            </p:nvSpPr>
            <p:spPr>
              <a:xfrm>
                <a:off x="344557" y="334618"/>
                <a:ext cx="11502887" cy="618876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9Slide03 AmpleSoft" panose="02000000000000000000" pitchFamily="2" charset="77"/>
                </a:endParaRPr>
              </a:p>
            </p:txBody>
          </p:sp>
          <p:sp>
            <p:nvSpPr>
              <p:cNvPr id="3" name="Rectangle 2">
                <a:extLst>
                  <a:ext uri="{FF2B5EF4-FFF2-40B4-BE49-F238E27FC236}">
                    <a16:creationId xmlns:a16="http://schemas.microsoft.com/office/drawing/2014/main" id="{8E0B17B4-F867-41CB-B4D9-27544E4FF73D}"/>
                  </a:ext>
                </a:extLst>
              </p:cNvPr>
              <p:cNvSpPr/>
              <p:nvPr/>
            </p:nvSpPr>
            <p:spPr>
              <a:xfrm>
                <a:off x="344557" y="334618"/>
                <a:ext cx="11502886" cy="434008"/>
              </a:xfrm>
              <a:prstGeom prst="rect">
                <a:avLst/>
              </a:prstGeom>
              <a:solidFill>
                <a:srgbClr val="F1D16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dirty="0">
                  <a:ln>
                    <a:noFill/>
                  </a:ln>
                  <a:solidFill>
                    <a:prstClr val="white"/>
                  </a:solidFill>
                  <a:effectLst/>
                  <a:uLnTx/>
                  <a:uFillTx/>
                  <a:latin typeface="#9Slide03 AmpleSoft" panose="02000000000000000000" pitchFamily="2" charset="77"/>
                </a:endParaRPr>
              </a:p>
            </p:txBody>
          </p:sp>
          <p:grpSp>
            <p:nvGrpSpPr>
              <p:cNvPr id="7" name="Group 6">
                <a:extLst>
                  <a:ext uri="{FF2B5EF4-FFF2-40B4-BE49-F238E27FC236}">
                    <a16:creationId xmlns:a16="http://schemas.microsoft.com/office/drawing/2014/main" id="{FE018F68-B971-4320-9671-838E92A8ED74}"/>
                  </a:ext>
                </a:extLst>
              </p:cNvPr>
              <p:cNvGrpSpPr/>
              <p:nvPr/>
            </p:nvGrpSpPr>
            <p:grpSpPr>
              <a:xfrm>
                <a:off x="486382" y="464073"/>
                <a:ext cx="175098" cy="175098"/>
                <a:chOff x="2256816" y="1157591"/>
                <a:chExt cx="447474" cy="447473"/>
              </a:xfrm>
            </p:grpSpPr>
            <p:cxnSp>
              <p:nvCxnSpPr>
                <p:cNvPr id="5" name="Straight Connector 4">
                  <a:extLst>
                    <a:ext uri="{FF2B5EF4-FFF2-40B4-BE49-F238E27FC236}">
                      <a16:creationId xmlns:a16="http://schemas.microsoft.com/office/drawing/2014/main" id="{897600B1-0FBE-4995-B18D-72A2ABF80F64}"/>
                    </a:ext>
                  </a:extLst>
                </p:cNvPr>
                <p:cNvCxnSpPr/>
                <p:nvPr/>
              </p:nvCxnSpPr>
              <p:spPr>
                <a:xfrm>
                  <a:off x="2256817" y="1157591"/>
                  <a:ext cx="447473" cy="44747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99CB5AF0-D22C-4BFA-87B3-ED924B60FC8C}"/>
                    </a:ext>
                  </a:extLst>
                </p:cNvPr>
                <p:cNvCxnSpPr>
                  <a:cxnSpLocks/>
                </p:cNvCxnSpPr>
                <p:nvPr/>
              </p:nvCxnSpPr>
              <p:spPr>
                <a:xfrm flipH="1">
                  <a:off x="2256816" y="1157591"/>
                  <a:ext cx="447473" cy="44747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9" name="Straight Connector 8">
                <a:extLst>
                  <a:ext uri="{FF2B5EF4-FFF2-40B4-BE49-F238E27FC236}">
                    <a16:creationId xmlns:a16="http://schemas.microsoft.com/office/drawing/2014/main" id="{FF0E7D5C-FE9A-4A23-AEE5-AE29D6278E20}"/>
                  </a:ext>
                </a:extLst>
              </p:cNvPr>
              <p:cNvCxnSpPr>
                <a:cxnSpLocks/>
              </p:cNvCxnSpPr>
              <p:nvPr/>
            </p:nvCxnSpPr>
            <p:spPr>
              <a:xfrm>
                <a:off x="784698" y="334618"/>
                <a:ext cx="0" cy="43400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E5FA185-E128-413B-A534-990B221C662C}"/>
                  </a:ext>
                </a:extLst>
              </p:cNvPr>
              <p:cNvCxnSpPr>
                <a:cxnSpLocks/>
              </p:cNvCxnSpPr>
              <p:nvPr/>
            </p:nvCxnSpPr>
            <p:spPr>
              <a:xfrm>
                <a:off x="1222443" y="334618"/>
                <a:ext cx="0" cy="43400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9E99B5A7-CB6A-4DFE-BC64-023DD48068DE}"/>
                  </a:ext>
                </a:extLst>
              </p:cNvPr>
              <p:cNvSpPr/>
              <p:nvPr/>
            </p:nvSpPr>
            <p:spPr>
              <a:xfrm>
                <a:off x="896569" y="439754"/>
                <a:ext cx="223736" cy="22373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9Slide03 AmpleSoft" panose="02000000000000000000" pitchFamily="2" charset="77"/>
                </a:endParaRPr>
              </a:p>
            </p:txBody>
          </p:sp>
        </p:grpSp>
        <p:sp>
          <p:nvSpPr>
            <p:cNvPr id="37" name="Rectangle 36">
              <a:extLst>
                <a:ext uri="{FF2B5EF4-FFF2-40B4-BE49-F238E27FC236}">
                  <a16:creationId xmlns:a16="http://schemas.microsoft.com/office/drawing/2014/main" id="{E23DDA06-D927-4E79-B5F5-58B6AB47BBF0}"/>
                </a:ext>
              </a:extLst>
            </p:cNvPr>
            <p:cNvSpPr/>
            <p:nvPr/>
          </p:nvSpPr>
          <p:spPr>
            <a:xfrm>
              <a:off x="401704" y="844826"/>
              <a:ext cx="11502887" cy="109519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dirty="0">
                <a:ln>
                  <a:noFill/>
                </a:ln>
                <a:solidFill>
                  <a:prstClr val="white"/>
                </a:solidFill>
                <a:effectLst/>
                <a:uLnTx/>
                <a:uFillTx/>
                <a:latin typeface="#9Slide03 AmpleSoft" panose="02000000000000000000" pitchFamily="2" charset="77"/>
              </a:endParaRPr>
            </a:p>
          </p:txBody>
        </p:sp>
      </p:grpSp>
      <p:sp>
        <p:nvSpPr>
          <p:cNvPr id="8" name="TITLE TEXT">
            <a:extLst>
              <a:ext uri="{FF2B5EF4-FFF2-40B4-BE49-F238E27FC236}">
                <a16:creationId xmlns:a16="http://schemas.microsoft.com/office/drawing/2014/main" id="{84A8E31B-E325-4441-AC62-29BBD9914C0E}"/>
              </a:ext>
            </a:extLst>
          </p:cNvPr>
          <p:cNvSpPr txBox="1"/>
          <p:nvPr/>
        </p:nvSpPr>
        <p:spPr>
          <a:xfrm>
            <a:off x="1111431" y="1142813"/>
            <a:ext cx="9963283" cy="584775"/>
          </a:xfrm>
          <a:prstGeom prst="rect">
            <a:avLst/>
          </a:prstGeom>
          <a:noFill/>
        </p:spPr>
        <p:txBody>
          <a:bodyPr wrap="square" rtlCol="0">
            <a:spAutoFit/>
          </a:bodyPr>
          <a:lstStyle/>
          <a:p>
            <a:pPr lvl="0" algn="ctr">
              <a:defRPr/>
            </a:pPr>
            <a:r>
              <a:rPr lang="en-PH" sz="3200" b="1" dirty="0">
                <a:solidFill>
                  <a:srgbClr val="D2A514"/>
                </a:solidFill>
                <a:latin typeface="#9Slide03 AmpleSoft Bold" panose="02000000000000000000" pitchFamily="2" charset="77"/>
                <a:cs typeface="Arial" panose="020B0604020202020204" pitchFamily="34" charset="0"/>
              </a:rPr>
              <a:t>4.2 Palette-based Colorization </a:t>
            </a:r>
            <a:r>
              <a:rPr lang="en-PH" sz="3200" b="1" dirty="0" err="1">
                <a:solidFill>
                  <a:srgbClr val="D2A514"/>
                </a:solidFill>
                <a:latin typeface="#9Slide03 AmpleSoft Bold" panose="02000000000000000000" pitchFamily="2" charset="77"/>
                <a:cs typeface="Arial" panose="020B0604020202020204" pitchFamily="34" charset="0"/>
              </a:rPr>
              <a:t>Netwworks</a:t>
            </a:r>
            <a:r>
              <a:rPr lang="en-PH" sz="3200" b="1" dirty="0">
                <a:solidFill>
                  <a:srgbClr val="D2A514"/>
                </a:solidFill>
                <a:latin typeface="#9Slide03 AmpleSoft Bold" panose="02000000000000000000" pitchFamily="2" charset="77"/>
                <a:cs typeface="Arial" panose="020B0604020202020204" pitchFamily="34" charset="0"/>
              </a:rPr>
              <a:t> (PCN)</a:t>
            </a:r>
          </a:p>
        </p:txBody>
      </p:sp>
      <p:sp>
        <p:nvSpPr>
          <p:cNvPr id="14" name="DO NOT DELETE">
            <a:extLst>
              <a:ext uri="{FF2B5EF4-FFF2-40B4-BE49-F238E27FC236}">
                <a16:creationId xmlns:a16="http://schemas.microsoft.com/office/drawing/2014/main" id="{D8DB4CDD-89CF-4CBA-A6C3-DABFAB75748C}"/>
              </a:ext>
            </a:extLst>
          </p:cNvPr>
          <p:cNvSpPr/>
          <p:nvPr/>
        </p:nvSpPr>
        <p:spPr>
          <a:xfrm>
            <a:off x="11922014" y="1691805"/>
            <a:ext cx="269986" cy="5166195"/>
          </a:xfrm>
          <a:prstGeom prst="rect">
            <a:avLst/>
          </a:prstGeom>
          <a:solidFill>
            <a:srgbClr val="CB58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9Slide03 AmpleSoft" panose="02000000000000000000" pitchFamily="2" charset="77"/>
            </a:endParaRPr>
          </a:p>
        </p:txBody>
      </p:sp>
      <p:pic>
        <p:nvPicPr>
          <p:cNvPr id="15" name="Picture 14">
            <a:extLst>
              <a:ext uri="{FF2B5EF4-FFF2-40B4-BE49-F238E27FC236}">
                <a16:creationId xmlns:a16="http://schemas.microsoft.com/office/drawing/2014/main" id="{10A388AB-A093-BADD-3C55-9553B8CA78CD}"/>
              </a:ext>
            </a:extLst>
          </p:cNvPr>
          <p:cNvPicPr>
            <a:picLocks noChangeAspect="1"/>
          </p:cNvPicPr>
          <p:nvPr/>
        </p:nvPicPr>
        <p:blipFill>
          <a:blip r:embed="rId3"/>
          <a:stretch>
            <a:fillRect/>
          </a:stretch>
        </p:blipFill>
        <p:spPr>
          <a:xfrm>
            <a:off x="752079" y="1986747"/>
            <a:ext cx="10696582" cy="4594312"/>
          </a:xfrm>
          <a:prstGeom prst="rect">
            <a:avLst/>
          </a:prstGeom>
        </p:spPr>
      </p:pic>
    </p:spTree>
    <p:extLst>
      <p:ext uri="{BB962C8B-B14F-4D97-AF65-F5344CB8AC3E}">
        <p14:creationId xmlns:p14="http://schemas.microsoft.com/office/powerpoint/2010/main" val="3013066530"/>
      </p:ext>
    </p:extLst>
  </p:cSld>
  <p:clrMapOvr>
    <a:masterClrMapping/>
  </p:clrMapOvr>
  <p:transition spd="slow" advTm="2656">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8"/>
                                        </p:tgtEl>
                                        <p:attrNameLst>
                                          <p:attrName>style.visibility</p:attrName>
                                        </p:attrNameLst>
                                      </p:cBhvr>
                                      <p:to>
                                        <p:strVal val="visible"/>
                                      </p:to>
                                    </p:set>
                                  </p:childTnLst>
                                </p:cTn>
                              </p:par>
                              <p:par>
                                <p:cTn id="7" presetID="1" presetClass="entr" presetSubtype="0" fill="hold" nodeType="withEffect">
                                  <p:stCondLst>
                                    <p:cond delay="500"/>
                                  </p:stCondLst>
                                  <p:childTnLst>
                                    <p:set>
                                      <p:cBhvr>
                                        <p:cTn id="8" dur="1" fill="hold">
                                          <p:stCondLst>
                                            <p:cond delay="0"/>
                                          </p:stCondLst>
                                        </p:cTn>
                                        <p:tgtEl>
                                          <p:spTgt spid="88"/>
                                        </p:tgtEl>
                                        <p:attrNameLst>
                                          <p:attrName>style.visibility</p:attrName>
                                        </p:attrNameLst>
                                      </p:cBhvr>
                                      <p:to>
                                        <p:strVal val="visible"/>
                                      </p:to>
                                    </p:set>
                                  </p:childTnLst>
                                </p:cTn>
                              </p:par>
                              <p:par>
                                <p:cTn id="9" presetID="1" presetClass="entr" presetSubtype="0" fill="hold" grpId="0" nodeType="withEffect">
                                  <p:stCondLst>
                                    <p:cond delay="0"/>
                                  </p:stCondLst>
                                  <p:iterate type="lt">
                                    <p:tmAbs val="100"/>
                                  </p:iterate>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282E996-51BB-918E-576D-749E19A6F83E}"/>
              </a:ext>
            </a:extLst>
          </p:cNvPr>
          <p:cNvPicPr>
            <a:picLocks noChangeAspect="1"/>
          </p:cNvPicPr>
          <p:nvPr/>
        </p:nvPicPr>
        <p:blipFill>
          <a:blip r:embed="rId2"/>
          <a:stretch>
            <a:fillRect/>
          </a:stretch>
        </p:blipFill>
        <p:spPr>
          <a:xfrm>
            <a:off x="2033455" y="2498473"/>
            <a:ext cx="8125088" cy="1861053"/>
          </a:xfrm>
          <a:prstGeom prst="rect">
            <a:avLst/>
          </a:prstGeom>
        </p:spPr>
      </p:pic>
      <p:sp>
        <p:nvSpPr>
          <p:cNvPr id="7" name="TextBox 6">
            <a:extLst>
              <a:ext uri="{FF2B5EF4-FFF2-40B4-BE49-F238E27FC236}">
                <a16:creationId xmlns:a16="http://schemas.microsoft.com/office/drawing/2014/main" id="{E09CBE85-0945-F66E-30D2-A5F5E5B40B11}"/>
              </a:ext>
            </a:extLst>
          </p:cNvPr>
          <p:cNvSpPr txBox="1"/>
          <p:nvPr/>
        </p:nvSpPr>
        <p:spPr>
          <a:xfrm>
            <a:off x="552202" y="4992710"/>
            <a:ext cx="11087595" cy="1384995"/>
          </a:xfrm>
          <a:prstGeom prst="rect">
            <a:avLst/>
          </a:prstGeom>
          <a:noFill/>
        </p:spPr>
        <p:txBody>
          <a:bodyPr wrap="square">
            <a:spAutoFit/>
          </a:bodyPr>
          <a:lstStyle/>
          <a:p>
            <a:pPr algn="just"/>
            <a:r>
              <a:rPr lang="vi-VN" sz="2800" dirty="0">
                <a:latin typeface="#9Slide03 AmpleSoft" panose="02000000000000000000" pitchFamily="2" charset="77"/>
              </a:rPr>
              <a:t>D1 và G1 bao gồm trong phương trình được hiển thị trong </a:t>
            </a:r>
            <a:r>
              <a:rPr lang="en-US" sz="2800" dirty="0" err="1">
                <a:latin typeface="#9Slide03 AmpleSoft" panose="02000000000000000000" pitchFamily="2" charset="77"/>
              </a:rPr>
              <a:t>hình</a:t>
            </a:r>
            <a:r>
              <a:rPr lang="en-US" sz="2800" dirty="0">
                <a:latin typeface="#9Slide03 AmpleSoft" panose="02000000000000000000" pitchFamily="2" charset="77"/>
              </a:rPr>
              <a:t> </a:t>
            </a:r>
            <a:r>
              <a:rPr lang="en-US" sz="2800" dirty="0" err="1">
                <a:latin typeface="#9Slide03 AmpleSoft" panose="02000000000000000000" pitchFamily="2" charset="77"/>
              </a:rPr>
              <a:t>trên</a:t>
            </a:r>
            <a:r>
              <a:rPr lang="vi-VN" sz="2800" dirty="0">
                <a:latin typeface="#9Slide03 AmpleSoft" panose="02000000000000000000" pitchFamily="2" charset="77"/>
              </a:rPr>
              <a:t>. Chúng tôi cũng đã thêm tổn thất Huber vào hàm mục tiêu của trình khởi tạo. </a:t>
            </a:r>
            <a:endParaRPr lang="en-US" sz="2800" dirty="0">
              <a:latin typeface="#9Slide03 AmpleSoft" panose="02000000000000000000" pitchFamily="2" charset="77"/>
            </a:endParaRPr>
          </a:p>
        </p:txBody>
      </p:sp>
      <p:sp>
        <p:nvSpPr>
          <p:cNvPr id="4" name="TextBox 3">
            <a:extLst>
              <a:ext uri="{FF2B5EF4-FFF2-40B4-BE49-F238E27FC236}">
                <a16:creationId xmlns:a16="http://schemas.microsoft.com/office/drawing/2014/main" id="{9157B4C3-B0CC-DB28-EA6E-2B3799BB93FD}"/>
              </a:ext>
            </a:extLst>
          </p:cNvPr>
          <p:cNvSpPr txBox="1"/>
          <p:nvPr/>
        </p:nvSpPr>
        <p:spPr>
          <a:xfrm>
            <a:off x="552201" y="796886"/>
            <a:ext cx="11157717" cy="954107"/>
          </a:xfrm>
          <a:prstGeom prst="rect">
            <a:avLst/>
          </a:prstGeom>
          <a:noFill/>
        </p:spPr>
        <p:txBody>
          <a:bodyPr wrap="square">
            <a:spAutoFit/>
          </a:bodyPr>
          <a:lstStyle/>
          <a:p>
            <a:pPr lvl="0" algn="just">
              <a:defRPr/>
            </a:pPr>
            <a:r>
              <a:rPr lang="vi-VN" sz="2800" dirty="0">
                <a:latin typeface="#9Slide03 AmpleSoft" panose="02000000000000000000" pitchFamily="2" charset="77"/>
              </a:rPr>
              <a:t>Mục tiêu của mạng thứ hai là tự động tô màu của hình ảnh với thang độ xám được bằng bảng màu được tạo ra ở mạng thứ nhất </a:t>
            </a:r>
            <a:endParaRPr kumimoji="0" lang="en-PH" sz="4800" b="1" i="0" u="none" strike="noStrike" kern="1200" cap="none" spc="0" normalizeH="0" baseline="0" noProof="0" dirty="0">
              <a:ln>
                <a:noFill/>
              </a:ln>
              <a:solidFill>
                <a:prstClr val="white"/>
              </a:solidFill>
              <a:effectLst/>
              <a:uLnTx/>
              <a:uFillTx/>
              <a:latin typeface="#9Slide03 AmpleSoft Bold" panose="02000000000000000000" pitchFamily="2" charset="77"/>
              <a:cs typeface="Arial" panose="020B0604020202020204" pitchFamily="34" charset="0"/>
            </a:endParaRPr>
          </a:p>
        </p:txBody>
      </p:sp>
    </p:spTree>
    <p:extLst>
      <p:ext uri="{BB962C8B-B14F-4D97-AF65-F5344CB8AC3E}">
        <p14:creationId xmlns:p14="http://schemas.microsoft.com/office/powerpoint/2010/main" val="3047711322"/>
      </p:ext>
    </p:extLst>
  </p:cSld>
  <p:clrMapOvr>
    <a:masterClrMapping/>
  </p:clrMapOvr>
  <p:transition spd="slow" advTm="5896">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extLst>
    <p:ext uri="{E180D4A7-C9FB-4DFB-919C-405C955672EB}">
      <p14:showEvtLst xmlns:p14="http://schemas.microsoft.com/office/powerpoint/2010/main">
        <p14:playEvt time="1" objId="318"/>
        <p14:stopEvt time="5896" objId="318"/>
      </p14:showEvtLst>
    </p:ext>
  </p:extLs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9" name="VIDEO TITLE">
            <a:extLst>
              <a:ext uri="{FF2B5EF4-FFF2-40B4-BE49-F238E27FC236}">
                <a16:creationId xmlns:a16="http://schemas.microsoft.com/office/drawing/2014/main" id="{F74B6296-B236-4732-BF23-43D283E17807}"/>
              </a:ext>
            </a:extLst>
          </p:cNvPr>
          <p:cNvSpPr/>
          <p:nvPr/>
        </p:nvSpPr>
        <p:spPr>
          <a:xfrm>
            <a:off x="275304" y="63649"/>
            <a:ext cx="5617029" cy="800100"/>
          </a:xfrm>
          <a:prstGeom prst="roundRect">
            <a:avLst>
              <a:gd name="adj" fmla="val 12585"/>
            </a:avLst>
          </a:prstGeom>
          <a:solidFill>
            <a:srgbClr val="ADAE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en-US" sz="3600" b="1">
                <a:latin typeface="#9Slide03 AmpleSoft Bold" panose="02000000000000000000" pitchFamily="2" charset="77"/>
              </a:rPr>
              <a:t>Kiến trúc của mạng</a:t>
            </a:r>
            <a:endParaRPr kumimoji="0" lang="en-PH" sz="3600" b="1" i="0" u="none" strike="noStrike" kern="1200" cap="none" spc="0" normalizeH="0" baseline="0" noProof="0" dirty="0">
              <a:ln>
                <a:noFill/>
              </a:ln>
              <a:solidFill>
                <a:prstClr val="white"/>
              </a:solidFill>
              <a:effectLst/>
              <a:uLnTx/>
              <a:uFillTx/>
              <a:latin typeface="#9Slide03 AmpleSoft Bold" panose="02000000000000000000" pitchFamily="2" charset="77"/>
              <a:cs typeface="Arial" panose="020B0604020202020204" pitchFamily="34" charset="0"/>
            </a:endParaRPr>
          </a:p>
        </p:txBody>
      </p:sp>
      <p:sp>
        <p:nvSpPr>
          <p:cNvPr id="2" name="Rectangle: Rounded Corners 1">
            <a:extLst>
              <a:ext uri="{FF2B5EF4-FFF2-40B4-BE49-F238E27FC236}">
                <a16:creationId xmlns:a16="http://schemas.microsoft.com/office/drawing/2014/main" id="{D22A4C5B-DEC1-4206-93A1-CDC79ABA41B7}"/>
              </a:ext>
            </a:extLst>
          </p:cNvPr>
          <p:cNvSpPr/>
          <p:nvPr/>
        </p:nvSpPr>
        <p:spPr>
          <a:xfrm>
            <a:off x="943756" y="1595535"/>
            <a:ext cx="9879415" cy="4928867"/>
          </a:xfrm>
          <a:prstGeom prst="roundRect">
            <a:avLst>
              <a:gd name="adj" fmla="val 10506"/>
            </a:avLst>
          </a:prstGeom>
          <a:solidFill>
            <a:srgbClr val="486D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2800" dirty="0" err="1">
                <a:latin typeface="#9Slide03 AmpleSoft" panose="02000000000000000000" pitchFamily="2" charset="77"/>
              </a:rPr>
              <a:t>Trình</a:t>
            </a:r>
            <a:r>
              <a:rPr lang="en-US" sz="2800" dirty="0">
                <a:latin typeface="#9Slide03 AmpleSoft" panose="02000000000000000000" pitchFamily="2" charset="77"/>
              </a:rPr>
              <a:t> </a:t>
            </a:r>
            <a:r>
              <a:rPr lang="en-US" sz="2800" dirty="0" err="1">
                <a:latin typeface="#9Slide03 AmpleSoft" panose="02000000000000000000" pitchFamily="2" charset="77"/>
              </a:rPr>
              <a:t>khởi</a:t>
            </a:r>
            <a:r>
              <a:rPr lang="en-US" sz="2800" dirty="0">
                <a:latin typeface="#9Slide03 AmpleSoft" panose="02000000000000000000" pitchFamily="2" charset="77"/>
              </a:rPr>
              <a:t> </a:t>
            </a:r>
            <a:r>
              <a:rPr lang="en-US" sz="2800" dirty="0" err="1">
                <a:latin typeface="#9Slide03 AmpleSoft" panose="02000000000000000000" pitchFamily="2" charset="77"/>
              </a:rPr>
              <a:t>tạo</a:t>
            </a:r>
            <a:r>
              <a:rPr lang="en-US" sz="2800" dirty="0">
                <a:latin typeface="#9Slide03 AmpleSoft" panose="02000000000000000000" pitchFamily="2" charset="77"/>
              </a:rPr>
              <a:t> bao </a:t>
            </a:r>
            <a:r>
              <a:rPr lang="en-US" sz="2800" dirty="0" err="1">
                <a:latin typeface="#9Slide03 AmpleSoft" panose="02000000000000000000" pitchFamily="2" charset="77"/>
              </a:rPr>
              <a:t>gồm</a:t>
            </a:r>
            <a:r>
              <a:rPr lang="en-US" sz="2800" dirty="0">
                <a:latin typeface="#9Slide03 AmpleSoft" panose="02000000000000000000" pitchFamily="2" charset="77"/>
              </a:rPr>
              <a:t> </a:t>
            </a:r>
            <a:r>
              <a:rPr lang="en-US" sz="2800" dirty="0" err="1">
                <a:latin typeface="#9Slide03 AmpleSoft" panose="02000000000000000000" pitchFamily="2" charset="77"/>
              </a:rPr>
              <a:t>hai</a:t>
            </a:r>
            <a:r>
              <a:rPr lang="en-US" sz="2800" dirty="0">
                <a:latin typeface="#9Slide03 AmpleSoft" panose="02000000000000000000" pitchFamily="2" charset="77"/>
              </a:rPr>
              <a:t> </a:t>
            </a:r>
            <a:r>
              <a:rPr lang="en-US" sz="2800" dirty="0" err="1">
                <a:latin typeface="#9Slide03 AmpleSoft" panose="02000000000000000000" pitchFamily="2" charset="77"/>
              </a:rPr>
              <a:t>mạng</a:t>
            </a:r>
            <a:r>
              <a:rPr lang="en-US" sz="2800" dirty="0">
                <a:latin typeface="#9Slide03 AmpleSoft" panose="02000000000000000000" pitchFamily="2" charset="77"/>
              </a:rPr>
              <a:t> con: </a:t>
            </a:r>
            <a:r>
              <a:rPr lang="en-US" sz="2800" dirty="0" err="1">
                <a:latin typeface="#9Slide03 AmpleSoft" panose="02000000000000000000" pitchFamily="2" charset="77"/>
              </a:rPr>
              <a:t>mạng</a:t>
            </a:r>
            <a:r>
              <a:rPr lang="en-US" sz="2800" dirty="0">
                <a:latin typeface="#9Slide03 AmpleSoft" panose="02000000000000000000" pitchFamily="2" charset="77"/>
              </a:rPr>
              <a:t> </a:t>
            </a:r>
            <a:r>
              <a:rPr lang="en-US" sz="2800" dirty="0" err="1">
                <a:latin typeface="#9Slide03 AmpleSoft" panose="02000000000000000000" pitchFamily="2" charset="77"/>
              </a:rPr>
              <a:t>tô</a:t>
            </a:r>
            <a:r>
              <a:rPr lang="en-US" sz="2800" dirty="0">
                <a:latin typeface="#9Slide03 AmpleSoft" panose="02000000000000000000" pitchFamily="2" charset="77"/>
              </a:rPr>
              <a:t> </a:t>
            </a:r>
            <a:r>
              <a:rPr lang="en-US" sz="2800" dirty="0" err="1">
                <a:latin typeface="#9Slide03 AmpleSoft" panose="02000000000000000000" pitchFamily="2" charset="77"/>
              </a:rPr>
              <a:t>màu</a:t>
            </a:r>
            <a:r>
              <a:rPr lang="en-US" sz="2800" dirty="0">
                <a:latin typeface="#9Slide03 AmpleSoft" panose="02000000000000000000" pitchFamily="2" charset="77"/>
              </a:rPr>
              <a:t> </a:t>
            </a:r>
            <a:r>
              <a:rPr lang="en-US" sz="2800" dirty="0" err="1">
                <a:latin typeface="#9Slide03 AmpleSoft" panose="02000000000000000000" pitchFamily="2" charset="77"/>
              </a:rPr>
              <a:t>chính</a:t>
            </a:r>
            <a:r>
              <a:rPr lang="en-US" sz="2800" dirty="0">
                <a:latin typeface="#9Slide03 AmpleSoft" panose="02000000000000000000" pitchFamily="2" charset="77"/>
              </a:rPr>
              <a:t> </a:t>
            </a:r>
            <a:r>
              <a:rPr lang="en-US" sz="2800" dirty="0" err="1">
                <a:latin typeface="#9Slide03 AmpleSoft" panose="02000000000000000000" pitchFamily="2" charset="77"/>
              </a:rPr>
              <a:t>và</a:t>
            </a:r>
            <a:r>
              <a:rPr lang="en-US" sz="2800" dirty="0">
                <a:latin typeface="#9Slide03 AmpleSoft" panose="02000000000000000000" pitchFamily="2" charset="77"/>
              </a:rPr>
              <a:t> </a:t>
            </a:r>
            <a:r>
              <a:rPr lang="en-US" sz="2800" dirty="0" err="1">
                <a:latin typeface="#9Slide03 AmpleSoft" panose="02000000000000000000" pitchFamily="2" charset="77"/>
              </a:rPr>
              <a:t>mạng</a:t>
            </a:r>
            <a:r>
              <a:rPr lang="en-US" sz="2800" dirty="0">
                <a:latin typeface="#9Slide03 AmpleSoft" panose="02000000000000000000" pitchFamily="2" charset="77"/>
              </a:rPr>
              <a:t> </a:t>
            </a:r>
            <a:r>
              <a:rPr lang="en-US" sz="2800" dirty="0" err="1">
                <a:latin typeface="#9Slide03 AmpleSoft" panose="02000000000000000000" pitchFamily="2" charset="77"/>
              </a:rPr>
              <a:t>điều</a:t>
            </a:r>
            <a:r>
              <a:rPr lang="en-US" sz="2800" dirty="0">
                <a:latin typeface="#9Slide03 AmpleSoft" panose="02000000000000000000" pitchFamily="2" charset="77"/>
              </a:rPr>
              <a:t> </a:t>
            </a:r>
            <a:r>
              <a:rPr lang="en-US" sz="2800" dirty="0" err="1">
                <a:latin typeface="#9Slide03 AmpleSoft" panose="02000000000000000000" pitchFamily="2" charset="77"/>
              </a:rPr>
              <a:t>hòa</a:t>
            </a:r>
            <a:r>
              <a:rPr lang="en-US" sz="2800" dirty="0">
                <a:latin typeface="#9Slide03 AmpleSoft" panose="02000000000000000000" pitchFamily="2" charset="77"/>
              </a:rPr>
              <a:t>. </a:t>
            </a:r>
            <a:r>
              <a:rPr lang="en-US" sz="2800" dirty="0" err="1">
                <a:latin typeface="#9Slide03 AmpleSoft" panose="02000000000000000000" pitchFamily="2" charset="77"/>
              </a:rPr>
              <a:t>Mạng</a:t>
            </a:r>
            <a:r>
              <a:rPr lang="en-US" sz="2800" dirty="0">
                <a:latin typeface="#9Slide03 AmpleSoft" panose="02000000000000000000" pitchFamily="2" charset="77"/>
              </a:rPr>
              <a:t> </a:t>
            </a:r>
            <a:r>
              <a:rPr lang="en-US" sz="2800" dirty="0" err="1">
                <a:latin typeface="#9Slide03 AmpleSoft" panose="02000000000000000000" pitchFamily="2" charset="77"/>
              </a:rPr>
              <a:t>tô</a:t>
            </a:r>
            <a:r>
              <a:rPr lang="en-US" sz="2800" dirty="0">
                <a:latin typeface="#9Slide03 AmpleSoft" panose="02000000000000000000" pitchFamily="2" charset="77"/>
              </a:rPr>
              <a:t> </a:t>
            </a:r>
            <a:r>
              <a:rPr lang="en-US" sz="2800" dirty="0" err="1">
                <a:latin typeface="#9Slide03 AmpleSoft" panose="02000000000000000000" pitchFamily="2" charset="77"/>
              </a:rPr>
              <a:t>màu</a:t>
            </a:r>
            <a:r>
              <a:rPr lang="en-US" sz="2800" dirty="0">
                <a:latin typeface="#9Slide03 AmpleSoft" panose="02000000000000000000" pitchFamily="2" charset="77"/>
              </a:rPr>
              <a:t> </a:t>
            </a:r>
            <a:r>
              <a:rPr lang="en-US" sz="2800" dirty="0" err="1">
                <a:latin typeface="#9Slide03 AmpleSoft" panose="02000000000000000000" pitchFamily="2" charset="77"/>
              </a:rPr>
              <a:t>chính</a:t>
            </a:r>
            <a:r>
              <a:rPr lang="en-US" sz="2800" dirty="0">
                <a:latin typeface="#9Slide03 AmpleSoft" panose="02000000000000000000" pitchFamily="2" charset="77"/>
              </a:rPr>
              <a:t> </a:t>
            </a:r>
            <a:r>
              <a:rPr lang="en-US" sz="2800" dirty="0" err="1">
                <a:latin typeface="#9Slide03 AmpleSoft" panose="02000000000000000000" pitchFamily="2" charset="77"/>
              </a:rPr>
              <a:t>của</a:t>
            </a:r>
            <a:r>
              <a:rPr lang="en-US" sz="2800" dirty="0">
                <a:latin typeface="#9Slide03 AmpleSoft" panose="02000000000000000000" pitchFamily="2" charset="77"/>
              </a:rPr>
              <a:t> </a:t>
            </a:r>
            <a:r>
              <a:rPr lang="en-US" sz="2800" dirty="0" err="1">
                <a:latin typeface="#9Slide03 AmpleSoft" panose="02000000000000000000" pitchFamily="2" charset="77"/>
              </a:rPr>
              <a:t>chúng</a:t>
            </a:r>
            <a:r>
              <a:rPr lang="en-US" sz="2800" dirty="0">
                <a:latin typeface="#9Slide03 AmpleSoft" panose="02000000000000000000" pitchFamily="2" charset="77"/>
              </a:rPr>
              <a:t> </a:t>
            </a:r>
            <a:r>
              <a:rPr lang="en-US" sz="2800" dirty="0" err="1">
                <a:latin typeface="#9Slide03 AmpleSoft" panose="02000000000000000000" pitchFamily="2" charset="77"/>
              </a:rPr>
              <a:t>tôi</a:t>
            </a:r>
            <a:r>
              <a:rPr lang="en-US" sz="2800" dirty="0">
                <a:latin typeface="#9Slide03 AmpleSoft" panose="02000000000000000000" pitchFamily="2" charset="77"/>
              </a:rPr>
              <a:t> </a:t>
            </a:r>
            <a:r>
              <a:rPr lang="en-US" sz="2800" dirty="0" err="1">
                <a:latin typeface="#9Slide03 AmpleSoft" panose="02000000000000000000" pitchFamily="2" charset="77"/>
              </a:rPr>
              <a:t>áp</a:t>
            </a:r>
            <a:r>
              <a:rPr lang="en-US" sz="2800" dirty="0">
                <a:latin typeface="#9Slide03 AmpleSoft" panose="02000000000000000000" pitchFamily="2" charset="77"/>
              </a:rPr>
              <a:t> </a:t>
            </a:r>
            <a:r>
              <a:rPr lang="en-US" sz="2800" dirty="0" err="1">
                <a:latin typeface="#9Slide03 AmpleSoft" panose="02000000000000000000" pitchFamily="2" charset="77"/>
              </a:rPr>
              <a:t>dụng</a:t>
            </a:r>
            <a:r>
              <a:rPr lang="en-US" sz="2800" dirty="0">
                <a:latin typeface="#9Slide03 AmpleSoft" panose="02000000000000000000" pitchFamily="2" charset="77"/>
              </a:rPr>
              <a:t> </a:t>
            </a:r>
            <a:r>
              <a:rPr lang="en-US" sz="2800" dirty="0" err="1">
                <a:latin typeface="#9Slide03 AmpleSoft" panose="02000000000000000000" pitchFamily="2" charset="77"/>
              </a:rPr>
              <a:t>kiến</a:t>
            </a:r>
            <a:r>
              <a:rPr lang="en-US" sz="2800" dirty="0">
                <a:latin typeface="#9Slide03 AmpleSoft" panose="02000000000000000000" pitchFamily="2" charset="77"/>
              </a:rPr>
              <a:t> </a:t>
            </a:r>
            <a:r>
              <a:rPr lang="en-US" sz="2800" dirty="0" err="1">
                <a:latin typeface="#9Slide03 AmpleSoft" panose="02000000000000000000" pitchFamily="2" charset="77"/>
              </a:rPr>
              <a:t>trúc</a:t>
            </a:r>
            <a:r>
              <a:rPr lang="en-US" sz="2800" dirty="0">
                <a:latin typeface="#9Slide03 AmpleSoft" panose="02000000000000000000" pitchFamily="2" charset="77"/>
              </a:rPr>
              <a:t> U-Net</a:t>
            </a:r>
            <a:r>
              <a:rPr lang="en-US" sz="2800" dirty="0"/>
              <a:t>. </a:t>
            </a:r>
            <a:r>
              <a:rPr lang="en-US" sz="2800" dirty="0" err="1"/>
              <a:t>Các</a:t>
            </a:r>
            <a:r>
              <a:rPr lang="en-US" sz="2800" dirty="0"/>
              <a:t> </a:t>
            </a:r>
            <a:r>
              <a:rPr lang="en-US" sz="2800" dirty="0" err="1"/>
              <a:t>kết</a:t>
            </a:r>
            <a:r>
              <a:rPr lang="en-US" sz="2800" dirty="0"/>
              <a:t> </a:t>
            </a:r>
            <a:r>
              <a:rPr lang="en-US" sz="2800" dirty="0" err="1"/>
              <a:t>nối</a:t>
            </a:r>
            <a:r>
              <a:rPr lang="en-US" sz="2800" dirty="0"/>
              <a:t> </a:t>
            </a:r>
            <a:r>
              <a:rPr lang="en-US" sz="2800" dirty="0" err="1"/>
              <a:t>bỏ</a:t>
            </a:r>
            <a:r>
              <a:rPr lang="en-US" sz="2800" dirty="0"/>
              <a:t> qua </a:t>
            </a:r>
            <a:r>
              <a:rPr lang="en-US" sz="2800" dirty="0" err="1"/>
              <a:t>giúp</a:t>
            </a:r>
            <a:r>
              <a:rPr lang="en-US" sz="2800" dirty="0"/>
              <a:t> </a:t>
            </a:r>
            <a:r>
              <a:rPr lang="en-US" sz="2800" dirty="0" err="1"/>
              <a:t>mô</a:t>
            </a:r>
            <a:r>
              <a:rPr lang="en-US" sz="2800" dirty="0"/>
              <a:t> </a:t>
            </a:r>
            <a:r>
              <a:rPr lang="en-US" sz="2800" dirty="0" err="1"/>
              <a:t>hình</a:t>
            </a:r>
            <a:r>
              <a:rPr lang="en-US" sz="2800" dirty="0"/>
              <a:t> </a:t>
            </a:r>
            <a:r>
              <a:rPr lang="en-US" sz="2800" dirty="0" err="1"/>
              <a:t>khôi</a:t>
            </a:r>
            <a:r>
              <a:rPr lang="en-US" sz="2800" dirty="0"/>
              <a:t> </a:t>
            </a:r>
            <a:r>
              <a:rPr lang="en-US" sz="2800" dirty="0" err="1"/>
              <a:t>phục</a:t>
            </a:r>
            <a:r>
              <a:rPr lang="en-US" sz="2800" dirty="0"/>
              <a:t> </a:t>
            </a:r>
            <a:r>
              <a:rPr lang="en-US" sz="2800" dirty="0" err="1"/>
              <a:t>thông</a:t>
            </a:r>
            <a:r>
              <a:rPr lang="en-US" sz="2800" dirty="0"/>
              <a:t> tin.</a:t>
            </a:r>
            <a:endParaRPr lang="vi-VN" sz="2800" dirty="0">
              <a:latin typeface="#9Slide03 AmpleSoft" panose="02000000000000000000" pitchFamily="2" charset="77"/>
            </a:endParaRPr>
          </a:p>
        </p:txBody>
      </p:sp>
    </p:spTree>
    <p:extLst>
      <p:ext uri="{BB962C8B-B14F-4D97-AF65-F5344CB8AC3E}">
        <p14:creationId xmlns:p14="http://schemas.microsoft.com/office/powerpoint/2010/main" val="1703337335"/>
      </p:ext>
    </p:extLst>
  </p:cSld>
  <p:clrMapOvr>
    <a:masterClrMapping/>
  </p:clrMapOvr>
  <p:transition spd="slow" advTm="5896">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50000" decel="50000" fill="hold" grpId="0" nodeType="withEffect">
                                  <p:stCondLst>
                                    <p:cond delay="0"/>
                                  </p:stCondLst>
                                  <p:childTnLst>
                                    <p:set>
                                      <p:cBhvr>
                                        <p:cTn id="6" dur="1" fill="hold">
                                          <p:stCondLst>
                                            <p:cond delay="0"/>
                                          </p:stCondLst>
                                        </p:cTn>
                                        <p:tgtEl>
                                          <p:spTgt spid="319"/>
                                        </p:tgtEl>
                                        <p:attrNameLst>
                                          <p:attrName>style.visibility</p:attrName>
                                        </p:attrNameLst>
                                      </p:cBhvr>
                                      <p:to>
                                        <p:strVal val="visible"/>
                                      </p:to>
                                    </p:set>
                                    <p:anim calcmode="lin" valueType="num">
                                      <p:cBhvr additive="base">
                                        <p:cTn id="7" dur="1000" fill="hold"/>
                                        <p:tgtEl>
                                          <p:spTgt spid="319"/>
                                        </p:tgtEl>
                                        <p:attrNameLst>
                                          <p:attrName>ppt_x</p:attrName>
                                        </p:attrNameLst>
                                      </p:cBhvr>
                                      <p:tavLst>
                                        <p:tav tm="0">
                                          <p:val>
                                            <p:strVal val="#ppt_x"/>
                                          </p:val>
                                        </p:tav>
                                        <p:tav tm="100000">
                                          <p:val>
                                            <p:strVal val="#ppt_x"/>
                                          </p:val>
                                        </p:tav>
                                      </p:tavLst>
                                    </p:anim>
                                    <p:anim calcmode="lin" valueType="num">
                                      <p:cBhvr additive="base">
                                        <p:cTn id="8" dur="1000" fill="hold"/>
                                        <p:tgtEl>
                                          <p:spTgt spid="319"/>
                                        </p:tgtEl>
                                        <p:attrNameLst>
                                          <p:attrName>ppt_y</p:attrName>
                                        </p:attrNameLst>
                                      </p:cBhvr>
                                      <p:tavLst>
                                        <p:tav tm="0">
                                          <p:val>
                                            <p:strVal val="1+#ppt_h/2"/>
                                          </p:val>
                                        </p:tav>
                                        <p:tav tm="100000">
                                          <p:val>
                                            <p:strVal val="#ppt_y"/>
                                          </p:val>
                                        </p:tav>
                                      </p:tavLst>
                                    </p:anim>
                                  </p:childTnLst>
                                </p:cTn>
                              </p:par>
                            </p:childTnLst>
                          </p:cTn>
                        </p:par>
                        <p:par>
                          <p:cTn id="9" fill="hold">
                            <p:stCondLst>
                              <p:cond delay="1000"/>
                            </p:stCondLst>
                            <p:childTnLst>
                              <p:par>
                                <p:cTn id="10" presetID="10" presetClass="entr" presetSubtype="0"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9" grpId="0" animBg="1"/>
      <p:bldP spid="2" grpId="0" animBg="1"/>
    </p:bldLst>
  </p:timing>
  <p:extLst>
    <p:ext uri="{E180D4A7-C9FB-4DFB-919C-405C955672EB}">
      <p14:showEvtLst xmlns:p14="http://schemas.microsoft.com/office/powerpoint/2010/main">
        <p14:playEvt time="1" objId="318"/>
        <p14:stopEvt time="5896" objId="318"/>
      </p14:showEvtLst>
    </p:ext>
  </p:extLs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AA01CEA-6FF2-9E1B-9CC7-B5E740B3B261}"/>
              </a:ext>
            </a:extLst>
          </p:cNvPr>
          <p:cNvPicPr>
            <a:picLocks noChangeAspect="1"/>
          </p:cNvPicPr>
          <p:nvPr/>
        </p:nvPicPr>
        <p:blipFill>
          <a:blip r:embed="rId2"/>
          <a:stretch>
            <a:fillRect/>
          </a:stretch>
        </p:blipFill>
        <p:spPr>
          <a:xfrm>
            <a:off x="1904415" y="571101"/>
            <a:ext cx="8383170" cy="5715798"/>
          </a:xfrm>
          <a:prstGeom prst="rect">
            <a:avLst/>
          </a:prstGeom>
        </p:spPr>
      </p:pic>
    </p:spTree>
    <p:extLst>
      <p:ext uri="{BB962C8B-B14F-4D97-AF65-F5344CB8AC3E}">
        <p14:creationId xmlns:p14="http://schemas.microsoft.com/office/powerpoint/2010/main" val="185470375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9" name="VIDEO TITLE">
            <a:extLst>
              <a:ext uri="{FF2B5EF4-FFF2-40B4-BE49-F238E27FC236}">
                <a16:creationId xmlns:a16="http://schemas.microsoft.com/office/drawing/2014/main" id="{F74B6296-B236-4732-BF23-43D283E17807}"/>
              </a:ext>
            </a:extLst>
          </p:cNvPr>
          <p:cNvSpPr/>
          <p:nvPr/>
        </p:nvSpPr>
        <p:spPr>
          <a:xfrm>
            <a:off x="275304" y="63649"/>
            <a:ext cx="5617029" cy="800100"/>
          </a:xfrm>
          <a:prstGeom prst="roundRect">
            <a:avLst>
              <a:gd name="adj" fmla="val 12585"/>
            </a:avLst>
          </a:prstGeom>
          <a:solidFill>
            <a:srgbClr val="ADAE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en-US" sz="3600" b="1">
                <a:latin typeface="#9Slide03 AmpleSoft Bold" panose="02000000000000000000" pitchFamily="2" charset="77"/>
              </a:rPr>
              <a:t>Kiến trúc của mạng</a:t>
            </a:r>
            <a:endParaRPr kumimoji="0" lang="en-PH" sz="3600" b="1" i="0" u="none" strike="noStrike" kern="1200" cap="none" spc="0" normalizeH="0" baseline="0" noProof="0" dirty="0">
              <a:ln>
                <a:noFill/>
              </a:ln>
              <a:solidFill>
                <a:prstClr val="white"/>
              </a:solidFill>
              <a:effectLst/>
              <a:uLnTx/>
              <a:uFillTx/>
              <a:latin typeface="#9Slide03 AmpleSoft Bold" panose="02000000000000000000" pitchFamily="2" charset="77"/>
              <a:cs typeface="Arial" panose="020B0604020202020204" pitchFamily="34" charset="0"/>
            </a:endParaRPr>
          </a:p>
        </p:txBody>
      </p:sp>
      <p:sp>
        <p:nvSpPr>
          <p:cNvPr id="2" name="Rectangle: Rounded Corners 1">
            <a:extLst>
              <a:ext uri="{FF2B5EF4-FFF2-40B4-BE49-F238E27FC236}">
                <a16:creationId xmlns:a16="http://schemas.microsoft.com/office/drawing/2014/main" id="{D22A4C5B-DEC1-4206-93A1-CDC79ABA41B7}"/>
              </a:ext>
            </a:extLst>
          </p:cNvPr>
          <p:cNvSpPr/>
          <p:nvPr/>
        </p:nvSpPr>
        <p:spPr>
          <a:xfrm>
            <a:off x="1156292" y="1259633"/>
            <a:ext cx="9879415" cy="4928867"/>
          </a:xfrm>
          <a:prstGeom prst="roundRect">
            <a:avLst>
              <a:gd name="adj" fmla="val 10506"/>
            </a:avLst>
          </a:prstGeom>
          <a:solidFill>
            <a:srgbClr val="486D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2800" dirty="0">
                <a:latin typeface="#9Slide03 AmpleSoft" panose="02000000000000000000" pitchFamily="2" charset="77"/>
              </a:rPr>
              <a:t>V</a:t>
            </a:r>
            <a:r>
              <a:rPr lang="vi-VN" sz="2800" dirty="0">
                <a:latin typeface="#9Slide03 AmpleSoft" panose="02000000000000000000" pitchFamily="2" charset="77"/>
              </a:rPr>
              <a:t>ai trò của mạng điều hòa này là áp dụng các màu của bảng màu cho hình ảnh được tạo. Trong quá trình huấn luyện, các mạng được cung cấp một bảng màu được trích xuất từ hình ảnh thật. </a:t>
            </a:r>
          </a:p>
        </p:txBody>
      </p:sp>
    </p:spTree>
    <p:extLst>
      <p:ext uri="{BB962C8B-B14F-4D97-AF65-F5344CB8AC3E}">
        <p14:creationId xmlns:p14="http://schemas.microsoft.com/office/powerpoint/2010/main" val="2601936864"/>
      </p:ext>
    </p:extLst>
  </p:cSld>
  <p:clrMapOvr>
    <a:masterClrMapping/>
  </p:clrMapOvr>
  <p:transition spd="slow" advTm="5896">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50000" decel="50000" fill="hold" grpId="0" nodeType="withEffect">
                                  <p:stCondLst>
                                    <p:cond delay="0"/>
                                  </p:stCondLst>
                                  <p:childTnLst>
                                    <p:set>
                                      <p:cBhvr>
                                        <p:cTn id="6" dur="1" fill="hold">
                                          <p:stCondLst>
                                            <p:cond delay="0"/>
                                          </p:stCondLst>
                                        </p:cTn>
                                        <p:tgtEl>
                                          <p:spTgt spid="319"/>
                                        </p:tgtEl>
                                        <p:attrNameLst>
                                          <p:attrName>style.visibility</p:attrName>
                                        </p:attrNameLst>
                                      </p:cBhvr>
                                      <p:to>
                                        <p:strVal val="visible"/>
                                      </p:to>
                                    </p:set>
                                    <p:anim calcmode="lin" valueType="num">
                                      <p:cBhvr additive="base">
                                        <p:cTn id="7" dur="1000" fill="hold"/>
                                        <p:tgtEl>
                                          <p:spTgt spid="319"/>
                                        </p:tgtEl>
                                        <p:attrNameLst>
                                          <p:attrName>ppt_x</p:attrName>
                                        </p:attrNameLst>
                                      </p:cBhvr>
                                      <p:tavLst>
                                        <p:tav tm="0">
                                          <p:val>
                                            <p:strVal val="#ppt_x"/>
                                          </p:val>
                                        </p:tav>
                                        <p:tav tm="100000">
                                          <p:val>
                                            <p:strVal val="#ppt_x"/>
                                          </p:val>
                                        </p:tav>
                                      </p:tavLst>
                                    </p:anim>
                                    <p:anim calcmode="lin" valueType="num">
                                      <p:cBhvr additive="base">
                                        <p:cTn id="8" dur="1000" fill="hold"/>
                                        <p:tgtEl>
                                          <p:spTgt spid="319"/>
                                        </p:tgtEl>
                                        <p:attrNameLst>
                                          <p:attrName>ppt_y</p:attrName>
                                        </p:attrNameLst>
                                      </p:cBhvr>
                                      <p:tavLst>
                                        <p:tav tm="0">
                                          <p:val>
                                            <p:strVal val="1+#ppt_h/2"/>
                                          </p:val>
                                        </p:tav>
                                        <p:tav tm="100000">
                                          <p:val>
                                            <p:strVal val="#ppt_y"/>
                                          </p:val>
                                        </p:tav>
                                      </p:tavLst>
                                    </p:anim>
                                  </p:childTnLst>
                                </p:cTn>
                              </p:par>
                            </p:childTnLst>
                          </p:cTn>
                        </p:par>
                        <p:par>
                          <p:cTn id="9" fill="hold">
                            <p:stCondLst>
                              <p:cond delay="1000"/>
                            </p:stCondLst>
                            <p:childTnLst>
                              <p:par>
                                <p:cTn id="10" presetID="10" presetClass="entr" presetSubtype="0"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9" grpId="0" animBg="1"/>
      <p:bldP spid="2" grpId="0" animBg="1"/>
    </p:bldLst>
  </p:timing>
  <p:extLst>
    <p:ext uri="{E180D4A7-C9FB-4DFB-919C-405C955672EB}">
      <p14:showEvtLst xmlns:p14="http://schemas.microsoft.com/office/powerpoint/2010/main">
        <p14:playEvt time="1" objId="318"/>
        <p14:stopEvt time="5896" objId="318"/>
      </p14:showEvtLst>
    </p:ext>
  </p:extLs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9" name="VIDEO TITLE">
            <a:extLst>
              <a:ext uri="{FF2B5EF4-FFF2-40B4-BE49-F238E27FC236}">
                <a16:creationId xmlns:a16="http://schemas.microsoft.com/office/drawing/2014/main" id="{F74B6296-B236-4732-BF23-43D283E17807}"/>
              </a:ext>
            </a:extLst>
          </p:cNvPr>
          <p:cNvSpPr/>
          <p:nvPr/>
        </p:nvSpPr>
        <p:spPr>
          <a:xfrm>
            <a:off x="275304" y="63649"/>
            <a:ext cx="5617029" cy="800100"/>
          </a:xfrm>
          <a:prstGeom prst="roundRect">
            <a:avLst>
              <a:gd name="adj" fmla="val 12585"/>
            </a:avLst>
          </a:prstGeom>
          <a:solidFill>
            <a:srgbClr val="ADAE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en-US" sz="3600" b="1">
                <a:latin typeface="#9Slide03 AmpleSoft Bold" panose="02000000000000000000" pitchFamily="2" charset="77"/>
              </a:rPr>
              <a:t>Kiến trúc của mạng</a:t>
            </a:r>
            <a:endParaRPr kumimoji="0" lang="en-PH" sz="3600" b="1" i="0" u="none" strike="noStrike" kern="1200" cap="none" spc="0" normalizeH="0" baseline="0" noProof="0" dirty="0">
              <a:ln>
                <a:noFill/>
              </a:ln>
              <a:solidFill>
                <a:prstClr val="white"/>
              </a:solidFill>
              <a:effectLst/>
              <a:uLnTx/>
              <a:uFillTx/>
              <a:latin typeface="#9Slide03 AmpleSoft Bold" panose="02000000000000000000" pitchFamily="2" charset="77"/>
              <a:cs typeface="Arial" panose="020B0604020202020204" pitchFamily="34" charset="0"/>
            </a:endParaRPr>
          </a:p>
        </p:txBody>
      </p:sp>
      <p:sp>
        <p:nvSpPr>
          <p:cNvPr id="2" name="Rectangle: Rounded Corners 1">
            <a:extLst>
              <a:ext uri="{FF2B5EF4-FFF2-40B4-BE49-F238E27FC236}">
                <a16:creationId xmlns:a16="http://schemas.microsoft.com/office/drawing/2014/main" id="{D22A4C5B-DEC1-4206-93A1-CDC79ABA41B7}"/>
              </a:ext>
            </a:extLst>
          </p:cNvPr>
          <p:cNvSpPr/>
          <p:nvPr/>
        </p:nvSpPr>
        <p:spPr>
          <a:xfrm>
            <a:off x="943756" y="1595535"/>
            <a:ext cx="9879415" cy="4928867"/>
          </a:xfrm>
          <a:prstGeom prst="roundRect">
            <a:avLst>
              <a:gd name="adj" fmla="val 10506"/>
            </a:avLst>
          </a:prstGeom>
          <a:solidFill>
            <a:srgbClr val="486D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vi-VN" sz="2800" dirty="0">
                <a:latin typeface="#9Slide03 AmpleSoft" panose="02000000000000000000" pitchFamily="2" charset="77"/>
              </a:rPr>
              <a:t>Biến điều hòa được đưa vào các lớp lấy mẫu với kết nối bỏ qua giống như các mạng ở chính. Điều này cho phép trình khởi tạo phát hiện các điểm nổi bật và áp dụng các màu từ bảng màu cho các vị trí phù hợp của hình ảnh</a:t>
            </a:r>
            <a:r>
              <a:rPr lang="en-US" sz="2800" dirty="0">
                <a:latin typeface="#9Slide03 AmpleSoft" panose="02000000000000000000" pitchFamily="2" charset="77"/>
              </a:rPr>
              <a:t>.</a:t>
            </a:r>
            <a:endParaRPr lang="vi-VN" sz="2800" dirty="0">
              <a:latin typeface="#9Slide03 AmpleSoft" panose="02000000000000000000" pitchFamily="2" charset="77"/>
            </a:endParaRPr>
          </a:p>
        </p:txBody>
      </p:sp>
    </p:spTree>
    <p:extLst>
      <p:ext uri="{BB962C8B-B14F-4D97-AF65-F5344CB8AC3E}">
        <p14:creationId xmlns:p14="http://schemas.microsoft.com/office/powerpoint/2010/main" val="1800178467"/>
      </p:ext>
    </p:extLst>
  </p:cSld>
  <p:clrMapOvr>
    <a:masterClrMapping/>
  </p:clrMapOvr>
  <p:transition spd="slow" advTm="5896">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50000" decel="50000" fill="hold" grpId="0" nodeType="withEffect">
                                  <p:stCondLst>
                                    <p:cond delay="0"/>
                                  </p:stCondLst>
                                  <p:childTnLst>
                                    <p:set>
                                      <p:cBhvr>
                                        <p:cTn id="6" dur="1" fill="hold">
                                          <p:stCondLst>
                                            <p:cond delay="0"/>
                                          </p:stCondLst>
                                        </p:cTn>
                                        <p:tgtEl>
                                          <p:spTgt spid="319"/>
                                        </p:tgtEl>
                                        <p:attrNameLst>
                                          <p:attrName>style.visibility</p:attrName>
                                        </p:attrNameLst>
                                      </p:cBhvr>
                                      <p:to>
                                        <p:strVal val="visible"/>
                                      </p:to>
                                    </p:set>
                                    <p:anim calcmode="lin" valueType="num">
                                      <p:cBhvr additive="base">
                                        <p:cTn id="7" dur="1000" fill="hold"/>
                                        <p:tgtEl>
                                          <p:spTgt spid="319"/>
                                        </p:tgtEl>
                                        <p:attrNameLst>
                                          <p:attrName>ppt_x</p:attrName>
                                        </p:attrNameLst>
                                      </p:cBhvr>
                                      <p:tavLst>
                                        <p:tav tm="0">
                                          <p:val>
                                            <p:strVal val="#ppt_x"/>
                                          </p:val>
                                        </p:tav>
                                        <p:tav tm="100000">
                                          <p:val>
                                            <p:strVal val="#ppt_x"/>
                                          </p:val>
                                        </p:tav>
                                      </p:tavLst>
                                    </p:anim>
                                    <p:anim calcmode="lin" valueType="num">
                                      <p:cBhvr additive="base">
                                        <p:cTn id="8" dur="1000" fill="hold"/>
                                        <p:tgtEl>
                                          <p:spTgt spid="319"/>
                                        </p:tgtEl>
                                        <p:attrNameLst>
                                          <p:attrName>ppt_y</p:attrName>
                                        </p:attrNameLst>
                                      </p:cBhvr>
                                      <p:tavLst>
                                        <p:tav tm="0">
                                          <p:val>
                                            <p:strVal val="1+#ppt_h/2"/>
                                          </p:val>
                                        </p:tav>
                                        <p:tav tm="100000">
                                          <p:val>
                                            <p:strVal val="#ppt_y"/>
                                          </p:val>
                                        </p:tav>
                                      </p:tavLst>
                                    </p:anim>
                                  </p:childTnLst>
                                </p:cTn>
                              </p:par>
                            </p:childTnLst>
                          </p:cTn>
                        </p:par>
                        <p:par>
                          <p:cTn id="9" fill="hold">
                            <p:stCondLst>
                              <p:cond delay="1000"/>
                            </p:stCondLst>
                            <p:childTnLst>
                              <p:par>
                                <p:cTn id="10" presetID="10" presetClass="entr" presetSubtype="0"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9" grpId="0" animBg="1"/>
      <p:bldP spid="2" grpId="0" animBg="1"/>
    </p:bldLst>
  </p:timing>
  <p:extLst>
    <p:ext uri="{E180D4A7-C9FB-4DFB-919C-405C955672EB}">
      <p14:showEvtLst xmlns:p14="http://schemas.microsoft.com/office/powerpoint/2010/main">
        <p14:playEvt time="1" objId="318"/>
        <p14:stopEvt time="5896" objId="318"/>
      </p14:showEvtLst>
    </p:ext>
  </p:extLs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9" name="VIDEO TITLE">
            <a:extLst>
              <a:ext uri="{FF2B5EF4-FFF2-40B4-BE49-F238E27FC236}">
                <a16:creationId xmlns:a16="http://schemas.microsoft.com/office/drawing/2014/main" id="{F74B6296-B236-4732-BF23-43D283E17807}"/>
              </a:ext>
            </a:extLst>
          </p:cNvPr>
          <p:cNvSpPr/>
          <p:nvPr/>
        </p:nvSpPr>
        <p:spPr>
          <a:xfrm>
            <a:off x="275304" y="63649"/>
            <a:ext cx="5617029" cy="800100"/>
          </a:xfrm>
          <a:prstGeom prst="roundRect">
            <a:avLst>
              <a:gd name="adj" fmla="val 12585"/>
            </a:avLst>
          </a:prstGeom>
          <a:solidFill>
            <a:srgbClr val="ADAE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a:ln>
                  <a:noFill/>
                </a:ln>
                <a:solidFill>
                  <a:prstClr val="white"/>
                </a:solidFill>
                <a:effectLst/>
                <a:uLnTx/>
                <a:uFillTx/>
                <a:latin typeface="#9Slide03 AmpleSoft Bold" panose="02000000000000000000" pitchFamily="2" charset="77"/>
              </a:rPr>
              <a:t>Kiến trúc của mạng</a:t>
            </a:r>
            <a:endParaRPr kumimoji="0" lang="en-PH" sz="3600" b="1" i="0" u="none" strike="noStrike" kern="1200" cap="none" spc="0" normalizeH="0" baseline="0" noProof="0" dirty="0">
              <a:ln>
                <a:noFill/>
              </a:ln>
              <a:solidFill>
                <a:prstClr val="white"/>
              </a:solidFill>
              <a:effectLst/>
              <a:uLnTx/>
              <a:uFillTx/>
              <a:latin typeface="#9Slide03 AmpleSoft Bold" panose="02000000000000000000" pitchFamily="2" charset="77"/>
              <a:cs typeface="Arial" panose="020B0604020202020204" pitchFamily="34" charset="0"/>
            </a:endParaRPr>
          </a:p>
        </p:txBody>
      </p:sp>
      <p:sp>
        <p:nvSpPr>
          <p:cNvPr id="2" name="Rectangle: Rounded Corners 1">
            <a:extLst>
              <a:ext uri="{FF2B5EF4-FFF2-40B4-BE49-F238E27FC236}">
                <a16:creationId xmlns:a16="http://schemas.microsoft.com/office/drawing/2014/main" id="{D22A4C5B-DEC1-4206-93A1-CDC79ABA41B7}"/>
              </a:ext>
            </a:extLst>
          </p:cNvPr>
          <p:cNvSpPr/>
          <p:nvPr/>
        </p:nvSpPr>
        <p:spPr>
          <a:xfrm>
            <a:off x="943756" y="1595535"/>
            <a:ext cx="9879415" cy="4928867"/>
          </a:xfrm>
          <a:prstGeom prst="roundRect">
            <a:avLst>
              <a:gd name="adj" fmla="val 10506"/>
            </a:avLst>
          </a:prstGeom>
          <a:solidFill>
            <a:srgbClr val="486D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vi-VN" sz="2800" dirty="0">
                <a:latin typeface="#9Slide03 AmpleSoft" panose="02000000000000000000" pitchFamily="2" charset="77"/>
              </a:rPr>
              <a:t>Trình phân biệt </a:t>
            </a:r>
            <a:r>
              <a:rPr lang="en-US" sz="2800" dirty="0">
                <a:latin typeface="#9Slide03 AmpleSoft" panose="02000000000000000000" pitchFamily="2" charset="77"/>
              </a:rPr>
              <a:t>c</a:t>
            </a:r>
            <a:r>
              <a:rPr lang="vi-VN" sz="2800" dirty="0">
                <a:latin typeface="#9Slide03 AmpleSoft" panose="02000000000000000000" pitchFamily="2" charset="77"/>
              </a:rPr>
              <a:t>húng tôi sử dụng một biến thể của kiến trúc mạng DCGAN. Hình ảnh và biến điều hòa được nối và đưa vào một loạt các lớp tích chập Leaky Relu để cùng tìm các đặc trưng trên hình ảnh và cũng như bảng màu. Sau đó, nó được đưa vào một lớp được kết nối đầy đủ để phân loại xem hình ảnh là thật hay giả. </a:t>
            </a:r>
          </a:p>
        </p:txBody>
      </p:sp>
    </p:spTree>
    <p:extLst>
      <p:ext uri="{BB962C8B-B14F-4D97-AF65-F5344CB8AC3E}">
        <p14:creationId xmlns:p14="http://schemas.microsoft.com/office/powerpoint/2010/main" val="2904670544"/>
      </p:ext>
    </p:extLst>
  </p:cSld>
  <p:clrMapOvr>
    <a:masterClrMapping/>
  </p:clrMapOvr>
  <p:transition spd="slow" advTm="5896">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50000" decel="50000" fill="hold" grpId="0" nodeType="withEffect">
                                  <p:stCondLst>
                                    <p:cond delay="0"/>
                                  </p:stCondLst>
                                  <p:childTnLst>
                                    <p:set>
                                      <p:cBhvr>
                                        <p:cTn id="6" dur="1" fill="hold">
                                          <p:stCondLst>
                                            <p:cond delay="0"/>
                                          </p:stCondLst>
                                        </p:cTn>
                                        <p:tgtEl>
                                          <p:spTgt spid="319"/>
                                        </p:tgtEl>
                                        <p:attrNameLst>
                                          <p:attrName>style.visibility</p:attrName>
                                        </p:attrNameLst>
                                      </p:cBhvr>
                                      <p:to>
                                        <p:strVal val="visible"/>
                                      </p:to>
                                    </p:set>
                                    <p:anim calcmode="lin" valueType="num">
                                      <p:cBhvr additive="base">
                                        <p:cTn id="7" dur="1000" fill="hold"/>
                                        <p:tgtEl>
                                          <p:spTgt spid="319"/>
                                        </p:tgtEl>
                                        <p:attrNameLst>
                                          <p:attrName>ppt_x</p:attrName>
                                        </p:attrNameLst>
                                      </p:cBhvr>
                                      <p:tavLst>
                                        <p:tav tm="0">
                                          <p:val>
                                            <p:strVal val="#ppt_x"/>
                                          </p:val>
                                        </p:tav>
                                        <p:tav tm="100000">
                                          <p:val>
                                            <p:strVal val="#ppt_x"/>
                                          </p:val>
                                        </p:tav>
                                      </p:tavLst>
                                    </p:anim>
                                    <p:anim calcmode="lin" valueType="num">
                                      <p:cBhvr additive="base">
                                        <p:cTn id="8" dur="1000" fill="hold"/>
                                        <p:tgtEl>
                                          <p:spTgt spid="319"/>
                                        </p:tgtEl>
                                        <p:attrNameLst>
                                          <p:attrName>ppt_y</p:attrName>
                                        </p:attrNameLst>
                                      </p:cBhvr>
                                      <p:tavLst>
                                        <p:tav tm="0">
                                          <p:val>
                                            <p:strVal val="1+#ppt_h/2"/>
                                          </p:val>
                                        </p:tav>
                                        <p:tav tm="100000">
                                          <p:val>
                                            <p:strVal val="#ppt_y"/>
                                          </p:val>
                                        </p:tav>
                                      </p:tavLst>
                                    </p:anim>
                                  </p:childTnLst>
                                </p:cTn>
                              </p:par>
                            </p:childTnLst>
                          </p:cTn>
                        </p:par>
                        <p:par>
                          <p:cTn id="9" fill="hold">
                            <p:stCondLst>
                              <p:cond delay="1000"/>
                            </p:stCondLst>
                            <p:childTnLst>
                              <p:par>
                                <p:cTn id="10" presetID="10" presetClass="entr" presetSubtype="0"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9" grpId="0" animBg="1"/>
      <p:bldP spid="2" grpId="0" animBg="1"/>
    </p:bldLst>
  </p:timing>
  <p:extLst>
    <p:ext uri="{E180D4A7-C9FB-4DFB-919C-405C955672EB}">
      <p14:showEvtLst xmlns:p14="http://schemas.microsoft.com/office/powerpoint/2010/main">
        <p14:playEvt time="1" objId="318"/>
        <p14:stopEvt time="5896" objId="318"/>
      </p14:showEvtLst>
    </p:ext>
  </p:extLs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8" name="APP WINDOW (BACK)">
            <a:extLst>
              <a:ext uri="{FF2B5EF4-FFF2-40B4-BE49-F238E27FC236}">
                <a16:creationId xmlns:a16="http://schemas.microsoft.com/office/drawing/2014/main" id="{CAA1D5E8-32D4-4B88-A404-348DA0179159}"/>
              </a:ext>
            </a:extLst>
          </p:cNvPr>
          <p:cNvGrpSpPr/>
          <p:nvPr/>
        </p:nvGrpSpPr>
        <p:grpSpPr>
          <a:xfrm>
            <a:off x="200064" y="249279"/>
            <a:ext cx="11502890" cy="6188765"/>
            <a:chOff x="401704" y="416301"/>
            <a:chExt cx="11502890" cy="6188765"/>
          </a:xfrm>
        </p:grpSpPr>
        <p:grpSp>
          <p:nvGrpSpPr>
            <p:cNvPr id="89" name="Group 88">
              <a:extLst>
                <a:ext uri="{FF2B5EF4-FFF2-40B4-BE49-F238E27FC236}">
                  <a16:creationId xmlns:a16="http://schemas.microsoft.com/office/drawing/2014/main" id="{ED2245B4-33E5-4B57-B64F-42C84C27651D}"/>
                </a:ext>
              </a:extLst>
            </p:cNvPr>
            <p:cNvGrpSpPr/>
            <p:nvPr/>
          </p:nvGrpSpPr>
          <p:grpSpPr>
            <a:xfrm>
              <a:off x="401704" y="416301"/>
              <a:ext cx="11502890" cy="6188765"/>
              <a:chOff x="401704" y="410818"/>
              <a:chExt cx="11502890" cy="6188765"/>
            </a:xfrm>
          </p:grpSpPr>
          <p:grpSp>
            <p:nvGrpSpPr>
              <p:cNvPr id="91" name="Group 90">
                <a:extLst>
                  <a:ext uri="{FF2B5EF4-FFF2-40B4-BE49-F238E27FC236}">
                    <a16:creationId xmlns:a16="http://schemas.microsoft.com/office/drawing/2014/main" id="{7BFFEE01-BE5D-4AB7-9DF2-03CC697B52E4}"/>
                  </a:ext>
                </a:extLst>
              </p:cNvPr>
              <p:cNvGrpSpPr/>
              <p:nvPr/>
            </p:nvGrpSpPr>
            <p:grpSpPr>
              <a:xfrm>
                <a:off x="401707" y="410818"/>
                <a:ext cx="11502887" cy="6188765"/>
                <a:chOff x="344557" y="334618"/>
                <a:chExt cx="11502887" cy="6188765"/>
              </a:xfrm>
            </p:grpSpPr>
            <p:sp>
              <p:nvSpPr>
                <p:cNvPr id="94" name="Rectangle 93">
                  <a:extLst>
                    <a:ext uri="{FF2B5EF4-FFF2-40B4-BE49-F238E27FC236}">
                      <a16:creationId xmlns:a16="http://schemas.microsoft.com/office/drawing/2014/main" id="{EFC0D354-21C3-486C-84B7-573A402987FC}"/>
                    </a:ext>
                  </a:extLst>
                </p:cNvPr>
                <p:cNvSpPr/>
                <p:nvPr/>
              </p:nvSpPr>
              <p:spPr>
                <a:xfrm>
                  <a:off x="344557" y="334618"/>
                  <a:ext cx="11502887" cy="618876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9Slide03 AmpleSoft" panose="02000000000000000000" pitchFamily="2" charset="77"/>
                  </a:endParaRPr>
                </a:p>
              </p:txBody>
            </p:sp>
            <p:sp>
              <p:nvSpPr>
                <p:cNvPr id="95" name="Rectangle 94">
                  <a:extLst>
                    <a:ext uri="{FF2B5EF4-FFF2-40B4-BE49-F238E27FC236}">
                      <a16:creationId xmlns:a16="http://schemas.microsoft.com/office/drawing/2014/main" id="{A4E9E035-7532-4A03-9699-33C12BBC83E0}"/>
                    </a:ext>
                  </a:extLst>
                </p:cNvPr>
                <p:cNvSpPr/>
                <p:nvPr/>
              </p:nvSpPr>
              <p:spPr>
                <a:xfrm>
                  <a:off x="344557" y="334618"/>
                  <a:ext cx="11502886" cy="434008"/>
                </a:xfrm>
                <a:prstGeom prst="rect">
                  <a:avLst/>
                </a:prstGeom>
                <a:solidFill>
                  <a:srgbClr val="F1D16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dirty="0">
                    <a:ln>
                      <a:noFill/>
                    </a:ln>
                    <a:solidFill>
                      <a:prstClr val="white"/>
                    </a:solidFill>
                    <a:effectLst/>
                    <a:uLnTx/>
                    <a:uFillTx/>
                    <a:latin typeface="#9Slide03 AmpleSoft" panose="02000000000000000000" pitchFamily="2" charset="77"/>
                  </a:endParaRPr>
                </a:p>
              </p:txBody>
            </p:sp>
            <p:grpSp>
              <p:nvGrpSpPr>
                <p:cNvPr id="96" name="Group 95">
                  <a:extLst>
                    <a:ext uri="{FF2B5EF4-FFF2-40B4-BE49-F238E27FC236}">
                      <a16:creationId xmlns:a16="http://schemas.microsoft.com/office/drawing/2014/main" id="{78104EFF-063E-4E52-A806-C9ECCD8DDEE2}"/>
                    </a:ext>
                  </a:extLst>
                </p:cNvPr>
                <p:cNvGrpSpPr/>
                <p:nvPr/>
              </p:nvGrpSpPr>
              <p:grpSpPr>
                <a:xfrm>
                  <a:off x="486382" y="464073"/>
                  <a:ext cx="175098" cy="175098"/>
                  <a:chOff x="2256816" y="1157591"/>
                  <a:chExt cx="447474" cy="447473"/>
                </a:xfrm>
              </p:grpSpPr>
              <p:cxnSp>
                <p:nvCxnSpPr>
                  <p:cNvPr id="100" name="Straight Connector 99">
                    <a:extLst>
                      <a:ext uri="{FF2B5EF4-FFF2-40B4-BE49-F238E27FC236}">
                        <a16:creationId xmlns:a16="http://schemas.microsoft.com/office/drawing/2014/main" id="{876B6087-1F2B-483D-9B78-C8A15C30CFF9}"/>
                      </a:ext>
                    </a:extLst>
                  </p:cNvPr>
                  <p:cNvCxnSpPr/>
                  <p:nvPr/>
                </p:nvCxnSpPr>
                <p:spPr>
                  <a:xfrm>
                    <a:off x="2256817" y="1157591"/>
                    <a:ext cx="447473" cy="44747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D2E9E863-79B7-4C78-9E5C-451DB69A1C11}"/>
                      </a:ext>
                    </a:extLst>
                  </p:cNvPr>
                  <p:cNvCxnSpPr>
                    <a:cxnSpLocks/>
                  </p:cNvCxnSpPr>
                  <p:nvPr/>
                </p:nvCxnSpPr>
                <p:spPr>
                  <a:xfrm flipH="1">
                    <a:off x="2256816" y="1157591"/>
                    <a:ext cx="447473" cy="44747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97" name="Straight Connector 96">
                  <a:extLst>
                    <a:ext uri="{FF2B5EF4-FFF2-40B4-BE49-F238E27FC236}">
                      <a16:creationId xmlns:a16="http://schemas.microsoft.com/office/drawing/2014/main" id="{CA80C2EE-ED76-462D-8281-73C91E802B04}"/>
                    </a:ext>
                  </a:extLst>
                </p:cNvPr>
                <p:cNvCxnSpPr>
                  <a:cxnSpLocks/>
                </p:cNvCxnSpPr>
                <p:nvPr/>
              </p:nvCxnSpPr>
              <p:spPr>
                <a:xfrm>
                  <a:off x="784698" y="334618"/>
                  <a:ext cx="0" cy="43400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541DCBC1-4DAC-4FA7-B3BF-674695CD7F89}"/>
                    </a:ext>
                  </a:extLst>
                </p:cNvPr>
                <p:cNvCxnSpPr>
                  <a:cxnSpLocks/>
                </p:cNvCxnSpPr>
                <p:nvPr/>
              </p:nvCxnSpPr>
              <p:spPr>
                <a:xfrm>
                  <a:off x="1222443" y="334618"/>
                  <a:ext cx="0" cy="43400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9" name="Oval 98">
                  <a:extLst>
                    <a:ext uri="{FF2B5EF4-FFF2-40B4-BE49-F238E27FC236}">
                      <a16:creationId xmlns:a16="http://schemas.microsoft.com/office/drawing/2014/main" id="{2A2F9655-85B5-4487-9EC5-53EC520423BB}"/>
                    </a:ext>
                  </a:extLst>
                </p:cNvPr>
                <p:cNvSpPr/>
                <p:nvPr/>
              </p:nvSpPr>
              <p:spPr>
                <a:xfrm>
                  <a:off x="896569" y="439754"/>
                  <a:ext cx="223736" cy="22373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9Slide03 AmpleSoft" panose="02000000000000000000" pitchFamily="2" charset="77"/>
                  </a:endParaRPr>
                </a:p>
              </p:txBody>
            </p:sp>
          </p:grpSp>
          <p:sp>
            <p:nvSpPr>
              <p:cNvPr id="92" name="Rectangle 91">
                <a:extLst>
                  <a:ext uri="{FF2B5EF4-FFF2-40B4-BE49-F238E27FC236}">
                    <a16:creationId xmlns:a16="http://schemas.microsoft.com/office/drawing/2014/main" id="{E7FC1C14-6FFD-4A3A-BBD0-85D82E7F6D07}"/>
                  </a:ext>
                </a:extLst>
              </p:cNvPr>
              <p:cNvSpPr/>
              <p:nvPr/>
            </p:nvSpPr>
            <p:spPr>
              <a:xfrm>
                <a:off x="401705" y="1935857"/>
                <a:ext cx="5694296" cy="4663725"/>
              </a:xfrm>
              <a:prstGeom prst="rect">
                <a:avLst/>
              </a:prstGeom>
              <a:solidFill>
                <a:srgbClr val="F1895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dirty="0">
                  <a:ln>
                    <a:noFill/>
                  </a:ln>
                  <a:solidFill>
                    <a:prstClr val="white"/>
                  </a:solidFill>
                  <a:effectLst/>
                  <a:uLnTx/>
                  <a:uFillTx/>
                  <a:latin typeface="#9Slide03 AmpleSoft" panose="02000000000000000000" pitchFamily="2" charset="77"/>
                </a:endParaRPr>
              </a:p>
            </p:txBody>
          </p:sp>
          <p:sp>
            <p:nvSpPr>
              <p:cNvPr id="93" name="Rectangle 92">
                <a:extLst>
                  <a:ext uri="{FF2B5EF4-FFF2-40B4-BE49-F238E27FC236}">
                    <a16:creationId xmlns:a16="http://schemas.microsoft.com/office/drawing/2014/main" id="{758378DC-95DE-4D4F-8A86-7E6266F995A9}"/>
                  </a:ext>
                </a:extLst>
              </p:cNvPr>
              <p:cNvSpPr/>
              <p:nvPr/>
            </p:nvSpPr>
            <p:spPr>
              <a:xfrm>
                <a:off x="401704" y="844826"/>
                <a:ext cx="11502887" cy="109519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dirty="0">
                  <a:ln>
                    <a:noFill/>
                  </a:ln>
                  <a:solidFill>
                    <a:prstClr val="white"/>
                  </a:solidFill>
                  <a:effectLst/>
                  <a:uLnTx/>
                  <a:uFillTx/>
                  <a:latin typeface="#9Slide03 AmpleSoft" panose="02000000000000000000" pitchFamily="2" charset="77"/>
                </a:endParaRPr>
              </a:p>
            </p:txBody>
          </p:sp>
        </p:grpSp>
        <p:sp>
          <p:nvSpPr>
            <p:cNvPr id="90" name="Rectangle 89">
              <a:extLst>
                <a:ext uri="{FF2B5EF4-FFF2-40B4-BE49-F238E27FC236}">
                  <a16:creationId xmlns:a16="http://schemas.microsoft.com/office/drawing/2014/main" id="{D1906E67-7724-4DC5-867A-1791E5765D96}"/>
                </a:ext>
              </a:extLst>
            </p:cNvPr>
            <p:cNvSpPr/>
            <p:nvPr/>
          </p:nvSpPr>
          <p:spPr>
            <a:xfrm>
              <a:off x="6096000" y="1954010"/>
              <a:ext cx="5808591" cy="4634654"/>
            </a:xfrm>
            <a:prstGeom prst="rect">
              <a:avLst/>
            </a:prstGeom>
            <a:solidFill>
              <a:srgbClr val="CB584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w="0"/>
                <a:solidFill>
                  <a:prstClr val="black"/>
                </a:solidFill>
                <a:effectLst>
                  <a:outerShdw blurRad="38100" dist="19050" dir="2700000" algn="tl" rotWithShape="0">
                    <a:prstClr val="black">
                      <a:alpha val="40000"/>
                    </a:prstClr>
                  </a:outerShdw>
                </a:effectLst>
                <a:uLnTx/>
                <a:uFillTx/>
                <a:latin typeface="#9Slide03 AmpleSoft" panose="02000000000000000000" pitchFamily="2" charset="77"/>
              </a:endParaRPr>
            </a:p>
          </p:txBody>
        </p:sp>
      </p:grpSp>
      <p:grpSp>
        <p:nvGrpSpPr>
          <p:cNvPr id="48" name="APP WINDOW (MID)">
            <a:extLst>
              <a:ext uri="{FF2B5EF4-FFF2-40B4-BE49-F238E27FC236}">
                <a16:creationId xmlns:a16="http://schemas.microsoft.com/office/drawing/2014/main" id="{6C5EC3AD-128D-4C2F-A6BE-8B7668D67C53}"/>
              </a:ext>
            </a:extLst>
          </p:cNvPr>
          <p:cNvGrpSpPr/>
          <p:nvPr/>
        </p:nvGrpSpPr>
        <p:grpSpPr>
          <a:xfrm>
            <a:off x="290968" y="338748"/>
            <a:ext cx="11502890" cy="6188765"/>
            <a:chOff x="401704" y="416301"/>
            <a:chExt cx="11502890" cy="6188765"/>
          </a:xfrm>
        </p:grpSpPr>
        <p:grpSp>
          <p:nvGrpSpPr>
            <p:cNvPr id="75" name="Group 74">
              <a:extLst>
                <a:ext uri="{FF2B5EF4-FFF2-40B4-BE49-F238E27FC236}">
                  <a16:creationId xmlns:a16="http://schemas.microsoft.com/office/drawing/2014/main" id="{8B452D74-9EF0-41DB-AE29-2458DFEC1C7E}"/>
                </a:ext>
              </a:extLst>
            </p:cNvPr>
            <p:cNvGrpSpPr/>
            <p:nvPr/>
          </p:nvGrpSpPr>
          <p:grpSpPr>
            <a:xfrm>
              <a:off x="401704" y="416301"/>
              <a:ext cx="11502890" cy="6188765"/>
              <a:chOff x="401704" y="410818"/>
              <a:chExt cx="11502890" cy="6188765"/>
            </a:xfrm>
          </p:grpSpPr>
          <p:grpSp>
            <p:nvGrpSpPr>
              <p:cNvPr id="76" name="Group 75">
                <a:extLst>
                  <a:ext uri="{FF2B5EF4-FFF2-40B4-BE49-F238E27FC236}">
                    <a16:creationId xmlns:a16="http://schemas.microsoft.com/office/drawing/2014/main" id="{F5EF4AE6-ED8B-4426-B814-F26148E470BA}"/>
                  </a:ext>
                </a:extLst>
              </p:cNvPr>
              <p:cNvGrpSpPr/>
              <p:nvPr/>
            </p:nvGrpSpPr>
            <p:grpSpPr>
              <a:xfrm>
                <a:off x="401707" y="410818"/>
                <a:ext cx="11502887" cy="6188765"/>
                <a:chOff x="344557" y="334618"/>
                <a:chExt cx="11502887" cy="6188765"/>
              </a:xfrm>
            </p:grpSpPr>
            <p:sp>
              <p:nvSpPr>
                <p:cNvPr id="80" name="Rectangle 79">
                  <a:extLst>
                    <a:ext uri="{FF2B5EF4-FFF2-40B4-BE49-F238E27FC236}">
                      <a16:creationId xmlns:a16="http://schemas.microsoft.com/office/drawing/2014/main" id="{B29C4EC6-5D80-4FC9-8C5C-FBFA4343A552}"/>
                    </a:ext>
                  </a:extLst>
                </p:cNvPr>
                <p:cNvSpPr/>
                <p:nvPr/>
              </p:nvSpPr>
              <p:spPr>
                <a:xfrm>
                  <a:off x="344557" y="334618"/>
                  <a:ext cx="11502887" cy="618876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9Slide03 AmpleSoft" panose="02000000000000000000" pitchFamily="2" charset="77"/>
                  </a:endParaRPr>
                </a:p>
              </p:txBody>
            </p:sp>
            <p:sp>
              <p:nvSpPr>
                <p:cNvPr id="81" name="Rectangle 80">
                  <a:extLst>
                    <a:ext uri="{FF2B5EF4-FFF2-40B4-BE49-F238E27FC236}">
                      <a16:creationId xmlns:a16="http://schemas.microsoft.com/office/drawing/2014/main" id="{42543165-FE70-46AD-BC47-E5A366949EF3}"/>
                    </a:ext>
                  </a:extLst>
                </p:cNvPr>
                <p:cNvSpPr/>
                <p:nvPr/>
              </p:nvSpPr>
              <p:spPr>
                <a:xfrm>
                  <a:off x="344557" y="334618"/>
                  <a:ext cx="11502886" cy="434008"/>
                </a:xfrm>
                <a:prstGeom prst="rect">
                  <a:avLst/>
                </a:prstGeom>
                <a:solidFill>
                  <a:srgbClr val="F1D16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dirty="0">
                    <a:ln>
                      <a:noFill/>
                    </a:ln>
                    <a:solidFill>
                      <a:prstClr val="white"/>
                    </a:solidFill>
                    <a:effectLst/>
                    <a:uLnTx/>
                    <a:uFillTx/>
                    <a:latin typeface="#9Slide03 AmpleSoft" panose="02000000000000000000" pitchFamily="2" charset="77"/>
                  </a:endParaRPr>
                </a:p>
              </p:txBody>
            </p:sp>
            <p:grpSp>
              <p:nvGrpSpPr>
                <p:cNvPr id="82" name="Group 81">
                  <a:extLst>
                    <a:ext uri="{FF2B5EF4-FFF2-40B4-BE49-F238E27FC236}">
                      <a16:creationId xmlns:a16="http://schemas.microsoft.com/office/drawing/2014/main" id="{748421DE-4088-4F3F-9AA4-7BEEF96C0DD0}"/>
                    </a:ext>
                  </a:extLst>
                </p:cNvPr>
                <p:cNvGrpSpPr/>
                <p:nvPr/>
              </p:nvGrpSpPr>
              <p:grpSpPr>
                <a:xfrm>
                  <a:off x="486382" y="464073"/>
                  <a:ext cx="175098" cy="175098"/>
                  <a:chOff x="2256816" y="1157591"/>
                  <a:chExt cx="447474" cy="447473"/>
                </a:xfrm>
              </p:grpSpPr>
              <p:cxnSp>
                <p:nvCxnSpPr>
                  <p:cNvPr id="86" name="Straight Connector 85">
                    <a:extLst>
                      <a:ext uri="{FF2B5EF4-FFF2-40B4-BE49-F238E27FC236}">
                        <a16:creationId xmlns:a16="http://schemas.microsoft.com/office/drawing/2014/main" id="{2B97C69F-80DD-4641-BE66-28F463EE171D}"/>
                      </a:ext>
                    </a:extLst>
                  </p:cNvPr>
                  <p:cNvCxnSpPr/>
                  <p:nvPr/>
                </p:nvCxnSpPr>
                <p:spPr>
                  <a:xfrm>
                    <a:off x="2256817" y="1157591"/>
                    <a:ext cx="447473" cy="44747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175BCCFD-A029-404A-B78F-7686F4CDF977}"/>
                      </a:ext>
                    </a:extLst>
                  </p:cNvPr>
                  <p:cNvCxnSpPr>
                    <a:cxnSpLocks/>
                  </p:cNvCxnSpPr>
                  <p:nvPr/>
                </p:nvCxnSpPr>
                <p:spPr>
                  <a:xfrm flipH="1">
                    <a:off x="2256816" y="1157591"/>
                    <a:ext cx="447473" cy="44747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83" name="Straight Connector 82">
                  <a:extLst>
                    <a:ext uri="{FF2B5EF4-FFF2-40B4-BE49-F238E27FC236}">
                      <a16:creationId xmlns:a16="http://schemas.microsoft.com/office/drawing/2014/main" id="{E1DCF0BB-8AE1-4742-AD47-EE26919986DB}"/>
                    </a:ext>
                  </a:extLst>
                </p:cNvPr>
                <p:cNvCxnSpPr>
                  <a:cxnSpLocks/>
                </p:cNvCxnSpPr>
                <p:nvPr/>
              </p:nvCxnSpPr>
              <p:spPr>
                <a:xfrm>
                  <a:off x="784698" y="334618"/>
                  <a:ext cx="0" cy="43400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16B2CFEC-9E17-4CBF-B0E5-75D16421213F}"/>
                    </a:ext>
                  </a:extLst>
                </p:cNvPr>
                <p:cNvCxnSpPr>
                  <a:cxnSpLocks/>
                </p:cNvCxnSpPr>
                <p:nvPr/>
              </p:nvCxnSpPr>
              <p:spPr>
                <a:xfrm>
                  <a:off x="1222443" y="334618"/>
                  <a:ext cx="0" cy="43400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5" name="Oval 84">
                  <a:extLst>
                    <a:ext uri="{FF2B5EF4-FFF2-40B4-BE49-F238E27FC236}">
                      <a16:creationId xmlns:a16="http://schemas.microsoft.com/office/drawing/2014/main" id="{BECA5933-9450-4280-A894-8BE556B4BAD9}"/>
                    </a:ext>
                  </a:extLst>
                </p:cNvPr>
                <p:cNvSpPr/>
                <p:nvPr/>
              </p:nvSpPr>
              <p:spPr>
                <a:xfrm>
                  <a:off x="896569" y="439754"/>
                  <a:ext cx="223736" cy="22373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9Slide03 AmpleSoft" panose="02000000000000000000" pitchFamily="2" charset="77"/>
                  </a:endParaRPr>
                </a:p>
              </p:txBody>
            </p:sp>
          </p:grpSp>
          <p:sp>
            <p:nvSpPr>
              <p:cNvPr id="77" name="Rectangle 76">
                <a:extLst>
                  <a:ext uri="{FF2B5EF4-FFF2-40B4-BE49-F238E27FC236}">
                    <a16:creationId xmlns:a16="http://schemas.microsoft.com/office/drawing/2014/main" id="{C3EC43DD-73A6-4AE4-A52C-11C2467F5B89}"/>
                  </a:ext>
                </a:extLst>
              </p:cNvPr>
              <p:cNvSpPr/>
              <p:nvPr/>
            </p:nvSpPr>
            <p:spPr>
              <a:xfrm>
                <a:off x="401705" y="1935857"/>
                <a:ext cx="5694296" cy="4663725"/>
              </a:xfrm>
              <a:prstGeom prst="rect">
                <a:avLst/>
              </a:prstGeom>
              <a:solidFill>
                <a:srgbClr val="F1895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dirty="0">
                  <a:ln>
                    <a:noFill/>
                  </a:ln>
                  <a:solidFill>
                    <a:prstClr val="white"/>
                  </a:solidFill>
                  <a:effectLst/>
                  <a:uLnTx/>
                  <a:uFillTx/>
                  <a:latin typeface="#9Slide03 AmpleSoft" panose="02000000000000000000" pitchFamily="2" charset="77"/>
                </a:endParaRPr>
              </a:p>
            </p:txBody>
          </p:sp>
          <p:sp>
            <p:nvSpPr>
              <p:cNvPr id="78" name="Rectangle 77">
                <a:extLst>
                  <a:ext uri="{FF2B5EF4-FFF2-40B4-BE49-F238E27FC236}">
                    <a16:creationId xmlns:a16="http://schemas.microsoft.com/office/drawing/2014/main" id="{ABC656C8-608D-4168-BD1C-48307845A9E8}"/>
                  </a:ext>
                </a:extLst>
              </p:cNvPr>
              <p:cNvSpPr/>
              <p:nvPr/>
            </p:nvSpPr>
            <p:spPr>
              <a:xfrm>
                <a:off x="401704" y="844826"/>
                <a:ext cx="11502887" cy="109519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9Slide03 AmpleSoft" panose="02000000000000000000" pitchFamily="2" charset="77"/>
                </a:endParaRPr>
              </a:p>
            </p:txBody>
          </p:sp>
        </p:grpSp>
        <p:sp>
          <p:nvSpPr>
            <p:cNvPr id="47" name="Rectangle 46">
              <a:extLst>
                <a:ext uri="{FF2B5EF4-FFF2-40B4-BE49-F238E27FC236}">
                  <a16:creationId xmlns:a16="http://schemas.microsoft.com/office/drawing/2014/main" id="{71ADE725-B9A8-4D26-A238-43A9F8479955}"/>
                </a:ext>
              </a:extLst>
            </p:cNvPr>
            <p:cNvSpPr/>
            <p:nvPr/>
          </p:nvSpPr>
          <p:spPr>
            <a:xfrm>
              <a:off x="6096000" y="1954010"/>
              <a:ext cx="5808591" cy="4634654"/>
            </a:xfrm>
            <a:prstGeom prst="rect">
              <a:avLst/>
            </a:prstGeom>
            <a:solidFill>
              <a:srgbClr val="CB584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w="0"/>
                <a:solidFill>
                  <a:prstClr val="black"/>
                </a:solidFill>
                <a:effectLst>
                  <a:outerShdw blurRad="38100" dist="19050" dir="2700000" algn="tl" rotWithShape="0">
                    <a:prstClr val="black">
                      <a:alpha val="40000"/>
                    </a:prstClr>
                  </a:outerShdw>
                </a:effectLst>
                <a:uLnTx/>
                <a:uFillTx/>
                <a:latin typeface="#9Slide03 AmpleSoft" panose="02000000000000000000" pitchFamily="2" charset="77"/>
              </a:endParaRPr>
            </a:p>
          </p:txBody>
        </p:sp>
      </p:grpSp>
      <p:grpSp>
        <p:nvGrpSpPr>
          <p:cNvPr id="13" name="APP WINDOW (FRONT)">
            <a:extLst>
              <a:ext uri="{FF2B5EF4-FFF2-40B4-BE49-F238E27FC236}">
                <a16:creationId xmlns:a16="http://schemas.microsoft.com/office/drawing/2014/main" id="{4BE12394-E9BD-4D23-B31C-9FE8A7C64853}"/>
              </a:ext>
            </a:extLst>
          </p:cNvPr>
          <p:cNvGrpSpPr/>
          <p:nvPr/>
        </p:nvGrpSpPr>
        <p:grpSpPr>
          <a:xfrm>
            <a:off x="401704" y="410818"/>
            <a:ext cx="11502890" cy="6188765"/>
            <a:chOff x="401704" y="410818"/>
            <a:chExt cx="11502890" cy="6188765"/>
          </a:xfrm>
        </p:grpSpPr>
        <p:grpSp>
          <p:nvGrpSpPr>
            <p:cNvPr id="117" name="Group 116">
              <a:extLst>
                <a:ext uri="{FF2B5EF4-FFF2-40B4-BE49-F238E27FC236}">
                  <a16:creationId xmlns:a16="http://schemas.microsoft.com/office/drawing/2014/main" id="{6011B916-5263-463B-B098-D0676F366B0B}"/>
                </a:ext>
              </a:extLst>
            </p:cNvPr>
            <p:cNvGrpSpPr/>
            <p:nvPr/>
          </p:nvGrpSpPr>
          <p:grpSpPr>
            <a:xfrm>
              <a:off x="401707" y="410818"/>
              <a:ext cx="11502887" cy="6188765"/>
              <a:chOff x="344557" y="334618"/>
              <a:chExt cx="11502887" cy="6188765"/>
            </a:xfrm>
          </p:grpSpPr>
          <p:sp>
            <p:nvSpPr>
              <p:cNvPr id="2" name="Rectangle 1">
                <a:extLst>
                  <a:ext uri="{FF2B5EF4-FFF2-40B4-BE49-F238E27FC236}">
                    <a16:creationId xmlns:a16="http://schemas.microsoft.com/office/drawing/2014/main" id="{E8D96545-D438-45C6-9792-A2E3255EA706}"/>
                  </a:ext>
                </a:extLst>
              </p:cNvPr>
              <p:cNvSpPr/>
              <p:nvPr/>
            </p:nvSpPr>
            <p:spPr>
              <a:xfrm>
                <a:off x="344557" y="334618"/>
                <a:ext cx="11502887" cy="618876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9Slide03 AmpleSoft" panose="02000000000000000000" pitchFamily="2" charset="77"/>
                </a:endParaRPr>
              </a:p>
            </p:txBody>
          </p:sp>
          <p:sp>
            <p:nvSpPr>
              <p:cNvPr id="3" name="Rectangle 2">
                <a:extLst>
                  <a:ext uri="{FF2B5EF4-FFF2-40B4-BE49-F238E27FC236}">
                    <a16:creationId xmlns:a16="http://schemas.microsoft.com/office/drawing/2014/main" id="{8E0B17B4-F867-41CB-B4D9-27544E4FF73D}"/>
                  </a:ext>
                </a:extLst>
              </p:cNvPr>
              <p:cNvSpPr/>
              <p:nvPr/>
            </p:nvSpPr>
            <p:spPr>
              <a:xfrm>
                <a:off x="344557" y="334618"/>
                <a:ext cx="11502886" cy="434008"/>
              </a:xfrm>
              <a:prstGeom prst="rect">
                <a:avLst/>
              </a:prstGeom>
              <a:solidFill>
                <a:srgbClr val="F1D16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dirty="0">
                  <a:ln>
                    <a:noFill/>
                  </a:ln>
                  <a:solidFill>
                    <a:prstClr val="white"/>
                  </a:solidFill>
                  <a:effectLst/>
                  <a:uLnTx/>
                  <a:uFillTx/>
                  <a:latin typeface="#9Slide03 AmpleSoft" panose="02000000000000000000" pitchFamily="2" charset="77"/>
                </a:endParaRPr>
              </a:p>
            </p:txBody>
          </p:sp>
          <p:grpSp>
            <p:nvGrpSpPr>
              <p:cNvPr id="7" name="Group 6">
                <a:extLst>
                  <a:ext uri="{FF2B5EF4-FFF2-40B4-BE49-F238E27FC236}">
                    <a16:creationId xmlns:a16="http://schemas.microsoft.com/office/drawing/2014/main" id="{FE018F68-B971-4320-9671-838E92A8ED74}"/>
                  </a:ext>
                </a:extLst>
              </p:cNvPr>
              <p:cNvGrpSpPr/>
              <p:nvPr/>
            </p:nvGrpSpPr>
            <p:grpSpPr>
              <a:xfrm>
                <a:off x="486382" y="464073"/>
                <a:ext cx="175098" cy="175098"/>
                <a:chOff x="2256816" y="1157591"/>
                <a:chExt cx="447474" cy="447473"/>
              </a:xfrm>
            </p:grpSpPr>
            <p:cxnSp>
              <p:nvCxnSpPr>
                <p:cNvPr id="5" name="Straight Connector 4">
                  <a:extLst>
                    <a:ext uri="{FF2B5EF4-FFF2-40B4-BE49-F238E27FC236}">
                      <a16:creationId xmlns:a16="http://schemas.microsoft.com/office/drawing/2014/main" id="{897600B1-0FBE-4995-B18D-72A2ABF80F64}"/>
                    </a:ext>
                  </a:extLst>
                </p:cNvPr>
                <p:cNvCxnSpPr/>
                <p:nvPr/>
              </p:nvCxnSpPr>
              <p:spPr>
                <a:xfrm>
                  <a:off x="2256817" y="1157591"/>
                  <a:ext cx="447473" cy="44747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99CB5AF0-D22C-4BFA-87B3-ED924B60FC8C}"/>
                    </a:ext>
                  </a:extLst>
                </p:cNvPr>
                <p:cNvCxnSpPr>
                  <a:cxnSpLocks/>
                </p:cNvCxnSpPr>
                <p:nvPr/>
              </p:nvCxnSpPr>
              <p:spPr>
                <a:xfrm flipH="1">
                  <a:off x="2256816" y="1157591"/>
                  <a:ext cx="447473" cy="44747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9" name="Straight Connector 8">
                <a:extLst>
                  <a:ext uri="{FF2B5EF4-FFF2-40B4-BE49-F238E27FC236}">
                    <a16:creationId xmlns:a16="http://schemas.microsoft.com/office/drawing/2014/main" id="{FF0E7D5C-FE9A-4A23-AEE5-AE29D6278E20}"/>
                  </a:ext>
                </a:extLst>
              </p:cNvPr>
              <p:cNvCxnSpPr>
                <a:cxnSpLocks/>
              </p:cNvCxnSpPr>
              <p:nvPr/>
            </p:nvCxnSpPr>
            <p:spPr>
              <a:xfrm>
                <a:off x="784698" y="334618"/>
                <a:ext cx="0" cy="43400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E5FA185-E128-413B-A534-990B221C662C}"/>
                  </a:ext>
                </a:extLst>
              </p:cNvPr>
              <p:cNvCxnSpPr>
                <a:cxnSpLocks/>
              </p:cNvCxnSpPr>
              <p:nvPr/>
            </p:nvCxnSpPr>
            <p:spPr>
              <a:xfrm>
                <a:off x="1222443" y="334618"/>
                <a:ext cx="0" cy="43400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9E99B5A7-CB6A-4DFE-BC64-023DD48068DE}"/>
                  </a:ext>
                </a:extLst>
              </p:cNvPr>
              <p:cNvSpPr/>
              <p:nvPr/>
            </p:nvSpPr>
            <p:spPr>
              <a:xfrm>
                <a:off x="896569" y="439754"/>
                <a:ext cx="223736" cy="22373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9Slide03 AmpleSoft" panose="02000000000000000000" pitchFamily="2" charset="77"/>
                </a:endParaRPr>
              </a:p>
            </p:txBody>
          </p:sp>
        </p:grpSp>
        <p:sp>
          <p:nvSpPr>
            <p:cNvPr id="73" name="Rectangle 72">
              <a:extLst>
                <a:ext uri="{FF2B5EF4-FFF2-40B4-BE49-F238E27FC236}">
                  <a16:creationId xmlns:a16="http://schemas.microsoft.com/office/drawing/2014/main" id="{1411154B-EA4A-4D3A-A06E-941D73C39015}"/>
                </a:ext>
              </a:extLst>
            </p:cNvPr>
            <p:cNvSpPr/>
            <p:nvPr/>
          </p:nvSpPr>
          <p:spPr>
            <a:xfrm>
              <a:off x="401705" y="1935857"/>
              <a:ext cx="5694296" cy="4663725"/>
            </a:xfrm>
            <a:prstGeom prst="rect">
              <a:avLst/>
            </a:prstGeom>
            <a:solidFill>
              <a:srgbClr val="F1895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dirty="0">
                <a:ln>
                  <a:noFill/>
                </a:ln>
                <a:solidFill>
                  <a:prstClr val="white"/>
                </a:solidFill>
                <a:effectLst/>
                <a:uLnTx/>
                <a:uFillTx/>
                <a:latin typeface="#9Slide03 AmpleSoft" panose="02000000000000000000" pitchFamily="2" charset="77"/>
              </a:endParaRPr>
            </a:p>
          </p:txBody>
        </p:sp>
        <p:sp>
          <p:nvSpPr>
            <p:cNvPr id="37" name="Rectangle 36">
              <a:extLst>
                <a:ext uri="{FF2B5EF4-FFF2-40B4-BE49-F238E27FC236}">
                  <a16:creationId xmlns:a16="http://schemas.microsoft.com/office/drawing/2014/main" id="{E23DDA06-D927-4E79-B5F5-58B6AB47BBF0}"/>
                </a:ext>
              </a:extLst>
            </p:cNvPr>
            <p:cNvSpPr/>
            <p:nvPr/>
          </p:nvSpPr>
          <p:spPr>
            <a:xfrm>
              <a:off x="401704" y="844826"/>
              <a:ext cx="11502887" cy="109519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dirty="0">
                <a:ln>
                  <a:noFill/>
                </a:ln>
                <a:solidFill>
                  <a:prstClr val="white"/>
                </a:solidFill>
                <a:effectLst/>
                <a:uLnTx/>
                <a:uFillTx/>
                <a:latin typeface="#9Slide03 AmpleSoft" panose="02000000000000000000" pitchFamily="2" charset="77"/>
              </a:endParaRPr>
            </a:p>
          </p:txBody>
        </p:sp>
      </p:grpSp>
      <p:sp>
        <p:nvSpPr>
          <p:cNvPr id="4" name="BODY TEXT">
            <a:extLst>
              <a:ext uri="{FF2B5EF4-FFF2-40B4-BE49-F238E27FC236}">
                <a16:creationId xmlns:a16="http://schemas.microsoft.com/office/drawing/2014/main" id="{EE42C229-F92B-479D-B1C4-7E51D15FE383}"/>
              </a:ext>
            </a:extLst>
          </p:cNvPr>
          <p:cNvSpPr txBox="1"/>
          <p:nvPr/>
        </p:nvSpPr>
        <p:spPr>
          <a:xfrm>
            <a:off x="496361" y="2473744"/>
            <a:ext cx="5284055" cy="3108543"/>
          </a:xfrm>
          <a:prstGeom prst="rect">
            <a:avLst/>
          </a:prstGeom>
          <a:noFill/>
        </p:spPr>
        <p:txBody>
          <a:bodyPr wrap="square" rtlCol="0">
            <a:spAutoFit/>
          </a:bodyPr>
          <a:lstStyle/>
          <a:p>
            <a:pPr lvl="0" algn="just">
              <a:defRPr/>
            </a:pPr>
            <a:r>
              <a:rPr lang="vi-VN" sz="2800">
                <a:latin typeface="#9Slide03 AmpleSoft" panose="02000000000000000000" pitchFamily="2" charset="77"/>
              </a:rPr>
              <a:t>Trước tiên, chúng tôi huấn luyện D0 và G0 của TPN trong 1000 epochs bằng cách sử dụng bộ dữ liệu PAT. Sau đó, chúng tôi huấn luyện D1 và G1 của PCN trong 100 epochs, sử dụng bảng màu được trích xuất từ hình ảnh thật</a:t>
            </a:r>
            <a:endParaRPr kumimoji="0" lang="en-PH" sz="4800" b="1" i="0" u="none" strike="noStrike" kern="1200" cap="none" spc="0" normalizeH="0" baseline="0" noProof="0" dirty="0">
              <a:ln>
                <a:noFill/>
              </a:ln>
              <a:solidFill>
                <a:prstClr val="white"/>
              </a:solidFill>
              <a:effectLst/>
              <a:uLnTx/>
              <a:uFillTx/>
              <a:latin typeface="#9Slide03 AmpleSoft Bold" panose="02000000000000000000" pitchFamily="2" charset="77"/>
              <a:cs typeface="Arial" panose="020B0604020202020204" pitchFamily="34" charset="0"/>
            </a:endParaRPr>
          </a:p>
        </p:txBody>
      </p:sp>
      <p:sp>
        <p:nvSpPr>
          <p:cNvPr id="8" name="TITLE TEXT">
            <a:extLst>
              <a:ext uri="{FF2B5EF4-FFF2-40B4-BE49-F238E27FC236}">
                <a16:creationId xmlns:a16="http://schemas.microsoft.com/office/drawing/2014/main" id="{84A8E31B-E325-4441-AC62-29BBD9914C0E}"/>
              </a:ext>
            </a:extLst>
          </p:cNvPr>
          <p:cNvSpPr txBox="1"/>
          <p:nvPr/>
        </p:nvSpPr>
        <p:spPr>
          <a:xfrm>
            <a:off x="1111431" y="1142813"/>
            <a:ext cx="9963283"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PH" sz="3200" b="1" i="0" u="none" strike="noStrike" kern="1200" cap="none" spc="0" normalizeH="0" noProof="0">
                <a:ln>
                  <a:noFill/>
                </a:ln>
                <a:solidFill>
                  <a:srgbClr val="D2A514"/>
                </a:solidFill>
                <a:effectLst/>
                <a:uLnTx/>
                <a:uFillTx/>
                <a:latin typeface="#9Slide03 AmpleSoft Bold" panose="02000000000000000000" pitchFamily="2" charset="77"/>
                <a:cs typeface="Arial" panose="020B0604020202020204" pitchFamily="34" charset="0"/>
              </a:rPr>
              <a:t>4.3 Chi tiết triển khai</a:t>
            </a:r>
            <a:endParaRPr kumimoji="0" lang="en-PH" sz="3200" b="1" i="0" u="none" strike="noStrike" kern="1200" cap="none" spc="0" normalizeH="0" baseline="0" noProof="0" dirty="0">
              <a:ln>
                <a:noFill/>
              </a:ln>
              <a:solidFill>
                <a:srgbClr val="D2A514"/>
              </a:solidFill>
              <a:effectLst/>
              <a:uLnTx/>
              <a:uFillTx/>
              <a:latin typeface="#9Slide03 AmpleSoft Bold" panose="02000000000000000000" pitchFamily="2" charset="77"/>
              <a:cs typeface="Arial" panose="020B0604020202020204" pitchFamily="34" charset="0"/>
            </a:endParaRPr>
          </a:p>
        </p:txBody>
      </p:sp>
      <p:sp>
        <p:nvSpPr>
          <p:cNvPr id="14" name="DO NOT DELETE">
            <a:extLst>
              <a:ext uri="{FF2B5EF4-FFF2-40B4-BE49-F238E27FC236}">
                <a16:creationId xmlns:a16="http://schemas.microsoft.com/office/drawing/2014/main" id="{D8DB4CDD-89CF-4CBA-A6C3-DABFAB75748C}"/>
              </a:ext>
            </a:extLst>
          </p:cNvPr>
          <p:cNvSpPr/>
          <p:nvPr/>
        </p:nvSpPr>
        <p:spPr>
          <a:xfrm>
            <a:off x="11922014" y="1691805"/>
            <a:ext cx="269986" cy="5166195"/>
          </a:xfrm>
          <a:prstGeom prst="rect">
            <a:avLst/>
          </a:prstGeom>
          <a:solidFill>
            <a:srgbClr val="CB58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9Slide03 AmpleSoft" panose="02000000000000000000" pitchFamily="2" charset="77"/>
            </a:endParaRPr>
          </a:p>
        </p:txBody>
      </p:sp>
      <p:sp>
        <p:nvSpPr>
          <p:cNvPr id="15" name="TextBox 14">
            <a:extLst>
              <a:ext uri="{FF2B5EF4-FFF2-40B4-BE49-F238E27FC236}">
                <a16:creationId xmlns:a16="http://schemas.microsoft.com/office/drawing/2014/main" id="{07E26585-BAA8-AADF-F64E-2114C563E794}"/>
              </a:ext>
            </a:extLst>
          </p:cNvPr>
          <p:cNvSpPr txBox="1"/>
          <p:nvPr/>
        </p:nvSpPr>
        <p:spPr>
          <a:xfrm>
            <a:off x="6280243" y="2256430"/>
            <a:ext cx="5399671" cy="3329951"/>
          </a:xfrm>
          <a:prstGeom prst="rect">
            <a:avLst/>
          </a:prstGeom>
          <a:noFill/>
        </p:spPr>
        <p:txBody>
          <a:bodyPr wrap="square">
            <a:spAutoFit/>
          </a:bodyPr>
          <a:lstStyle/>
          <a:p>
            <a:pPr marR="113030" indent="208915" algn="just">
              <a:lnSpc>
                <a:spcPct val="127000"/>
              </a:lnSpc>
              <a:spcAft>
                <a:spcPts val="15"/>
              </a:spcAft>
            </a:pPr>
            <a:r>
              <a:rPr lang="vi-VN" sz="2800">
                <a:latin typeface="#9Slide03 AmpleSoft" panose="02000000000000000000" pitchFamily="2" charset="77"/>
              </a:rPr>
              <a:t>Cuối cùng, chúng tôi sử dụng các trình khởi tạo được huấn luyện từ G0 và G1 trong thời gian thử nghiệm để tô màu một hình ảnh thang độ xám với bảng màu được tạo từ đầu vào văn bản x.</a:t>
            </a:r>
            <a:endParaRPr lang="en-US" sz="2800">
              <a:solidFill>
                <a:srgbClr val="000000"/>
              </a:solidFill>
              <a:effectLst/>
              <a:latin typeface="#9Slide03 AmpleSoft" panose="02000000000000000000" pitchFamily="2" charset="77"/>
              <a:ea typeface="Calibri" panose="020F0502020204030204" pitchFamily="34" charset="0"/>
            </a:endParaRPr>
          </a:p>
        </p:txBody>
      </p:sp>
    </p:spTree>
    <p:extLst>
      <p:ext uri="{BB962C8B-B14F-4D97-AF65-F5344CB8AC3E}">
        <p14:creationId xmlns:p14="http://schemas.microsoft.com/office/powerpoint/2010/main" val="3222673781"/>
      </p:ext>
    </p:extLst>
  </p:cSld>
  <p:clrMapOvr>
    <a:masterClrMapping/>
  </p:clrMapOvr>
  <p:transition spd="slow" advTm="2656">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8"/>
                                        </p:tgtEl>
                                        <p:attrNameLst>
                                          <p:attrName>style.visibility</p:attrName>
                                        </p:attrNameLst>
                                      </p:cBhvr>
                                      <p:to>
                                        <p:strVal val="visible"/>
                                      </p:to>
                                    </p:set>
                                  </p:childTnLst>
                                </p:cTn>
                              </p:par>
                              <p:par>
                                <p:cTn id="7" presetID="1" presetClass="entr" presetSubtype="0" fill="hold" nodeType="withEffect">
                                  <p:stCondLst>
                                    <p:cond delay="500"/>
                                  </p:stCondLst>
                                  <p:childTnLst>
                                    <p:set>
                                      <p:cBhvr>
                                        <p:cTn id="8" dur="1" fill="hold">
                                          <p:stCondLst>
                                            <p:cond delay="0"/>
                                          </p:stCondLst>
                                        </p:cTn>
                                        <p:tgtEl>
                                          <p:spTgt spid="88"/>
                                        </p:tgtEl>
                                        <p:attrNameLst>
                                          <p:attrName>style.visibility</p:attrName>
                                        </p:attrNameLst>
                                      </p:cBhvr>
                                      <p:to>
                                        <p:strVal val="visible"/>
                                      </p:to>
                                    </p:set>
                                  </p:childTnLst>
                                </p:cTn>
                              </p:par>
                              <p:par>
                                <p:cTn id="9" presetID="1" presetClass="entr" presetSubtype="0" fill="hold" grpId="0" nodeType="withEffect">
                                  <p:stCondLst>
                                    <p:cond delay="0"/>
                                  </p:stCondLst>
                                  <p:iterate type="lt">
                                    <p:tmAbs val="100"/>
                                  </p:iterate>
                                  <p:childTnLst>
                                    <p:set>
                                      <p:cBhvr>
                                        <p:cTn id="10" dur="1" fill="hold">
                                          <p:stCondLst>
                                            <p:cond delay="0"/>
                                          </p:stCondLst>
                                        </p:cTn>
                                        <p:tgtEl>
                                          <p:spTgt spid="8"/>
                                        </p:tgtEl>
                                        <p:attrNameLst>
                                          <p:attrName>style.visibility</p:attrName>
                                        </p:attrNameLst>
                                      </p:cBhvr>
                                      <p:to>
                                        <p:strVal val="visible"/>
                                      </p:to>
                                    </p:set>
                                  </p:childTnLst>
                                </p:cTn>
                              </p:par>
                            </p:childTnLst>
                          </p:cTn>
                        </p:par>
                        <p:par>
                          <p:cTn id="11" fill="hold">
                            <p:stCondLst>
                              <p:cond delay="1801"/>
                            </p:stCondLst>
                            <p:childTnLst>
                              <p:par>
                                <p:cTn id="12" presetID="10" presetClass="entr" presetSubtype="0" fill="hold" grpId="0" nodeType="after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070886D-E104-42D4-B279-B64B32FE2F6B}"/>
              </a:ext>
            </a:extLst>
          </p:cNvPr>
          <p:cNvSpPr/>
          <p:nvPr/>
        </p:nvSpPr>
        <p:spPr>
          <a:xfrm>
            <a:off x="0" y="0"/>
            <a:ext cx="12192000" cy="6858000"/>
          </a:xfrm>
          <a:prstGeom prst="rect">
            <a:avLst/>
          </a:prstGeom>
          <a:solidFill>
            <a:srgbClr val="E9D7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6" name="Rectangle 5">
            <a:extLst>
              <a:ext uri="{FF2B5EF4-FFF2-40B4-BE49-F238E27FC236}">
                <a16:creationId xmlns:a16="http://schemas.microsoft.com/office/drawing/2014/main" id="{59F1406C-D19E-4461-9E40-6453C2D9B6BE}"/>
              </a:ext>
            </a:extLst>
          </p:cNvPr>
          <p:cNvSpPr/>
          <p:nvPr/>
        </p:nvSpPr>
        <p:spPr>
          <a:xfrm>
            <a:off x="-3077194" y="2339605"/>
            <a:ext cx="2180254" cy="2295331"/>
          </a:xfrm>
          <a:prstGeom prst="rect">
            <a:avLst/>
          </a:prstGeom>
          <a:solidFill>
            <a:srgbClr val="3933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8" name="TextBox 7">
            <a:extLst>
              <a:ext uri="{FF2B5EF4-FFF2-40B4-BE49-F238E27FC236}">
                <a16:creationId xmlns:a16="http://schemas.microsoft.com/office/drawing/2014/main" id="{9D0E0377-5056-40E5-BC20-B9E1F6A7756F}"/>
              </a:ext>
            </a:extLst>
          </p:cNvPr>
          <p:cNvSpPr txBox="1"/>
          <p:nvPr/>
        </p:nvSpPr>
        <p:spPr>
          <a:xfrm>
            <a:off x="-2607514" y="2908521"/>
            <a:ext cx="1292506" cy="461665"/>
          </a:xfrm>
          <a:prstGeom prst="rect">
            <a:avLst/>
          </a:prstGeom>
          <a:noFill/>
        </p:spPr>
        <p:txBody>
          <a:bodyPr wrap="square" rtlCol="0">
            <a:spAutoFit/>
          </a:bodyPr>
          <a:lstStyle/>
          <a:p>
            <a:pPr algn="ctr"/>
            <a:r>
              <a:rPr lang="en-US" sz="2400" b="1">
                <a:solidFill>
                  <a:srgbClr val="D9D3D7"/>
                </a:solidFill>
              </a:rPr>
              <a:t>GROUP</a:t>
            </a:r>
            <a:endParaRPr lang="vi-VN" sz="2400" b="1">
              <a:solidFill>
                <a:srgbClr val="D9D3D7"/>
              </a:solidFill>
            </a:endParaRPr>
          </a:p>
        </p:txBody>
      </p:sp>
      <p:sp>
        <p:nvSpPr>
          <p:cNvPr id="9" name="TextBox 8">
            <a:extLst>
              <a:ext uri="{FF2B5EF4-FFF2-40B4-BE49-F238E27FC236}">
                <a16:creationId xmlns:a16="http://schemas.microsoft.com/office/drawing/2014/main" id="{2C820832-8437-4D77-9257-C4D76B0B662D}"/>
              </a:ext>
            </a:extLst>
          </p:cNvPr>
          <p:cNvSpPr txBox="1"/>
          <p:nvPr/>
        </p:nvSpPr>
        <p:spPr>
          <a:xfrm>
            <a:off x="-2532962" y="3260768"/>
            <a:ext cx="277792" cy="523220"/>
          </a:xfrm>
          <a:prstGeom prst="rect">
            <a:avLst/>
          </a:prstGeom>
          <a:noFill/>
        </p:spPr>
        <p:txBody>
          <a:bodyPr wrap="square" rtlCol="0">
            <a:spAutoFit/>
          </a:bodyPr>
          <a:lstStyle/>
          <a:p>
            <a:pPr algn="ctr"/>
            <a:r>
              <a:rPr lang="en-US" sz="2800" b="1">
                <a:solidFill>
                  <a:srgbClr val="804F52"/>
                </a:solidFill>
              </a:rPr>
              <a:t>N</a:t>
            </a:r>
            <a:endParaRPr lang="vi-VN" sz="2800" b="1">
              <a:solidFill>
                <a:srgbClr val="804F52"/>
              </a:solidFill>
            </a:endParaRPr>
          </a:p>
        </p:txBody>
      </p:sp>
      <p:sp>
        <p:nvSpPr>
          <p:cNvPr id="10" name="TextBox 9">
            <a:extLst>
              <a:ext uri="{FF2B5EF4-FFF2-40B4-BE49-F238E27FC236}">
                <a16:creationId xmlns:a16="http://schemas.microsoft.com/office/drawing/2014/main" id="{A901B034-D7E6-41DD-ADE3-BD5F68F98860}"/>
              </a:ext>
            </a:extLst>
          </p:cNvPr>
          <p:cNvSpPr txBox="1"/>
          <p:nvPr/>
        </p:nvSpPr>
        <p:spPr>
          <a:xfrm>
            <a:off x="-2264859" y="3259864"/>
            <a:ext cx="277792" cy="523220"/>
          </a:xfrm>
          <a:prstGeom prst="rect">
            <a:avLst/>
          </a:prstGeom>
          <a:noFill/>
        </p:spPr>
        <p:txBody>
          <a:bodyPr wrap="square" rtlCol="0">
            <a:spAutoFit/>
          </a:bodyPr>
          <a:lstStyle/>
          <a:p>
            <a:pPr algn="ctr"/>
            <a:r>
              <a:rPr lang="en-US" sz="2800" b="1">
                <a:solidFill>
                  <a:srgbClr val="7E8E8D"/>
                </a:solidFill>
              </a:rPr>
              <a:t>A</a:t>
            </a:r>
            <a:endParaRPr lang="vi-VN" sz="2800" b="1">
              <a:solidFill>
                <a:srgbClr val="7E8E8D"/>
              </a:solidFill>
            </a:endParaRPr>
          </a:p>
        </p:txBody>
      </p:sp>
      <p:sp>
        <p:nvSpPr>
          <p:cNvPr id="11" name="TextBox 10">
            <a:extLst>
              <a:ext uri="{FF2B5EF4-FFF2-40B4-BE49-F238E27FC236}">
                <a16:creationId xmlns:a16="http://schemas.microsoft.com/office/drawing/2014/main" id="{485189FD-D703-4F1A-8BA3-7DD128A6A4D5}"/>
              </a:ext>
            </a:extLst>
          </p:cNvPr>
          <p:cNvSpPr txBox="1"/>
          <p:nvPr/>
        </p:nvSpPr>
        <p:spPr>
          <a:xfrm>
            <a:off x="-1961261" y="3259864"/>
            <a:ext cx="277792" cy="523220"/>
          </a:xfrm>
          <a:prstGeom prst="rect">
            <a:avLst/>
          </a:prstGeom>
          <a:noFill/>
        </p:spPr>
        <p:txBody>
          <a:bodyPr wrap="square" rtlCol="0">
            <a:spAutoFit/>
          </a:bodyPr>
          <a:lstStyle/>
          <a:p>
            <a:pPr algn="ctr"/>
            <a:r>
              <a:rPr lang="en-US" sz="2800" b="1">
                <a:solidFill>
                  <a:srgbClr val="494A57"/>
                </a:solidFill>
              </a:rPr>
              <a:t>M</a:t>
            </a:r>
            <a:endParaRPr lang="vi-VN" sz="2800" b="1">
              <a:solidFill>
                <a:srgbClr val="494A57"/>
              </a:solidFill>
            </a:endParaRPr>
          </a:p>
        </p:txBody>
      </p:sp>
      <p:sp>
        <p:nvSpPr>
          <p:cNvPr id="12" name="TextBox 11">
            <a:extLst>
              <a:ext uri="{FF2B5EF4-FFF2-40B4-BE49-F238E27FC236}">
                <a16:creationId xmlns:a16="http://schemas.microsoft.com/office/drawing/2014/main" id="{017C6EE7-5D1D-413A-A40D-5C07C08EF149}"/>
              </a:ext>
            </a:extLst>
          </p:cNvPr>
          <p:cNvSpPr txBox="1"/>
          <p:nvPr/>
        </p:nvSpPr>
        <p:spPr>
          <a:xfrm>
            <a:off x="-1673126" y="3259864"/>
            <a:ext cx="277792" cy="523220"/>
          </a:xfrm>
          <a:prstGeom prst="rect">
            <a:avLst/>
          </a:prstGeom>
          <a:noFill/>
        </p:spPr>
        <p:txBody>
          <a:bodyPr wrap="square" rtlCol="0">
            <a:spAutoFit/>
          </a:bodyPr>
          <a:lstStyle/>
          <a:p>
            <a:pPr algn="ctr"/>
            <a:r>
              <a:rPr lang="en-US" sz="2800" b="1">
                <a:solidFill>
                  <a:srgbClr val="ACAE87"/>
                </a:solidFill>
              </a:rPr>
              <a:t>E</a:t>
            </a:r>
            <a:endParaRPr lang="vi-VN" sz="2800" b="1">
              <a:solidFill>
                <a:srgbClr val="ACAE87"/>
              </a:solidFill>
            </a:endParaRPr>
          </a:p>
        </p:txBody>
      </p:sp>
      <p:sp>
        <p:nvSpPr>
          <p:cNvPr id="13" name="Rectangle 12">
            <a:extLst>
              <a:ext uri="{FF2B5EF4-FFF2-40B4-BE49-F238E27FC236}">
                <a16:creationId xmlns:a16="http://schemas.microsoft.com/office/drawing/2014/main" id="{14B8E1BD-9138-46A4-A916-70C008E2932C}"/>
              </a:ext>
            </a:extLst>
          </p:cNvPr>
          <p:cNvSpPr/>
          <p:nvPr/>
        </p:nvSpPr>
        <p:spPr>
          <a:xfrm>
            <a:off x="-3082089" y="3870152"/>
            <a:ext cx="2190044" cy="150519"/>
          </a:xfrm>
          <a:prstGeom prst="rect">
            <a:avLst/>
          </a:prstGeom>
          <a:solidFill>
            <a:srgbClr val="D9D3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6" name="Rectangle 15">
            <a:extLst>
              <a:ext uri="{FF2B5EF4-FFF2-40B4-BE49-F238E27FC236}">
                <a16:creationId xmlns:a16="http://schemas.microsoft.com/office/drawing/2014/main" id="{0210363D-7FDA-4C92-876D-EF798C4FD1DD}"/>
              </a:ext>
            </a:extLst>
          </p:cNvPr>
          <p:cNvSpPr/>
          <p:nvPr/>
        </p:nvSpPr>
        <p:spPr>
          <a:xfrm flipH="1">
            <a:off x="-1592637" y="3420596"/>
            <a:ext cx="13576987" cy="219075"/>
          </a:xfrm>
          <a:prstGeom prst="rect">
            <a:avLst/>
          </a:prstGeom>
          <a:solidFill>
            <a:srgbClr val="ACAE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4" name="TextBox 13">
            <a:extLst>
              <a:ext uri="{FF2B5EF4-FFF2-40B4-BE49-F238E27FC236}">
                <a16:creationId xmlns:a16="http://schemas.microsoft.com/office/drawing/2014/main" id="{DF617007-F073-B743-88E9-0FA426BC4651}"/>
              </a:ext>
            </a:extLst>
          </p:cNvPr>
          <p:cNvSpPr txBox="1"/>
          <p:nvPr/>
        </p:nvSpPr>
        <p:spPr>
          <a:xfrm>
            <a:off x="-12455962" y="2739424"/>
            <a:ext cx="11769197" cy="1800493"/>
          </a:xfrm>
          <a:prstGeom prst="rect">
            <a:avLst/>
          </a:prstGeom>
          <a:noFill/>
        </p:spPr>
        <p:txBody>
          <a:bodyPr wrap="square" rtlCol="0">
            <a:spAutoFit/>
          </a:bodyPr>
          <a:lstStyle/>
          <a:p>
            <a:r>
              <a:rPr lang="en-VN" sz="3700">
                <a:solidFill>
                  <a:srgbClr val="2F3F46"/>
                </a:solidFill>
                <a:latin typeface="Aachen" panose="02020500000000000000" pitchFamily="18" charset="77"/>
                <a:ea typeface="Aachen" panose="02020500000000000000" pitchFamily="18" charset="77"/>
                <a:cs typeface="Aachen" panose="02020500000000000000" pitchFamily="18" charset="77"/>
              </a:rPr>
              <a:t>TÔ MÀU HÌNH ẢNH </a:t>
            </a:r>
          </a:p>
          <a:p>
            <a:endParaRPr lang="en-VN" sz="3700">
              <a:solidFill>
                <a:srgbClr val="2F3F46"/>
              </a:solidFill>
              <a:latin typeface="Aachen" panose="02020500000000000000" pitchFamily="18" charset="77"/>
              <a:ea typeface="Aachen" panose="02020500000000000000" pitchFamily="18" charset="77"/>
              <a:cs typeface="Aachen" panose="02020500000000000000" pitchFamily="18" charset="77"/>
            </a:endParaRPr>
          </a:p>
          <a:p>
            <a:r>
              <a:rPr lang="en-VN" sz="3700">
                <a:solidFill>
                  <a:srgbClr val="2F3F46"/>
                </a:solidFill>
                <a:latin typeface="Aachen" panose="02020500000000000000" pitchFamily="18" charset="77"/>
                <a:ea typeface="Aachen" panose="02020500000000000000" pitchFamily="18" charset="77"/>
                <a:cs typeface="Aachen" panose="02020500000000000000" pitchFamily="18" charset="77"/>
              </a:rPr>
              <a:t>THÔNG QUA VIỆC TẠO BẢNG MÀU DỰA TRÊN VĂN BẢN</a:t>
            </a:r>
          </a:p>
        </p:txBody>
      </p:sp>
      <p:pic>
        <p:nvPicPr>
          <p:cNvPr id="15" name="Picture 14" descr="Logo&#10;&#10;Description automatically generated">
            <a:extLst>
              <a:ext uri="{FF2B5EF4-FFF2-40B4-BE49-F238E27FC236}">
                <a16:creationId xmlns:a16="http://schemas.microsoft.com/office/drawing/2014/main" id="{B7C1E1AD-6472-DA4E-891A-27BDAF061D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92942" y="164354"/>
            <a:ext cx="696171" cy="696171"/>
          </a:xfrm>
          <a:prstGeom prst="rect">
            <a:avLst/>
          </a:prstGeom>
        </p:spPr>
      </p:pic>
      <p:pic>
        <p:nvPicPr>
          <p:cNvPr id="17" name="Picture 2">
            <a:extLst>
              <a:ext uri="{FF2B5EF4-FFF2-40B4-BE49-F238E27FC236}">
                <a16:creationId xmlns:a16="http://schemas.microsoft.com/office/drawing/2014/main" id="{867B6C29-FB0D-FC4A-AB14-D3B5EA7B51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29" y="78310"/>
            <a:ext cx="1792942" cy="7822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93512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grpId="0" nodeType="withEffect">
                                  <p:stCondLst>
                                    <p:cond delay="0"/>
                                  </p:stCondLst>
                                  <p:childTnLst>
                                    <p:animMotion origin="layout" path="M -0.99844 -0.00625 L 1.02278 -0.02223 " pathEditMode="relative" rAng="0" ptsTypes="AA">
                                      <p:cBhvr>
                                        <p:cTn id="6" dur="1000" fill="hold"/>
                                        <p:tgtEl>
                                          <p:spTgt spid="14"/>
                                        </p:tgtEl>
                                        <p:attrNameLst>
                                          <p:attrName>ppt_x</p:attrName>
                                          <p:attrName>ppt_y</p:attrName>
                                        </p:attrNameLst>
                                      </p:cBhvr>
                                      <p:rCtr x="101068" y="-81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8" name="APP WINDOW (BACK)">
            <a:extLst>
              <a:ext uri="{FF2B5EF4-FFF2-40B4-BE49-F238E27FC236}">
                <a16:creationId xmlns:a16="http://schemas.microsoft.com/office/drawing/2014/main" id="{CAA1D5E8-32D4-4B88-A404-348DA0179159}"/>
              </a:ext>
            </a:extLst>
          </p:cNvPr>
          <p:cNvGrpSpPr/>
          <p:nvPr/>
        </p:nvGrpSpPr>
        <p:grpSpPr>
          <a:xfrm>
            <a:off x="200064" y="249279"/>
            <a:ext cx="11502890" cy="6188765"/>
            <a:chOff x="401704" y="416301"/>
            <a:chExt cx="11502890" cy="6188765"/>
          </a:xfrm>
        </p:grpSpPr>
        <p:grpSp>
          <p:nvGrpSpPr>
            <p:cNvPr id="89" name="Group 88">
              <a:extLst>
                <a:ext uri="{FF2B5EF4-FFF2-40B4-BE49-F238E27FC236}">
                  <a16:creationId xmlns:a16="http://schemas.microsoft.com/office/drawing/2014/main" id="{ED2245B4-33E5-4B57-B64F-42C84C27651D}"/>
                </a:ext>
              </a:extLst>
            </p:cNvPr>
            <p:cNvGrpSpPr/>
            <p:nvPr/>
          </p:nvGrpSpPr>
          <p:grpSpPr>
            <a:xfrm>
              <a:off x="401704" y="416301"/>
              <a:ext cx="11502890" cy="6188765"/>
              <a:chOff x="401704" y="410818"/>
              <a:chExt cx="11502890" cy="6188765"/>
            </a:xfrm>
          </p:grpSpPr>
          <p:grpSp>
            <p:nvGrpSpPr>
              <p:cNvPr id="91" name="Group 90">
                <a:extLst>
                  <a:ext uri="{FF2B5EF4-FFF2-40B4-BE49-F238E27FC236}">
                    <a16:creationId xmlns:a16="http://schemas.microsoft.com/office/drawing/2014/main" id="{7BFFEE01-BE5D-4AB7-9DF2-03CC697B52E4}"/>
                  </a:ext>
                </a:extLst>
              </p:cNvPr>
              <p:cNvGrpSpPr/>
              <p:nvPr/>
            </p:nvGrpSpPr>
            <p:grpSpPr>
              <a:xfrm>
                <a:off x="401707" y="410818"/>
                <a:ext cx="11502887" cy="6188765"/>
                <a:chOff x="344557" y="334618"/>
                <a:chExt cx="11502887" cy="6188765"/>
              </a:xfrm>
            </p:grpSpPr>
            <p:sp>
              <p:nvSpPr>
                <p:cNvPr id="94" name="Rectangle 93">
                  <a:extLst>
                    <a:ext uri="{FF2B5EF4-FFF2-40B4-BE49-F238E27FC236}">
                      <a16:creationId xmlns:a16="http://schemas.microsoft.com/office/drawing/2014/main" id="{EFC0D354-21C3-486C-84B7-573A402987FC}"/>
                    </a:ext>
                  </a:extLst>
                </p:cNvPr>
                <p:cNvSpPr/>
                <p:nvPr/>
              </p:nvSpPr>
              <p:spPr>
                <a:xfrm>
                  <a:off x="344557" y="334618"/>
                  <a:ext cx="11502887" cy="618876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9Slide03 AmpleSoft" panose="02000000000000000000" pitchFamily="2" charset="77"/>
                  </a:endParaRPr>
                </a:p>
              </p:txBody>
            </p:sp>
            <p:sp>
              <p:nvSpPr>
                <p:cNvPr id="95" name="Rectangle 94">
                  <a:extLst>
                    <a:ext uri="{FF2B5EF4-FFF2-40B4-BE49-F238E27FC236}">
                      <a16:creationId xmlns:a16="http://schemas.microsoft.com/office/drawing/2014/main" id="{A4E9E035-7532-4A03-9699-33C12BBC83E0}"/>
                    </a:ext>
                  </a:extLst>
                </p:cNvPr>
                <p:cNvSpPr/>
                <p:nvPr/>
              </p:nvSpPr>
              <p:spPr>
                <a:xfrm>
                  <a:off x="344557" y="334618"/>
                  <a:ext cx="11502886" cy="434008"/>
                </a:xfrm>
                <a:prstGeom prst="rect">
                  <a:avLst/>
                </a:prstGeom>
                <a:solidFill>
                  <a:srgbClr val="F1D16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dirty="0">
                    <a:ln>
                      <a:noFill/>
                    </a:ln>
                    <a:solidFill>
                      <a:prstClr val="white"/>
                    </a:solidFill>
                    <a:effectLst/>
                    <a:uLnTx/>
                    <a:uFillTx/>
                    <a:latin typeface="#9Slide03 AmpleSoft" panose="02000000000000000000" pitchFamily="2" charset="77"/>
                  </a:endParaRPr>
                </a:p>
              </p:txBody>
            </p:sp>
            <p:grpSp>
              <p:nvGrpSpPr>
                <p:cNvPr id="96" name="Group 95">
                  <a:extLst>
                    <a:ext uri="{FF2B5EF4-FFF2-40B4-BE49-F238E27FC236}">
                      <a16:creationId xmlns:a16="http://schemas.microsoft.com/office/drawing/2014/main" id="{78104EFF-063E-4E52-A806-C9ECCD8DDEE2}"/>
                    </a:ext>
                  </a:extLst>
                </p:cNvPr>
                <p:cNvGrpSpPr/>
                <p:nvPr/>
              </p:nvGrpSpPr>
              <p:grpSpPr>
                <a:xfrm>
                  <a:off x="486382" y="464073"/>
                  <a:ext cx="175098" cy="175098"/>
                  <a:chOff x="2256816" y="1157591"/>
                  <a:chExt cx="447474" cy="447473"/>
                </a:xfrm>
              </p:grpSpPr>
              <p:cxnSp>
                <p:nvCxnSpPr>
                  <p:cNvPr id="100" name="Straight Connector 99">
                    <a:extLst>
                      <a:ext uri="{FF2B5EF4-FFF2-40B4-BE49-F238E27FC236}">
                        <a16:creationId xmlns:a16="http://schemas.microsoft.com/office/drawing/2014/main" id="{876B6087-1F2B-483D-9B78-C8A15C30CFF9}"/>
                      </a:ext>
                    </a:extLst>
                  </p:cNvPr>
                  <p:cNvCxnSpPr/>
                  <p:nvPr/>
                </p:nvCxnSpPr>
                <p:spPr>
                  <a:xfrm>
                    <a:off x="2256817" y="1157591"/>
                    <a:ext cx="447473" cy="44747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D2E9E863-79B7-4C78-9E5C-451DB69A1C11}"/>
                      </a:ext>
                    </a:extLst>
                  </p:cNvPr>
                  <p:cNvCxnSpPr>
                    <a:cxnSpLocks/>
                  </p:cNvCxnSpPr>
                  <p:nvPr/>
                </p:nvCxnSpPr>
                <p:spPr>
                  <a:xfrm flipH="1">
                    <a:off x="2256816" y="1157591"/>
                    <a:ext cx="447473" cy="44747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97" name="Straight Connector 96">
                  <a:extLst>
                    <a:ext uri="{FF2B5EF4-FFF2-40B4-BE49-F238E27FC236}">
                      <a16:creationId xmlns:a16="http://schemas.microsoft.com/office/drawing/2014/main" id="{CA80C2EE-ED76-462D-8281-73C91E802B04}"/>
                    </a:ext>
                  </a:extLst>
                </p:cNvPr>
                <p:cNvCxnSpPr>
                  <a:cxnSpLocks/>
                </p:cNvCxnSpPr>
                <p:nvPr/>
              </p:nvCxnSpPr>
              <p:spPr>
                <a:xfrm>
                  <a:off x="784698" y="334618"/>
                  <a:ext cx="0" cy="43400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541DCBC1-4DAC-4FA7-B3BF-674695CD7F89}"/>
                    </a:ext>
                  </a:extLst>
                </p:cNvPr>
                <p:cNvCxnSpPr>
                  <a:cxnSpLocks/>
                </p:cNvCxnSpPr>
                <p:nvPr/>
              </p:nvCxnSpPr>
              <p:spPr>
                <a:xfrm>
                  <a:off x="1222443" y="334618"/>
                  <a:ext cx="0" cy="43400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9" name="Oval 98">
                  <a:extLst>
                    <a:ext uri="{FF2B5EF4-FFF2-40B4-BE49-F238E27FC236}">
                      <a16:creationId xmlns:a16="http://schemas.microsoft.com/office/drawing/2014/main" id="{2A2F9655-85B5-4487-9EC5-53EC520423BB}"/>
                    </a:ext>
                  </a:extLst>
                </p:cNvPr>
                <p:cNvSpPr/>
                <p:nvPr/>
              </p:nvSpPr>
              <p:spPr>
                <a:xfrm>
                  <a:off x="896569" y="439754"/>
                  <a:ext cx="223736" cy="22373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9Slide03 AmpleSoft" panose="02000000000000000000" pitchFamily="2" charset="77"/>
                  </a:endParaRPr>
                </a:p>
              </p:txBody>
            </p:sp>
          </p:grpSp>
          <p:sp>
            <p:nvSpPr>
              <p:cNvPr id="92" name="Rectangle 91">
                <a:extLst>
                  <a:ext uri="{FF2B5EF4-FFF2-40B4-BE49-F238E27FC236}">
                    <a16:creationId xmlns:a16="http://schemas.microsoft.com/office/drawing/2014/main" id="{E7FC1C14-6FFD-4A3A-BBD0-85D82E7F6D07}"/>
                  </a:ext>
                </a:extLst>
              </p:cNvPr>
              <p:cNvSpPr/>
              <p:nvPr/>
            </p:nvSpPr>
            <p:spPr>
              <a:xfrm>
                <a:off x="401705" y="1935857"/>
                <a:ext cx="5694296" cy="4663725"/>
              </a:xfrm>
              <a:prstGeom prst="rect">
                <a:avLst/>
              </a:prstGeom>
              <a:solidFill>
                <a:srgbClr val="F1895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dirty="0">
                  <a:ln>
                    <a:noFill/>
                  </a:ln>
                  <a:solidFill>
                    <a:prstClr val="white"/>
                  </a:solidFill>
                  <a:effectLst/>
                  <a:uLnTx/>
                  <a:uFillTx/>
                  <a:latin typeface="#9Slide03 AmpleSoft" panose="02000000000000000000" pitchFamily="2" charset="77"/>
                </a:endParaRPr>
              </a:p>
            </p:txBody>
          </p:sp>
          <p:sp>
            <p:nvSpPr>
              <p:cNvPr id="93" name="Rectangle 92">
                <a:extLst>
                  <a:ext uri="{FF2B5EF4-FFF2-40B4-BE49-F238E27FC236}">
                    <a16:creationId xmlns:a16="http://schemas.microsoft.com/office/drawing/2014/main" id="{758378DC-95DE-4D4F-8A86-7E6266F995A9}"/>
                  </a:ext>
                </a:extLst>
              </p:cNvPr>
              <p:cNvSpPr/>
              <p:nvPr/>
            </p:nvSpPr>
            <p:spPr>
              <a:xfrm>
                <a:off x="401704" y="844826"/>
                <a:ext cx="11502887" cy="109519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dirty="0">
                  <a:ln>
                    <a:noFill/>
                  </a:ln>
                  <a:solidFill>
                    <a:prstClr val="white"/>
                  </a:solidFill>
                  <a:effectLst/>
                  <a:uLnTx/>
                  <a:uFillTx/>
                  <a:latin typeface="#9Slide03 AmpleSoft" panose="02000000000000000000" pitchFamily="2" charset="77"/>
                </a:endParaRPr>
              </a:p>
            </p:txBody>
          </p:sp>
        </p:grpSp>
        <p:sp>
          <p:nvSpPr>
            <p:cNvPr id="90" name="Rectangle 89">
              <a:extLst>
                <a:ext uri="{FF2B5EF4-FFF2-40B4-BE49-F238E27FC236}">
                  <a16:creationId xmlns:a16="http://schemas.microsoft.com/office/drawing/2014/main" id="{D1906E67-7724-4DC5-867A-1791E5765D96}"/>
                </a:ext>
              </a:extLst>
            </p:cNvPr>
            <p:cNvSpPr/>
            <p:nvPr/>
          </p:nvSpPr>
          <p:spPr>
            <a:xfrm>
              <a:off x="6096000" y="1954010"/>
              <a:ext cx="5808591" cy="4634654"/>
            </a:xfrm>
            <a:prstGeom prst="rect">
              <a:avLst/>
            </a:prstGeom>
            <a:solidFill>
              <a:srgbClr val="CB584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w="0"/>
                <a:solidFill>
                  <a:prstClr val="black"/>
                </a:solidFill>
                <a:effectLst>
                  <a:outerShdw blurRad="38100" dist="19050" dir="2700000" algn="tl" rotWithShape="0">
                    <a:prstClr val="black">
                      <a:alpha val="40000"/>
                    </a:prstClr>
                  </a:outerShdw>
                </a:effectLst>
                <a:uLnTx/>
                <a:uFillTx/>
                <a:latin typeface="#9Slide03 AmpleSoft" panose="02000000000000000000" pitchFamily="2" charset="77"/>
              </a:endParaRPr>
            </a:p>
          </p:txBody>
        </p:sp>
      </p:grpSp>
      <p:grpSp>
        <p:nvGrpSpPr>
          <p:cNvPr id="48" name="APP WINDOW (MID)">
            <a:extLst>
              <a:ext uri="{FF2B5EF4-FFF2-40B4-BE49-F238E27FC236}">
                <a16:creationId xmlns:a16="http://schemas.microsoft.com/office/drawing/2014/main" id="{6C5EC3AD-128D-4C2F-A6BE-8B7668D67C53}"/>
              </a:ext>
            </a:extLst>
          </p:cNvPr>
          <p:cNvGrpSpPr/>
          <p:nvPr/>
        </p:nvGrpSpPr>
        <p:grpSpPr>
          <a:xfrm>
            <a:off x="290968" y="338748"/>
            <a:ext cx="11502890" cy="6188765"/>
            <a:chOff x="401704" y="416301"/>
            <a:chExt cx="11502890" cy="6188765"/>
          </a:xfrm>
        </p:grpSpPr>
        <p:grpSp>
          <p:nvGrpSpPr>
            <p:cNvPr id="75" name="Group 74">
              <a:extLst>
                <a:ext uri="{FF2B5EF4-FFF2-40B4-BE49-F238E27FC236}">
                  <a16:creationId xmlns:a16="http://schemas.microsoft.com/office/drawing/2014/main" id="{8B452D74-9EF0-41DB-AE29-2458DFEC1C7E}"/>
                </a:ext>
              </a:extLst>
            </p:cNvPr>
            <p:cNvGrpSpPr/>
            <p:nvPr/>
          </p:nvGrpSpPr>
          <p:grpSpPr>
            <a:xfrm>
              <a:off x="401704" y="416301"/>
              <a:ext cx="11502890" cy="6188765"/>
              <a:chOff x="401704" y="410818"/>
              <a:chExt cx="11502890" cy="6188765"/>
            </a:xfrm>
          </p:grpSpPr>
          <p:grpSp>
            <p:nvGrpSpPr>
              <p:cNvPr id="76" name="Group 75">
                <a:extLst>
                  <a:ext uri="{FF2B5EF4-FFF2-40B4-BE49-F238E27FC236}">
                    <a16:creationId xmlns:a16="http://schemas.microsoft.com/office/drawing/2014/main" id="{F5EF4AE6-ED8B-4426-B814-F26148E470BA}"/>
                  </a:ext>
                </a:extLst>
              </p:cNvPr>
              <p:cNvGrpSpPr/>
              <p:nvPr/>
            </p:nvGrpSpPr>
            <p:grpSpPr>
              <a:xfrm>
                <a:off x="401707" y="410818"/>
                <a:ext cx="11502887" cy="6188765"/>
                <a:chOff x="344557" y="334618"/>
                <a:chExt cx="11502887" cy="6188765"/>
              </a:xfrm>
            </p:grpSpPr>
            <p:sp>
              <p:nvSpPr>
                <p:cNvPr id="80" name="Rectangle 79">
                  <a:extLst>
                    <a:ext uri="{FF2B5EF4-FFF2-40B4-BE49-F238E27FC236}">
                      <a16:creationId xmlns:a16="http://schemas.microsoft.com/office/drawing/2014/main" id="{B29C4EC6-5D80-4FC9-8C5C-FBFA4343A552}"/>
                    </a:ext>
                  </a:extLst>
                </p:cNvPr>
                <p:cNvSpPr/>
                <p:nvPr/>
              </p:nvSpPr>
              <p:spPr>
                <a:xfrm>
                  <a:off x="344557" y="334618"/>
                  <a:ext cx="11502887" cy="618876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9Slide03 AmpleSoft" panose="02000000000000000000" pitchFamily="2" charset="77"/>
                  </a:endParaRPr>
                </a:p>
              </p:txBody>
            </p:sp>
            <p:sp>
              <p:nvSpPr>
                <p:cNvPr id="81" name="Rectangle 80">
                  <a:extLst>
                    <a:ext uri="{FF2B5EF4-FFF2-40B4-BE49-F238E27FC236}">
                      <a16:creationId xmlns:a16="http://schemas.microsoft.com/office/drawing/2014/main" id="{42543165-FE70-46AD-BC47-E5A366949EF3}"/>
                    </a:ext>
                  </a:extLst>
                </p:cNvPr>
                <p:cNvSpPr/>
                <p:nvPr/>
              </p:nvSpPr>
              <p:spPr>
                <a:xfrm>
                  <a:off x="344557" y="334618"/>
                  <a:ext cx="11502886" cy="434008"/>
                </a:xfrm>
                <a:prstGeom prst="rect">
                  <a:avLst/>
                </a:prstGeom>
                <a:solidFill>
                  <a:srgbClr val="F1D16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dirty="0">
                    <a:ln>
                      <a:noFill/>
                    </a:ln>
                    <a:solidFill>
                      <a:prstClr val="white"/>
                    </a:solidFill>
                    <a:effectLst/>
                    <a:uLnTx/>
                    <a:uFillTx/>
                    <a:latin typeface="#9Slide03 AmpleSoft" panose="02000000000000000000" pitchFamily="2" charset="77"/>
                  </a:endParaRPr>
                </a:p>
              </p:txBody>
            </p:sp>
            <p:grpSp>
              <p:nvGrpSpPr>
                <p:cNvPr id="82" name="Group 81">
                  <a:extLst>
                    <a:ext uri="{FF2B5EF4-FFF2-40B4-BE49-F238E27FC236}">
                      <a16:creationId xmlns:a16="http://schemas.microsoft.com/office/drawing/2014/main" id="{748421DE-4088-4F3F-9AA4-7BEEF96C0DD0}"/>
                    </a:ext>
                  </a:extLst>
                </p:cNvPr>
                <p:cNvGrpSpPr/>
                <p:nvPr/>
              </p:nvGrpSpPr>
              <p:grpSpPr>
                <a:xfrm>
                  <a:off x="486382" y="464073"/>
                  <a:ext cx="175098" cy="175098"/>
                  <a:chOff x="2256816" y="1157591"/>
                  <a:chExt cx="447474" cy="447473"/>
                </a:xfrm>
              </p:grpSpPr>
              <p:cxnSp>
                <p:nvCxnSpPr>
                  <p:cNvPr id="86" name="Straight Connector 85">
                    <a:extLst>
                      <a:ext uri="{FF2B5EF4-FFF2-40B4-BE49-F238E27FC236}">
                        <a16:creationId xmlns:a16="http://schemas.microsoft.com/office/drawing/2014/main" id="{2B97C69F-80DD-4641-BE66-28F463EE171D}"/>
                      </a:ext>
                    </a:extLst>
                  </p:cNvPr>
                  <p:cNvCxnSpPr/>
                  <p:nvPr/>
                </p:nvCxnSpPr>
                <p:spPr>
                  <a:xfrm>
                    <a:off x="2256817" y="1157591"/>
                    <a:ext cx="447473" cy="44747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175BCCFD-A029-404A-B78F-7686F4CDF977}"/>
                      </a:ext>
                    </a:extLst>
                  </p:cNvPr>
                  <p:cNvCxnSpPr>
                    <a:cxnSpLocks/>
                  </p:cNvCxnSpPr>
                  <p:nvPr/>
                </p:nvCxnSpPr>
                <p:spPr>
                  <a:xfrm flipH="1">
                    <a:off x="2256816" y="1157591"/>
                    <a:ext cx="447473" cy="44747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83" name="Straight Connector 82">
                  <a:extLst>
                    <a:ext uri="{FF2B5EF4-FFF2-40B4-BE49-F238E27FC236}">
                      <a16:creationId xmlns:a16="http://schemas.microsoft.com/office/drawing/2014/main" id="{E1DCF0BB-8AE1-4742-AD47-EE26919986DB}"/>
                    </a:ext>
                  </a:extLst>
                </p:cNvPr>
                <p:cNvCxnSpPr>
                  <a:cxnSpLocks/>
                </p:cNvCxnSpPr>
                <p:nvPr/>
              </p:nvCxnSpPr>
              <p:spPr>
                <a:xfrm>
                  <a:off x="784698" y="334618"/>
                  <a:ext cx="0" cy="43400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16B2CFEC-9E17-4CBF-B0E5-75D16421213F}"/>
                    </a:ext>
                  </a:extLst>
                </p:cNvPr>
                <p:cNvCxnSpPr>
                  <a:cxnSpLocks/>
                </p:cNvCxnSpPr>
                <p:nvPr/>
              </p:nvCxnSpPr>
              <p:spPr>
                <a:xfrm>
                  <a:off x="1222443" y="334618"/>
                  <a:ext cx="0" cy="43400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5" name="Oval 84">
                  <a:extLst>
                    <a:ext uri="{FF2B5EF4-FFF2-40B4-BE49-F238E27FC236}">
                      <a16:creationId xmlns:a16="http://schemas.microsoft.com/office/drawing/2014/main" id="{BECA5933-9450-4280-A894-8BE556B4BAD9}"/>
                    </a:ext>
                  </a:extLst>
                </p:cNvPr>
                <p:cNvSpPr/>
                <p:nvPr/>
              </p:nvSpPr>
              <p:spPr>
                <a:xfrm>
                  <a:off x="896569" y="439754"/>
                  <a:ext cx="223736" cy="22373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9Slide03 AmpleSoft" panose="02000000000000000000" pitchFamily="2" charset="77"/>
                  </a:endParaRPr>
                </a:p>
              </p:txBody>
            </p:sp>
          </p:grpSp>
          <p:sp>
            <p:nvSpPr>
              <p:cNvPr id="77" name="Rectangle 76">
                <a:extLst>
                  <a:ext uri="{FF2B5EF4-FFF2-40B4-BE49-F238E27FC236}">
                    <a16:creationId xmlns:a16="http://schemas.microsoft.com/office/drawing/2014/main" id="{C3EC43DD-73A6-4AE4-A52C-11C2467F5B89}"/>
                  </a:ext>
                </a:extLst>
              </p:cNvPr>
              <p:cNvSpPr/>
              <p:nvPr/>
            </p:nvSpPr>
            <p:spPr>
              <a:xfrm>
                <a:off x="401705" y="1935857"/>
                <a:ext cx="5694296" cy="4663725"/>
              </a:xfrm>
              <a:prstGeom prst="rect">
                <a:avLst/>
              </a:prstGeom>
              <a:solidFill>
                <a:srgbClr val="F1895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dirty="0">
                  <a:ln>
                    <a:noFill/>
                  </a:ln>
                  <a:solidFill>
                    <a:prstClr val="white"/>
                  </a:solidFill>
                  <a:effectLst/>
                  <a:uLnTx/>
                  <a:uFillTx/>
                  <a:latin typeface="#9Slide03 AmpleSoft" panose="02000000000000000000" pitchFamily="2" charset="77"/>
                </a:endParaRPr>
              </a:p>
            </p:txBody>
          </p:sp>
          <p:sp>
            <p:nvSpPr>
              <p:cNvPr id="78" name="Rectangle 77">
                <a:extLst>
                  <a:ext uri="{FF2B5EF4-FFF2-40B4-BE49-F238E27FC236}">
                    <a16:creationId xmlns:a16="http://schemas.microsoft.com/office/drawing/2014/main" id="{ABC656C8-608D-4168-BD1C-48307845A9E8}"/>
                  </a:ext>
                </a:extLst>
              </p:cNvPr>
              <p:cNvSpPr/>
              <p:nvPr/>
            </p:nvSpPr>
            <p:spPr>
              <a:xfrm>
                <a:off x="401704" y="844826"/>
                <a:ext cx="11502887" cy="109519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9Slide03 AmpleSoft" panose="02000000000000000000" pitchFamily="2" charset="77"/>
                </a:endParaRPr>
              </a:p>
            </p:txBody>
          </p:sp>
        </p:grpSp>
        <p:sp>
          <p:nvSpPr>
            <p:cNvPr id="47" name="Rectangle 46">
              <a:extLst>
                <a:ext uri="{FF2B5EF4-FFF2-40B4-BE49-F238E27FC236}">
                  <a16:creationId xmlns:a16="http://schemas.microsoft.com/office/drawing/2014/main" id="{71ADE725-B9A8-4D26-A238-43A9F8479955}"/>
                </a:ext>
              </a:extLst>
            </p:cNvPr>
            <p:cNvSpPr/>
            <p:nvPr/>
          </p:nvSpPr>
          <p:spPr>
            <a:xfrm>
              <a:off x="6096000" y="1954010"/>
              <a:ext cx="5808591" cy="4634654"/>
            </a:xfrm>
            <a:prstGeom prst="rect">
              <a:avLst/>
            </a:prstGeom>
            <a:solidFill>
              <a:srgbClr val="CB584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w="0"/>
                <a:solidFill>
                  <a:prstClr val="black"/>
                </a:solidFill>
                <a:effectLst>
                  <a:outerShdw blurRad="38100" dist="19050" dir="2700000" algn="tl" rotWithShape="0">
                    <a:prstClr val="black">
                      <a:alpha val="40000"/>
                    </a:prstClr>
                  </a:outerShdw>
                </a:effectLst>
                <a:uLnTx/>
                <a:uFillTx/>
                <a:latin typeface="#9Slide03 AmpleSoft" panose="02000000000000000000" pitchFamily="2" charset="77"/>
              </a:endParaRPr>
            </a:p>
          </p:txBody>
        </p:sp>
      </p:grpSp>
      <p:grpSp>
        <p:nvGrpSpPr>
          <p:cNvPr id="13" name="APP WINDOW (FRONT)">
            <a:extLst>
              <a:ext uri="{FF2B5EF4-FFF2-40B4-BE49-F238E27FC236}">
                <a16:creationId xmlns:a16="http://schemas.microsoft.com/office/drawing/2014/main" id="{4BE12394-E9BD-4D23-B31C-9FE8A7C64853}"/>
              </a:ext>
            </a:extLst>
          </p:cNvPr>
          <p:cNvGrpSpPr/>
          <p:nvPr/>
        </p:nvGrpSpPr>
        <p:grpSpPr>
          <a:xfrm>
            <a:off x="401704" y="410818"/>
            <a:ext cx="11502890" cy="6188765"/>
            <a:chOff x="401704" y="410818"/>
            <a:chExt cx="11502890" cy="6188765"/>
          </a:xfrm>
        </p:grpSpPr>
        <p:grpSp>
          <p:nvGrpSpPr>
            <p:cNvPr id="117" name="Group 116">
              <a:extLst>
                <a:ext uri="{FF2B5EF4-FFF2-40B4-BE49-F238E27FC236}">
                  <a16:creationId xmlns:a16="http://schemas.microsoft.com/office/drawing/2014/main" id="{6011B916-5263-463B-B098-D0676F366B0B}"/>
                </a:ext>
              </a:extLst>
            </p:cNvPr>
            <p:cNvGrpSpPr/>
            <p:nvPr/>
          </p:nvGrpSpPr>
          <p:grpSpPr>
            <a:xfrm>
              <a:off x="401707" y="410818"/>
              <a:ext cx="11502887" cy="6188765"/>
              <a:chOff x="344557" y="334618"/>
              <a:chExt cx="11502887" cy="6188765"/>
            </a:xfrm>
          </p:grpSpPr>
          <p:sp>
            <p:nvSpPr>
              <p:cNvPr id="2" name="Rectangle 1">
                <a:extLst>
                  <a:ext uri="{FF2B5EF4-FFF2-40B4-BE49-F238E27FC236}">
                    <a16:creationId xmlns:a16="http://schemas.microsoft.com/office/drawing/2014/main" id="{E8D96545-D438-45C6-9792-A2E3255EA706}"/>
                  </a:ext>
                </a:extLst>
              </p:cNvPr>
              <p:cNvSpPr/>
              <p:nvPr/>
            </p:nvSpPr>
            <p:spPr>
              <a:xfrm>
                <a:off x="344557" y="334618"/>
                <a:ext cx="11502887" cy="618876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9Slide03 AmpleSoft" panose="02000000000000000000" pitchFamily="2" charset="77"/>
                </a:endParaRPr>
              </a:p>
            </p:txBody>
          </p:sp>
          <p:sp>
            <p:nvSpPr>
              <p:cNvPr id="3" name="Rectangle 2">
                <a:extLst>
                  <a:ext uri="{FF2B5EF4-FFF2-40B4-BE49-F238E27FC236}">
                    <a16:creationId xmlns:a16="http://schemas.microsoft.com/office/drawing/2014/main" id="{8E0B17B4-F867-41CB-B4D9-27544E4FF73D}"/>
                  </a:ext>
                </a:extLst>
              </p:cNvPr>
              <p:cNvSpPr/>
              <p:nvPr/>
            </p:nvSpPr>
            <p:spPr>
              <a:xfrm>
                <a:off x="344557" y="334618"/>
                <a:ext cx="11502886" cy="434008"/>
              </a:xfrm>
              <a:prstGeom prst="rect">
                <a:avLst/>
              </a:prstGeom>
              <a:solidFill>
                <a:srgbClr val="F1D16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dirty="0">
                  <a:ln>
                    <a:noFill/>
                  </a:ln>
                  <a:solidFill>
                    <a:prstClr val="white"/>
                  </a:solidFill>
                  <a:effectLst/>
                  <a:uLnTx/>
                  <a:uFillTx/>
                  <a:latin typeface="#9Slide03 AmpleSoft" panose="02000000000000000000" pitchFamily="2" charset="77"/>
                </a:endParaRPr>
              </a:p>
            </p:txBody>
          </p:sp>
          <p:grpSp>
            <p:nvGrpSpPr>
              <p:cNvPr id="7" name="Group 6">
                <a:extLst>
                  <a:ext uri="{FF2B5EF4-FFF2-40B4-BE49-F238E27FC236}">
                    <a16:creationId xmlns:a16="http://schemas.microsoft.com/office/drawing/2014/main" id="{FE018F68-B971-4320-9671-838E92A8ED74}"/>
                  </a:ext>
                </a:extLst>
              </p:cNvPr>
              <p:cNvGrpSpPr/>
              <p:nvPr/>
            </p:nvGrpSpPr>
            <p:grpSpPr>
              <a:xfrm>
                <a:off x="486382" y="464073"/>
                <a:ext cx="175098" cy="175098"/>
                <a:chOff x="2256816" y="1157591"/>
                <a:chExt cx="447474" cy="447473"/>
              </a:xfrm>
            </p:grpSpPr>
            <p:cxnSp>
              <p:nvCxnSpPr>
                <p:cNvPr id="5" name="Straight Connector 4">
                  <a:extLst>
                    <a:ext uri="{FF2B5EF4-FFF2-40B4-BE49-F238E27FC236}">
                      <a16:creationId xmlns:a16="http://schemas.microsoft.com/office/drawing/2014/main" id="{897600B1-0FBE-4995-B18D-72A2ABF80F64}"/>
                    </a:ext>
                  </a:extLst>
                </p:cNvPr>
                <p:cNvCxnSpPr/>
                <p:nvPr/>
              </p:nvCxnSpPr>
              <p:spPr>
                <a:xfrm>
                  <a:off x="2256817" y="1157591"/>
                  <a:ext cx="447473" cy="44747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99CB5AF0-D22C-4BFA-87B3-ED924B60FC8C}"/>
                    </a:ext>
                  </a:extLst>
                </p:cNvPr>
                <p:cNvCxnSpPr>
                  <a:cxnSpLocks/>
                </p:cNvCxnSpPr>
                <p:nvPr/>
              </p:nvCxnSpPr>
              <p:spPr>
                <a:xfrm flipH="1">
                  <a:off x="2256816" y="1157591"/>
                  <a:ext cx="447473" cy="44747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9" name="Straight Connector 8">
                <a:extLst>
                  <a:ext uri="{FF2B5EF4-FFF2-40B4-BE49-F238E27FC236}">
                    <a16:creationId xmlns:a16="http://schemas.microsoft.com/office/drawing/2014/main" id="{FF0E7D5C-FE9A-4A23-AEE5-AE29D6278E20}"/>
                  </a:ext>
                </a:extLst>
              </p:cNvPr>
              <p:cNvCxnSpPr>
                <a:cxnSpLocks/>
              </p:cNvCxnSpPr>
              <p:nvPr/>
            </p:nvCxnSpPr>
            <p:spPr>
              <a:xfrm>
                <a:off x="784698" y="334618"/>
                <a:ext cx="0" cy="43400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E5FA185-E128-413B-A534-990B221C662C}"/>
                  </a:ext>
                </a:extLst>
              </p:cNvPr>
              <p:cNvCxnSpPr>
                <a:cxnSpLocks/>
              </p:cNvCxnSpPr>
              <p:nvPr/>
            </p:nvCxnSpPr>
            <p:spPr>
              <a:xfrm>
                <a:off x="1222443" y="334618"/>
                <a:ext cx="0" cy="43400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9E99B5A7-CB6A-4DFE-BC64-023DD48068DE}"/>
                  </a:ext>
                </a:extLst>
              </p:cNvPr>
              <p:cNvSpPr/>
              <p:nvPr/>
            </p:nvSpPr>
            <p:spPr>
              <a:xfrm>
                <a:off x="896569" y="439754"/>
                <a:ext cx="223736" cy="22373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9Slide03 AmpleSoft" panose="02000000000000000000" pitchFamily="2" charset="77"/>
                </a:endParaRPr>
              </a:p>
            </p:txBody>
          </p:sp>
        </p:grpSp>
        <p:sp>
          <p:nvSpPr>
            <p:cNvPr id="73" name="Rectangle 72">
              <a:extLst>
                <a:ext uri="{FF2B5EF4-FFF2-40B4-BE49-F238E27FC236}">
                  <a16:creationId xmlns:a16="http://schemas.microsoft.com/office/drawing/2014/main" id="{1411154B-EA4A-4D3A-A06E-941D73C39015}"/>
                </a:ext>
              </a:extLst>
            </p:cNvPr>
            <p:cNvSpPr/>
            <p:nvPr/>
          </p:nvSpPr>
          <p:spPr>
            <a:xfrm>
              <a:off x="401705" y="1935857"/>
              <a:ext cx="5694296" cy="4663725"/>
            </a:xfrm>
            <a:prstGeom prst="rect">
              <a:avLst/>
            </a:prstGeom>
            <a:solidFill>
              <a:srgbClr val="F1895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dirty="0">
                <a:ln>
                  <a:noFill/>
                </a:ln>
                <a:solidFill>
                  <a:prstClr val="white"/>
                </a:solidFill>
                <a:effectLst/>
                <a:uLnTx/>
                <a:uFillTx/>
                <a:latin typeface="#9Slide03 AmpleSoft" panose="02000000000000000000" pitchFamily="2" charset="77"/>
              </a:endParaRPr>
            </a:p>
          </p:txBody>
        </p:sp>
        <p:sp>
          <p:nvSpPr>
            <p:cNvPr id="37" name="Rectangle 36">
              <a:extLst>
                <a:ext uri="{FF2B5EF4-FFF2-40B4-BE49-F238E27FC236}">
                  <a16:creationId xmlns:a16="http://schemas.microsoft.com/office/drawing/2014/main" id="{E23DDA06-D927-4E79-B5F5-58B6AB47BBF0}"/>
                </a:ext>
              </a:extLst>
            </p:cNvPr>
            <p:cNvSpPr/>
            <p:nvPr/>
          </p:nvSpPr>
          <p:spPr>
            <a:xfrm>
              <a:off x="401704" y="844826"/>
              <a:ext cx="11502887" cy="109519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dirty="0">
                <a:ln>
                  <a:noFill/>
                </a:ln>
                <a:solidFill>
                  <a:prstClr val="white"/>
                </a:solidFill>
                <a:effectLst/>
                <a:uLnTx/>
                <a:uFillTx/>
                <a:latin typeface="#9Slide03 AmpleSoft" panose="02000000000000000000" pitchFamily="2" charset="77"/>
              </a:endParaRPr>
            </a:p>
          </p:txBody>
        </p:sp>
      </p:grpSp>
      <p:sp>
        <p:nvSpPr>
          <p:cNvPr id="4" name="BODY TEXT">
            <a:extLst>
              <a:ext uri="{FF2B5EF4-FFF2-40B4-BE49-F238E27FC236}">
                <a16:creationId xmlns:a16="http://schemas.microsoft.com/office/drawing/2014/main" id="{EE42C229-F92B-479D-B1C4-7E51D15FE383}"/>
              </a:ext>
            </a:extLst>
          </p:cNvPr>
          <p:cNvSpPr txBox="1"/>
          <p:nvPr/>
        </p:nvSpPr>
        <p:spPr>
          <a:xfrm>
            <a:off x="841848" y="3164285"/>
            <a:ext cx="4906912" cy="1815882"/>
          </a:xfrm>
          <a:prstGeom prst="rect">
            <a:avLst/>
          </a:prstGeom>
          <a:noFill/>
        </p:spPr>
        <p:txBody>
          <a:bodyPr wrap="square" rtlCol="0">
            <a:spAutoFit/>
          </a:bodyPr>
          <a:lstStyle/>
          <a:p>
            <a:pPr lvl="0" algn="just">
              <a:defRPr/>
            </a:pPr>
            <a:r>
              <a:rPr lang="vi-VN" sz="2800">
                <a:latin typeface="#9Slide03 AmpleSoft" panose="02000000000000000000" pitchFamily="2" charset="77"/>
              </a:rPr>
              <a:t>Tất cả các mạng được đào tạo bằng trình tối ưu hóa Adam [29] với tốc độ học tập là 0,0002.</a:t>
            </a:r>
            <a:endParaRPr kumimoji="0" lang="en-PH" sz="4800" b="1" i="0" u="none" strike="noStrike" kern="1200" cap="none" spc="0" normalizeH="0" baseline="0" noProof="0" dirty="0">
              <a:ln>
                <a:noFill/>
              </a:ln>
              <a:solidFill>
                <a:prstClr val="white"/>
              </a:solidFill>
              <a:effectLst/>
              <a:uLnTx/>
              <a:uFillTx/>
              <a:latin typeface="#9Slide03 AmpleSoft Bold" panose="02000000000000000000" pitchFamily="2" charset="77"/>
              <a:cs typeface="Arial" panose="020B0604020202020204" pitchFamily="34" charset="0"/>
            </a:endParaRPr>
          </a:p>
        </p:txBody>
      </p:sp>
      <p:sp>
        <p:nvSpPr>
          <p:cNvPr id="8" name="TITLE TEXT">
            <a:extLst>
              <a:ext uri="{FF2B5EF4-FFF2-40B4-BE49-F238E27FC236}">
                <a16:creationId xmlns:a16="http://schemas.microsoft.com/office/drawing/2014/main" id="{84A8E31B-E325-4441-AC62-29BBD9914C0E}"/>
              </a:ext>
            </a:extLst>
          </p:cNvPr>
          <p:cNvSpPr txBox="1"/>
          <p:nvPr/>
        </p:nvSpPr>
        <p:spPr>
          <a:xfrm>
            <a:off x="1111431" y="1142813"/>
            <a:ext cx="9963283"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PH" sz="3200" b="1" i="0" u="none" strike="noStrike" kern="1200" cap="none" spc="0" normalizeH="0" noProof="0">
                <a:ln>
                  <a:noFill/>
                </a:ln>
                <a:solidFill>
                  <a:srgbClr val="D2A514"/>
                </a:solidFill>
                <a:effectLst/>
                <a:uLnTx/>
                <a:uFillTx/>
                <a:latin typeface="#9Slide03 AmpleSoft Bold" panose="02000000000000000000" pitchFamily="2" charset="77"/>
                <a:cs typeface="Arial" panose="020B0604020202020204" pitchFamily="34" charset="0"/>
              </a:rPr>
              <a:t>4.3 Chi tiết triển khai</a:t>
            </a:r>
            <a:endParaRPr kumimoji="0" lang="en-PH" sz="3200" b="1" i="0" u="none" strike="noStrike" kern="1200" cap="none" spc="0" normalizeH="0" baseline="0" noProof="0" dirty="0">
              <a:ln>
                <a:noFill/>
              </a:ln>
              <a:solidFill>
                <a:srgbClr val="D2A514"/>
              </a:solidFill>
              <a:effectLst/>
              <a:uLnTx/>
              <a:uFillTx/>
              <a:latin typeface="#9Slide03 AmpleSoft Bold" panose="02000000000000000000" pitchFamily="2" charset="77"/>
              <a:cs typeface="Arial" panose="020B0604020202020204" pitchFamily="34" charset="0"/>
            </a:endParaRPr>
          </a:p>
        </p:txBody>
      </p:sp>
      <p:sp>
        <p:nvSpPr>
          <p:cNvPr id="14" name="DO NOT DELETE">
            <a:extLst>
              <a:ext uri="{FF2B5EF4-FFF2-40B4-BE49-F238E27FC236}">
                <a16:creationId xmlns:a16="http://schemas.microsoft.com/office/drawing/2014/main" id="{D8DB4CDD-89CF-4CBA-A6C3-DABFAB75748C}"/>
              </a:ext>
            </a:extLst>
          </p:cNvPr>
          <p:cNvSpPr/>
          <p:nvPr/>
        </p:nvSpPr>
        <p:spPr>
          <a:xfrm>
            <a:off x="11922014" y="1691805"/>
            <a:ext cx="269986" cy="5166195"/>
          </a:xfrm>
          <a:prstGeom prst="rect">
            <a:avLst/>
          </a:prstGeom>
          <a:solidFill>
            <a:srgbClr val="CB58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9Slide03 AmpleSoft" panose="02000000000000000000" pitchFamily="2" charset="77"/>
            </a:endParaRPr>
          </a:p>
        </p:txBody>
      </p:sp>
      <p:sp>
        <p:nvSpPr>
          <p:cNvPr id="15" name="TextBox 14">
            <a:extLst>
              <a:ext uri="{FF2B5EF4-FFF2-40B4-BE49-F238E27FC236}">
                <a16:creationId xmlns:a16="http://schemas.microsoft.com/office/drawing/2014/main" id="{07E26585-BAA8-AADF-F64E-2114C563E794}"/>
              </a:ext>
            </a:extLst>
          </p:cNvPr>
          <p:cNvSpPr txBox="1"/>
          <p:nvPr/>
        </p:nvSpPr>
        <p:spPr>
          <a:xfrm>
            <a:off x="6309172" y="2581324"/>
            <a:ext cx="5399671" cy="3330784"/>
          </a:xfrm>
          <a:prstGeom prst="rect">
            <a:avLst/>
          </a:prstGeom>
          <a:noFill/>
        </p:spPr>
        <p:txBody>
          <a:bodyPr wrap="square">
            <a:spAutoFit/>
          </a:bodyPr>
          <a:lstStyle/>
          <a:p>
            <a:pPr marR="113030" indent="208915" algn="just">
              <a:lnSpc>
                <a:spcPct val="127000"/>
              </a:lnSpc>
              <a:spcAft>
                <a:spcPts val="15"/>
              </a:spcAft>
            </a:pPr>
            <a:r>
              <a:rPr lang="vi-VN" sz="2800">
                <a:latin typeface="#9Slide03 AmpleSoft" panose="02000000000000000000" pitchFamily="2" charset="77"/>
              </a:rPr>
              <a:t>Các trọng số được khởi tạo từ phân phối Gaussian với giá trị trung bình bằng 0 và độ lệch chuẩn là 0,05. Chúng tôi đặt các siêu tham số khác là </a:t>
            </a:r>
            <a:r>
              <a:rPr lang="el-GR" sz="2800"/>
              <a:t>δ = 1, λ</a:t>
            </a:r>
            <a:r>
              <a:rPr lang="vi-VN" sz="2800">
                <a:latin typeface="#9Slide03 AmpleSoft" panose="02000000000000000000" pitchFamily="2" charset="77"/>
              </a:rPr>
              <a:t>H = 100, </a:t>
            </a:r>
            <a:r>
              <a:rPr lang="el-GR" sz="2800"/>
              <a:t>λ</a:t>
            </a:r>
            <a:r>
              <a:rPr lang="vi-VN" sz="2800">
                <a:latin typeface="#9Slide03 AmpleSoft" panose="02000000000000000000" pitchFamily="2" charset="77"/>
              </a:rPr>
              <a:t>KL = 0.5.</a:t>
            </a:r>
            <a:endParaRPr lang="en-US" sz="2800">
              <a:solidFill>
                <a:srgbClr val="000000"/>
              </a:solidFill>
              <a:effectLst/>
              <a:latin typeface="#9Slide03 AmpleSoft" panose="02000000000000000000" pitchFamily="2" charset="77"/>
              <a:ea typeface="Calibri" panose="020F0502020204030204" pitchFamily="34" charset="0"/>
            </a:endParaRPr>
          </a:p>
        </p:txBody>
      </p:sp>
    </p:spTree>
    <p:extLst>
      <p:ext uri="{BB962C8B-B14F-4D97-AF65-F5344CB8AC3E}">
        <p14:creationId xmlns:p14="http://schemas.microsoft.com/office/powerpoint/2010/main" val="2607110449"/>
      </p:ext>
    </p:extLst>
  </p:cSld>
  <p:clrMapOvr>
    <a:masterClrMapping/>
  </p:clrMapOvr>
  <p:transition spd="slow" advTm="2656">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8"/>
                                        </p:tgtEl>
                                        <p:attrNameLst>
                                          <p:attrName>style.visibility</p:attrName>
                                        </p:attrNameLst>
                                      </p:cBhvr>
                                      <p:to>
                                        <p:strVal val="visible"/>
                                      </p:to>
                                    </p:set>
                                  </p:childTnLst>
                                </p:cTn>
                              </p:par>
                              <p:par>
                                <p:cTn id="7" presetID="1" presetClass="entr" presetSubtype="0" fill="hold" nodeType="withEffect">
                                  <p:stCondLst>
                                    <p:cond delay="500"/>
                                  </p:stCondLst>
                                  <p:childTnLst>
                                    <p:set>
                                      <p:cBhvr>
                                        <p:cTn id="8" dur="1" fill="hold">
                                          <p:stCondLst>
                                            <p:cond delay="0"/>
                                          </p:stCondLst>
                                        </p:cTn>
                                        <p:tgtEl>
                                          <p:spTgt spid="88"/>
                                        </p:tgtEl>
                                        <p:attrNameLst>
                                          <p:attrName>style.visibility</p:attrName>
                                        </p:attrNameLst>
                                      </p:cBhvr>
                                      <p:to>
                                        <p:strVal val="visible"/>
                                      </p:to>
                                    </p:set>
                                  </p:childTnLst>
                                </p:cTn>
                              </p:par>
                              <p:par>
                                <p:cTn id="9" presetID="1" presetClass="entr" presetSubtype="0" fill="hold" grpId="0" nodeType="withEffect">
                                  <p:stCondLst>
                                    <p:cond delay="0"/>
                                  </p:stCondLst>
                                  <p:iterate type="lt">
                                    <p:tmAbs val="100"/>
                                  </p:iterate>
                                  <p:childTnLst>
                                    <p:set>
                                      <p:cBhvr>
                                        <p:cTn id="10" dur="1" fill="hold">
                                          <p:stCondLst>
                                            <p:cond delay="0"/>
                                          </p:stCondLst>
                                        </p:cTn>
                                        <p:tgtEl>
                                          <p:spTgt spid="8"/>
                                        </p:tgtEl>
                                        <p:attrNameLst>
                                          <p:attrName>style.visibility</p:attrName>
                                        </p:attrNameLst>
                                      </p:cBhvr>
                                      <p:to>
                                        <p:strVal val="visible"/>
                                      </p:to>
                                    </p:set>
                                  </p:childTnLst>
                                </p:cTn>
                              </p:par>
                            </p:childTnLst>
                          </p:cTn>
                        </p:par>
                        <p:par>
                          <p:cTn id="11" fill="hold">
                            <p:stCondLst>
                              <p:cond delay="1801"/>
                            </p:stCondLst>
                            <p:childTnLst>
                              <p:par>
                                <p:cTn id="12" presetID="10" presetClass="entr" presetSubtype="0" fill="hold" grpId="0" nodeType="after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Oval 76">
            <a:extLst>
              <a:ext uri="{FF2B5EF4-FFF2-40B4-BE49-F238E27FC236}">
                <a16:creationId xmlns:a16="http://schemas.microsoft.com/office/drawing/2014/main" id="{464A3994-6A24-45C1-9E64-35806CEEB36F}"/>
              </a:ext>
            </a:extLst>
          </p:cNvPr>
          <p:cNvSpPr/>
          <p:nvPr/>
        </p:nvSpPr>
        <p:spPr>
          <a:xfrm>
            <a:off x="10410420" y="5614957"/>
            <a:ext cx="7122263" cy="6567306"/>
          </a:xfrm>
          <a:prstGeom prst="ellipse">
            <a:avLst/>
          </a:prstGeom>
          <a:solidFill>
            <a:srgbClr val="FF5C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78" name="Oval 77">
            <a:extLst>
              <a:ext uri="{FF2B5EF4-FFF2-40B4-BE49-F238E27FC236}">
                <a16:creationId xmlns:a16="http://schemas.microsoft.com/office/drawing/2014/main" id="{4D687313-241D-4425-AE84-EEBCEE5A6CCE}"/>
              </a:ext>
            </a:extLst>
          </p:cNvPr>
          <p:cNvSpPr/>
          <p:nvPr/>
        </p:nvSpPr>
        <p:spPr>
          <a:xfrm>
            <a:off x="-6170623" y="-6060369"/>
            <a:ext cx="8045792" cy="7016686"/>
          </a:xfrm>
          <a:prstGeom prst="ellipse">
            <a:avLst/>
          </a:prstGeom>
          <a:solidFill>
            <a:srgbClr val="FF5C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23" name="Hình chữ nhật: Góc Tròn 41">
            <a:extLst>
              <a:ext uri="{FF2B5EF4-FFF2-40B4-BE49-F238E27FC236}">
                <a16:creationId xmlns:a16="http://schemas.microsoft.com/office/drawing/2014/main" id="{61F69606-4BAB-416D-9FB7-00B921C17C26}"/>
              </a:ext>
            </a:extLst>
          </p:cNvPr>
          <p:cNvSpPr/>
          <p:nvPr/>
        </p:nvSpPr>
        <p:spPr>
          <a:xfrm>
            <a:off x="4108226" y="-3021250"/>
            <a:ext cx="4121495" cy="938450"/>
          </a:xfrm>
          <a:prstGeom prst="roundRect">
            <a:avLst>
              <a:gd name="adj" fmla="val 40150"/>
            </a:avLst>
          </a:prstGeom>
          <a:solidFill>
            <a:srgbClr val="F6C1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b="1">
              <a:solidFill>
                <a:schemeClr val="bg1"/>
              </a:solidFill>
              <a:latin typeface="Arial" panose="020B0604020202020204" pitchFamily="34" charset="0"/>
              <a:cs typeface="Arial" panose="020B0604020202020204" pitchFamily="34" charset="0"/>
            </a:endParaRPr>
          </a:p>
        </p:txBody>
      </p:sp>
      <p:sp>
        <p:nvSpPr>
          <p:cNvPr id="24" name="TextBox 23">
            <a:extLst>
              <a:ext uri="{FF2B5EF4-FFF2-40B4-BE49-F238E27FC236}">
                <a16:creationId xmlns:a16="http://schemas.microsoft.com/office/drawing/2014/main" id="{A74C52AF-FC64-4895-8003-4A97C13A6589}"/>
              </a:ext>
            </a:extLst>
          </p:cNvPr>
          <p:cNvSpPr txBox="1"/>
          <p:nvPr/>
        </p:nvSpPr>
        <p:spPr>
          <a:xfrm>
            <a:off x="4730496" y="-2875191"/>
            <a:ext cx="2889504" cy="646331"/>
          </a:xfrm>
          <a:prstGeom prst="rect">
            <a:avLst/>
          </a:prstGeom>
          <a:noFill/>
        </p:spPr>
        <p:txBody>
          <a:bodyPr wrap="square" rtlCol="0">
            <a:spAutoFit/>
          </a:bodyPr>
          <a:lstStyle/>
          <a:p>
            <a:pPr algn="ctr"/>
            <a:r>
              <a:rPr lang="en-US" sz="3600" b="1">
                <a:solidFill>
                  <a:schemeClr val="bg1"/>
                </a:solidFill>
                <a:latin typeface="Arial" panose="020B0604020202020204" pitchFamily="34" charset="0"/>
                <a:cs typeface="Arial" panose="020B0604020202020204" pitchFamily="34" charset="0"/>
              </a:rPr>
              <a:t>Nội dung 3</a:t>
            </a:r>
          </a:p>
        </p:txBody>
      </p:sp>
      <p:sp>
        <p:nvSpPr>
          <p:cNvPr id="13" name="Rectangle: Rounded Corners 12">
            <a:extLst>
              <a:ext uri="{FF2B5EF4-FFF2-40B4-BE49-F238E27FC236}">
                <a16:creationId xmlns:a16="http://schemas.microsoft.com/office/drawing/2014/main" id="{C84C3B8C-913A-437A-898C-2A0E5782C517}"/>
              </a:ext>
            </a:extLst>
          </p:cNvPr>
          <p:cNvSpPr/>
          <p:nvPr/>
        </p:nvSpPr>
        <p:spPr>
          <a:xfrm>
            <a:off x="13460805" y="956316"/>
            <a:ext cx="7296075" cy="5380093"/>
          </a:xfrm>
          <a:prstGeom prst="roundRect">
            <a:avLst>
              <a:gd name="adj" fmla="val 5300"/>
            </a:avLst>
          </a:prstGeom>
          <a:solidFill>
            <a:srgbClr val="FD3971">
              <a:alpha val="3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MY" dirty="0">
              <a:solidFill>
                <a:srgbClr val="C0A475"/>
              </a:solidFill>
            </a:endParaRPr>
          </a:p>
        </p:txBody>
      </p:sp>
      <p:grpSp>
        <p:nvGrpSpPr>
          <p:cNvPr id="30" name="Group 29">
            <a:extLst>
              <a:ext uri="{FF2B5EF4-FFF2-40B4-BE49-F238E27FC236}">
                <a16:creationId xmlns:a16="http://schemas.microsoft.com/office/drawing/2014/main" id="{00650961-B1A5-272F-A764-2B8E8253243D}"/>
              </a:ext>
            </a:extLst>
          </p:cNvPr>
          <p:cNvGrpSpPr/>
          <p:nvPr/>
        </p:nvGrpSpPr>
        <p:grpSpPr>
          <a:xfrm>
            <a:off x="4242756" y="-3286999"/>
            <a:ext cx="2866209" cy="3194988"/>
            <a:chOff x="4214052" y="225197"/>
            <a:chExt cx="2866209" cy="3194988"/>
          </a:xfrm>
        </p:grpSpPr>
        <p:sp>
          <p:nvSpPr>
            <p:cNvPr id="5" name="Rectangle: Rounded Corners 4">
              <a:extLst>
                <a:ext uri="{FF2B5EF4-FFF2-40B4-BE49-F238E27FC236}">
                  <a16:creationId xmlns:a16="http://schemas.microsoft.com/office/drawing/2014/main" id="{B850B9BC-6F08-8BB3-86C6-AD0F2CA10116}"/>
                </a:ext>
              </a:extLst>
            </p:cNvPr>
            <p:cNvSpPr/>
            <p:nvPr/>
          </p:nvSpPr>
          <p:spPr>
            <a:xfrm>
              <a:off x="4214052" y="251595"/>
              <a:ext cx="2866209" cy="3168590"/>
            </a:xfrm>
            <a:prstGeom prst="roundRect">
              <a:avLst>
                <a:gd name="adj" fmla="val 7773"/>
              </a:avLst>
            </a:prstGeom>
            <a:solidFill>
              <a:srgbClr val="FD3971">
                <a:alpha val="3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MY" dirty="0">
                <a:solidFill>
                  <a:srgbClr val="C0A475"/>
                </a:solidFill>
              </a:endParaRPr>
            </a:p>
          </p:txBody>
        </p:sp>
        <p:pic>
          <p:nvPicPr>
            <p:cNvPr id="10" name="Picture 9">
              <a:extLst>
                <a:ext uri="{FF2B5EF4-FFF2-40B4-BE49-F238E27FC236}">
                  <a16:creationId xmlns:a16="http://schemas.microsoft.com/office/drawing/2014/main" id="{09B19DBD-BE6F-3190-1FAC-51D06AB70FBC}"/>
                </a:ext>
              </a:extLst>
            </p:cNvPr>
            <p:cNvPicPr>
              <a:picLocks noChangeAspect="1"/>
            </p:cNvPicPr>
            <p:nvPr/>
          </p:nvPicPr>
          <p:blipFill>
            <a:blip r:embed="rId2"/>
            <a:stretch>
              <a:fillRect/>
            </a:stretch>
          </p:blipFill>
          <p:spPr>
            <a:xfrm>
              <a:off x="4511139" y="225197"/>
              <a:ext cx="2280102" cy="3194988"/>
            </a:xfrm>
            <a:prstGeom prst="rect">
              <a:avLst/>
            </a:prstGeom>
          </p:spPr>
        </p:pic>
      </p:grpSp>
      <p:grpSp>
        <p:nvGrpSpPr>
          <p:cNvPr id="22" name="Group 21">
            <a:extLst>
              <a:ext uri="{FF2B5EF4-FFF2-40B4-BE49-F238E27FC236}">
                <a16:creationId xmlns:a16="http://schemas.microsoft.com/office/drawing/2014/main" id="{69632C0B-C6B3-42CA-B774-BDC9934A9220}"/>
              </a:ext>
            </a:extLst>
          </p:cNvPr>
          <p:cNvGrpSpPr/>
          <p:nvPr/>
        </p:nvGrpSpPr>
        <p:grpSpPr>
          <a:xfrm>
            <a:off x="-3580832" y="-92011"/>
            <a:ext cx="2866209" cy="3168590"/>
            <a:chOff x="975150" y="249990"/>
            <a:chExt cx="2866209" cy="3179010"/>
          </a:xfrm>
        </p:grpSpPr>
        <p:sp>
          <p:nvSpPr>
            <p:cNvPr id="26" name="Rectangle: Rounded Corners 25">
              <a:extLst>
                <a:ext uri="{FF2B5EF4-FFF2-40B4-BE49-F238E27FC236}">
                  <a16:creationId xmlns:a16="http://schemas.microsoft.com/office/drawing/2014/main" id="{AC65D0F1-67CD-4812-86DA-4A088CAF778F}"/>
                </a:ext>
              </a:extLst>
            </p:cNvPr>
            <p:cNvSpPr/>
            <p:nvPr/>
          </p:nvSpPr>
          <p:spPr>
            <a:xfrm>
              <a:off x="975150" y="251595"/>
              <a:ext cx="2866209" cy="3177405"/>
            </a:xfrm>
            <a:prstGeom prst="roundRect">
              <a:avLst>
                <a:gd name="adj" fmla="val 7773"/>
              </a:avLst>
            </a:prstGeom>
            <a:solidFill>
              <a:srgbClr val="FD3971">
                <a:alpha val="3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MY" dirty="0">
                <a:solidFill>
                  <a:srgbClr val="C0A475"/>
                </a:solidFill>
              </a:endParaRPr>
            </a:p>
          </p:txBody>
        </p:sp>
        <p:pic>
          <p:nvPicPr>
            <p:cNvPr id="17" name="Picture 16">
              <a:extLst>
                <a:ext uri="{FF2B5EF4-FFF2-40B4-BE49-F238E27FC236}">
                  <a16:creationId xmlns:a16="http://schemas.microsoft.com/office/drawing/2014/main" id="{5CE1858A-B979-5E57-F0AB-8C7F550805B1}"/>
                </a:ext>
              </a:extLst>
            </p:cNvPr>
            <p:cNvPicPr>
              <a:picLocks noChangeAspect="1"/>
            </p:cNvPicPr>
            <p:nvPr/>
          </p:nvPicPr>
          <p:blipFill>
            <a:blip r:embed="rId3"/>
            <a:stretch>
              <a:fillRect/>
            </a:stretch>
          </p:blipFill>
          <p:spPr>
            <a:xfrm>
              <a:off x="1251442" y="249990"/>
              <a:ext cx="2280102" cy="3170195"/>
            </a:xfrm>
            <a:prstGeom prst="rect">
              <a:avLst/>
            </a:prstGeom>
          </p:spPr>
        </p:pic>
      </p:grpSp>
      <p:grpSp>
        <p:nvGrpSpPr>
          <p:cNvPr id="29" name="Group 28">
            <a:extLst>
              <a:ext uri="{FF2B5EF4-FFF2-40B4-BE49-F238E27FC236}">
                <a16:creationId xmlns:a16="http://schemas.microsoft.com/office/drawing/2014/main" id="{8947F401-6F10-77F0-5315-CEE99630DCD3}"/>
              </a:ext>
            </a:extLst>
          </p:cNvPr>
          <p:cNvGrpSpPr/>
          <p:nvPr/>
        </p:nvGrpSpPr>
        <p:grpSpPr>
          <a:xfrm>
            <a:off x="-3673397" y="5019707"/>
            <a:ext cx="2859300" cy="3168588"/>
            <a:chOff x="975150" y="3566245"/>
            <a:chExt cx="2859300" cy="3168590"/>
          </a:xfrm>
        </p:grpSpPr>
        <p:sp>
          <p:nvSpPr>
            <p:cNvPr id="27" name="Rectangle: Rounded Corners 26">
              <a:extLst>
                <a:ext uri="{FF2B5EF4-FFF2-40B4-BE49-F238E27FC236}">
                  <a16:creationId xmlns:a16="http://schemas.microsoft.com/office/drawing/2014/main" id="{46D1642A-59F0-4787-AB62-F51F93A8416E}"/>
                </a:ext>
              </a:extLst>
            </p:cNvPr>
            <p:cNvSpPr/>
            <p:nvPr/>
          </p:nvSpPr>
          <p:spPr>
            <a:xfrm>
              <a:off x="975150" y="3566245"/>
              <a:ext cx="2859300" cy="3168589"/>
            </a:xfrm>
            <a:prstGeom prst="roundRect">
              <a:avLst>
                <a:gd name="adj" fmla="val 10237"/>
              </a:avLst>
            </a:prstGeom>
            <a:solidFill>
              <a:srgbClr val="FD3971">
                <a:alpha val="3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MY" dirty="0">
                <a:solidFill>
                  <a:srgbClr val="C0A475"/>
                </a:solidFill>
              </a:endParaRPr>
            </a:p>
          </p:txBody>
        </p:sp>
        <p:pic>
          <p:nvPicPr>
            <p:cNvPr id="19" name="Picture 18">
              <a:extLst>
                <a:ext uri="{FF2B5EF4-FFF2-40B4-BE49-F238E27FC236}">
                  <a16:creationId xmlns:a16="http://schemas.microsoft.com/office/drawing/2014/main" id="{86B2192C-D1E0-A0AD-4BDA-63DA353564B5}"/>
                </a:ext>
              </a:extLst>
            </p:cNvPr>
            <p:cNvPicPr>
              <a:picLocks noChangeAspect="1"/>
            </p:cNvPicPr>
            <p:nvPr/>
          </p:nvPicPr>
          <p:blipFill>
            <a:blip r:embed="rId4"/>
            <a:stretch>
              <a:fillRect/>
            </a:stretch>
          </p:blipFill>
          <p:spPr>
            <a:xfrm>
              <a:off x="1311216" y="3566245"/>
              <a:ext cx="2187168" cy="3168590"/>
            </a:xfrm>
            <a:prstGeom prst="rect">
              <a:avLst/>
            </a:prstGeom>
          </p:spPr>
        </p:pic>
      </p:grpSp>
      <p:grpSp>
        <p:nvGrpSpPr>
          <p:cNvPr id="31" name="Group 30">
            <a:extLst>
              <a:ext uri="{FF2B5EF4-FFF2-40B4-BE49-F238E27FC236}">
                <a16:creationId xmlns:a16="http://schemas.microsoft.com/office/drawing/2014/main" id="{B3FC147B-DE50-8095-4CFD-2FCAC13BE595}"/>
              </a:ext>
            </a:extLst>
          </p:cNvPr>
          <p:cNvGrpSpPr/>
          <p:nvPr/>
        </p:nvGrpSpPr>
        <p:grpSpPr>
          <a:xfrm>
            <a:off x="4414782" y="7121493"/>
            <a:ext cx="2859301" cy="3168589"/>
            <a:chOff x="4200234" y="3566245"/>
            <a:chExt cx="2859301" cy="3168589"/>
          </a:xfrm>
        </p:grpSpPr>
        <p:sp>
          <p:nvSpPr>
            <p:cNvPr id="6" name="Rectangle: Rounded Corners 5">
              <a:extLst>
                <a:ext uri="{FF2B5EF4-FFF2-40B4-BE49-F238E27FC236}">
                  <a16:creationId xmlns:a16="http://schemas.microsoft.com/office/drawing/2014/main" id="{1ED31567-2590-2F24-2ADA-E672F9EA82F1}"/>
                </a:ext>
              </a:extLst>
            </p:cNvPr>
            <p:cNvSpPr/>
            <p:nvPr/>
          </p:nvSpPr>
          <p:spPr>
            <a:xfrm>
              <a:off x="4200234" y="3566245"/>
              <a:ext cx="2859301" cy="3168588"/>
            </a:xfrm>
            <a:prstGeom prst="roundRect">
              <a:avLst>
                <a:gd name="adj" fmla="val 7773"/>
              </a:avLst>
            </a:prstGeom>
            <a:solidFill>
              <a:srgbClr val="FD3971">
                <a:alpha val="3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MY" dirty="0">
                <a:solidFill>
                  <a:srgbClr val="C0A475"/>
                </a:solidFill>
              </a:endParaRPr>
            </a:p>
          </p:txBody>
        </p:sp>
        <p:pic>
          <p:nvPicPr>
            <p:cNvPr id="21" name="Picture 20">
              <a:extLst>
                <a:ext uri="{FF2B5EF4-FFF2-40B4-BE49-F238E27FC236}">
                  <a16:creationId xmlns:a16="http://schemas.microsoft.com/office/drawing/2014/main" id="{6C6F5D07-B1E8-7ED8-8E8D-D6DA7AF8B843}"/>
                </a:ext>
              </a:extLst>
            </p:cNvPr>
            <p:cNvPicPr>
              <a:picLocks noChangeAspect="1"/>
            </p:cNvPicPr>
            <p:nvPr/>
          </p:nvPicPr>
          <p:blipFill>
            <a:blip r:embed="rId5"/>
            <a:stretch>
              <a:fillRect/>
            </a:stretch>
          </p:blipFill>
          <p:spPr>
            <a:xfrm>
              <a:off x="4538909" y="3566246"/>
              <a:ext cx="2165990" cy="3168588"/>
            </a:xfrm>
            <a:prstGeom prst="rect">
              <a:avLst/>
            </a:prstGeom>
          </p:spPr>
        </p:pic>
      </p:grpSp>
    </p:spTree>
    <p:extLst>
      <p:ext uri="{BB962C8B-B14F-4D97-AF65-F5344CB8AC3E}">
        <p14:creationId xmlns:p14="http://schemas.microsoft.com/office/powerpoint/2010/main" val="29043033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7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afterEffect">
                                  <p:stCondLst>
                                    <p:cond delay="0"/>
                                  </p:stCondLst>
                                  <p:childTnLst>
                                    <p:animMotion origin="layout" path="M -0.29218 0.425 L 0.03516 0.69491 " pathEditMode="relative" rAng="0" ptsTypes="AA">
                                      <p:cBhvr>
                                        <p:cTn id="6" dur="1000" fill="hold"/>
                                        <p:tgtEl>
                                          <p:spTgt spid="30"/>
                                        </p:tgtEl>
                                        <p:attrNameLst>
                                          <p:attrName>ppt_x</p:attrName>
                                          <p:attrName>ppt_y</p:attrName>
                                        </p:attrNameLst>
                                      </p:cBhvr>
                                      <p:rCtr x="16367" y="13495"/>
                                    </p:animMotion>
                                  </p:childTnLst>
                                </p:cTn>
                              </p:par>
                            </p:childTnLst>
                          </p:cTn>
                        </p:par>
                        <p:par>
                          <p:cTn id="7" fill="hold">
                            <p:stCondLst>
                              <p:cond delay="1000"/>
                            </p:stCondLst>
                            <p:childTnLst>
                              <p:par>
                                <p:cTn id="8" presetID="42" presetClass="path" presetSubtype="0" accel="50000" decel="50000" fill="hold" nodeType="afterEffect">
                                  <p:stCondLst>
                                    <p:cond delay="0"/>
                                  </p:stCondLst>
                                  <p:childTnLst>
                                    <p:animMotion origin="layout" path="M 0.18763 0.0544 L 0.67617 0.25648 " pathEditMode="relative" rAng="0" ptsTypes="AA">
                                      <p:cBhvr>
                                        <p:cTn id="9" dur="1000" fill="hold"/>
                                        <p:tgtEl>
                                          <p:spTgt spid="22"/>
                                        </p:tgtEl>
                                        <p:attrNameLst>
                                          <p:attrName>ppt_x</p:attrName>
                                          <p:attrName>ppt_y</p:attrName>
                                        </p:attrNameLst>
                                      </p:cBhvr>
                                      <p:rCtr x="24427" y="10093"/>
                                    </p:animMotion>
                                  </p:childTnLst>
                                </p:cTn>
                              </p:par>
                            </p:childTnLst>
                          </p:cTn>
                        </p:par>
                        <p:par>
                          <p:cTn id="10" fill="hold">
                            <p:stCondLst>
                              <p:cond delay="2000"/>
                            </p:stCondLst>
                            <p:childTnLst>
                              <p:par>
                                <p:cTn id="11" presetID="63" presetClass="path" presetSubtype="0" accel="50000" decel="50000" fill="hold" nodeType="afterEffect">
                                  <p:stCondLst>
                                    <p:cond delay="0"/>
                                  </p:stCondLst>
                                  <p:childTnLst>
                                    <p:animMotion origin="layout" path="M 0.16458 -0.08264 L 0.68398 -0.49514 " pathEditMode="relative" rAng="0" ptsTypes="AA">
                                      <p:cBhvr>
                                        <p:cTn id="12" dur="1000" fill="hold"/>
                                        <p:tgtEl>
                                          <p:spTgt spid="29"/>
                                        </p:tgtEl>
                                        <p:attrNameLst>
                                          <p:attrName>ppt_x</p:attrName>
                                          <p:attrName>ppt_y</p:attrName>
                                        </p:attrNameLst>
                                      </p:cBhvr>
                                      <p:rCtr x="25964" y="-20625"/>
                                    </p:animMotion>
                                  </p:childTnLst>
                                </p:cTn>
                              </p:par>
                            </p:childTnLst>
                          </p:cTn>
                        </p:par>
                        <p:par>
                          <p:cTn id="13" fill="hold">
                            <p:stCondLst>
                              <p:cond delay="3000"/>
                            </p:stCondLst>
                            <p:childTnLst>
                              <p:par>
                                <p:cTn id="14" presetID="64" presetClass="path" presetSubtype="0" accel="50000" decel="50000" fill="hold" nodeType="afterEffect">
                                  <p:stCondLst>
                                    <p:cond delay="0"/>
                                  </p:stCondLst>
                                  <p:childTnLst>
                                    <p:animMotion origin="layout" path="M 0.33021 -0.48402 L 0.0207 -0.79745 " pathEditMode="relative" rAng="0" ptsTypes="AA">
                                      <p:cBhvr>
                                        <p:cTn id="15" dur="1000" fill="hold"/>
                                        <p:tgtEl>
                                          <p:spTgt spid="31"/>
                                        </p:tgtEl>
                                        <p:attrNameLst>
                                          <p:attrName>ppt_x</p:attrName>
                                          <p:attrName>ppt_y</p:attrName>
                                        </p:attrNameLst>
                                      </p:cBhvr>
                                      <p:rCtr x="-15482" y="-1567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1">
            <a:extLst>
              <a:ext uri="{FF2B5EF4-FFF2-40B4-BE49-F238E27FC236}">
                <a16:creationId xmlns:a16="http://schemas.microsoft.com/office/drawing/2014/main" id="{BA327789-50D1-419D-9295-358F08C1B14F}"/>
              </a:ext>
            </a:extLst>
          </p:cNvPr>
          <p:cNvSpPr txBox="1"/>
          <p:nvPr/>
        </p:nvSpPr>
        <p:spPr>
          <a:xfrm>
            <a:off x="1617113" y="2035185"/>
            <a:ext cx="8602373" cy="2554545"/>
          </a:xfrm>
          <a:prstGeom prst="rect">
            <a:avLst/>
          </a:prstGeom>
          <a:noFill/>
        </p:spPr>
        <p:txBody>
          <a:bodyPr wrap="square" rtlCol="0">
            <a:spAutoFit/>
          </a:bodyPr>
          <a:lstStyle/>
          <a:p>
            <a:pPr algn="ctr"/>
            <a:r>
              <a:rPr lang="en-PH" sz="8000" b="1" spc="300">
                <a:ln>
                  <a:solidFill>
                    <a:schemeClr val="bg1"/>
                  </a:solidFill>
                </a:ln>
                <a:solidFill>
                  <a:srgbClr val="C46B45"/>
                </a:solidFill>
                <a:latin typeface="Aachen" panose="02020500000000000000" pitchFamily="18" charset="77"/>
                <a:ea typeface="Aachen" panose="02020500000000000000" pitchFamily="18" charset="77"/>
                <a:cs typeface="Aachen" panose="02020500000000000000" pitchFamily="18" charset="77"/>
              </a:rPr>
              <a:t>5. K</a:t>
            </a:r>
            <a:r>
              <a:rPr lang="en-PH" sz="8000" b="1" spc="300">
                <a:ln>
                  <a:solidFill>
                    <a:schemeClr val="bg1"/>
                  </a:solidFill>
                </a:ln>
                <a:solidFill>
                  <a:srgbClr val="20A29F"/>
                </a:solidFill>
                <a:latin typeface="Aachen" panose="02020500000000000000" pitchFamily="18" charset="77"/>
                <a:ea typeface="Aachen" panose="02020500000000000000" pitchFamily="18" charset="77"/>
                <a:cs typeface="Aachen" panose="02020500000000000000" pitchFamily="18" charset="77"/>
              </a:rPr>
              <a:t>Ế</a:t>
            </a:r>
            <a:r>
              <a:rPr lang="en-PH" sz="8000" b="1" spc="300">
                <a:ln>
                  <a:solidFill>
                    <a:schemeClr val="bg1"/>
                  </a:solidFill>
                </a:ln>
                <a:solidFill>
                  <a:srgbClr val="CE7365"/>
                </a:solidFill>
                <a:latin typeface="Aachen" panose="02020500000000000000" pitchFamily="18" charset="77"/>
                <a:ea typeface="Aachen" panose="02020500000000000000" pitchFamily="18" charset="77"/>
                <a:cs typeface="Aachen" panose="02020500000000000000" pitchFamily="18" charset="77"/>
              </a:rPr>
              <a:t>T</a:t>
            </a:r>
            <a:r>
              <a:rPr lang="en-PH" sz="8000" b="1" spc="300">
                <a:ln>
                  <a:solidFill>
                    <a:schemeClr val="bg1"/>
                  </a:solidFill>
                </a:ln>
                <a:solidFill>
                  <a:srgbClr val="F1D16A"/>
                </a:solidFill>
                <a:latin typeface="Aachen" panose="02020500000000000000" pitchFamily="18" charset="77"/>
                <a:ea typeface="Aachen" panose="02020500000000000000" pitchFamily="18" charset="77"/>
                <a:cs typeface="Aachen" panose="02020500000000000000" pitchFamily="18" charset="77"/>
              </a:rPr>
              <a:t> Q</a:t>
            </a:r>
            <a:r>
              <a:rPr lang="en-PH" sz="8000" b="1" spc="300">
                <a:ln>
                  <a:solidFill>
                    <a:schemeClr val="bg1"/>
                  </a:solidFill>
                </a:ln>
                <a:solidFill>
                  <a:srgbClr val="3F4B69"/>
                </a:solidFill>
                <a:latin typeface="Aachen" panose="02020500000000000000" pitchFamily="18" charset="77"/>
                <a:ea typeface="Aachen" panose="02020500000000000000" pitchFamily="18" charset="77"/>
                <a:cs typeface="Aachen" panose="02020500000000000000" pitchFamily="18" charset="77"/>
              </a:rPr>
              <a:t>U</a:t>
            </a:r>
            <a:r>
              <a:rPr lang="en-PH" sz="8000" b="1" spc="300">
                <a:ln>
                  <a:solidFill>
                    <a:schemeClr val="bg1"/>
                  </a:solidFill>
                </a:ln>
                <a:solidFill>
                  <a:srgbClr val="81933A"/>
                </a:solidFill>
                <a:latin typeface="Aachen" panose="02020500000000000000" pitchFamily="18" charset="77"/>
                <a:ea typeface="Aachen" panose="02020500000000000000" pitchFamily="18" charset="77"/>
                <a:cs typeface="Aachen" panose="02020500000000000000" pitchFamily="18" charset="77"/>
              </a:rPr>
              <a:t>Ả</a:t>
            </a:r>
            <a:r>
              <a:rPr lang="en-PH" sz="8000" b="1" spc="300">
                <a:ln>
                  <a:solidFill>
                    <a:schemeClr val="bg1"/>
                  </a:solidFill>
                </a:ln>
                <a:solidFill>
                  <a:srgbClr val="C46B45"/>
                </a:solidFill>
                <a:latin typeface="Aachen" panose="02020500000000000000" pitchFamily="18" charset="77"/>
                <a:ea typeface="Aachen" panose="02020500000000000000" pitchFamily="18" charset="77"/>
                <a:cs typeface="Aachen" panose="02020500000000000000" pitchFamily="18" charset="77"/>
              </a:rPr>
              <a:t> T</a:t>
            </a:r>
            <a:r>
              <a:rPr lang="en-PH" sz="8000" b="1" spc="300">
                <a:ln>
                  <a:solidFill>
                    <a:schemeClr val="bg1"/>
                  </a:solidFill>
                </a:ln>
                <a:solidFill>
                  <a:srgbClr val="20A29F"/>
                </a:solidFill>
                <a:latin typeface="Aachen" panose="02020500000000000000" pitchFamily="18" charset="77"/>
                <a:ea typeface="Aachen" panose="02020500000000000000" pitchFamily="18" charset="77"/>
                <a:cs typeface="Aachen" panose="02020500000000000000" pitchFamily="18" charset="77"/>
              </a:rPr>
              <a:t>H</a:t>
            </a:r>
            <a:r>
              <a:rPr lang="en-PH" sz="8000" b="1" spc="300">
                <a:ln>
                  <a:solidFill>
                    <a:schemeClr val="bg1"/>
                  </a:solidFill>
                </a:ln>
                <a:solidFill>
                  <a:srgbClr val="CE7365"/>
                </a:solidFill>
                <a:latin typeface="Aachen" panose="02020500000000000000" pitchFamily="18" charset="77"/>
                <a:ea typeface="Aachen" panose="02020500000000000000" pitchFamily="18" charset="77"/>
                <a:cs typeface="Aachen" panose="02020500000000000000" pitchFamily="18" charset="77"/>
              </a:rPr>
              <a:t>Ự</a:t>
            </a:r>
            <a:r>
              <a:rPr lang="en-PH" sz="8000" b="1" spc="300">
                <a:ln>
                  <a:solidFill>
                    <a:schemeClr val="bg1"/>
                  </a:solidFill>
                </a:ln>
                <a:solidFill>
                  <a:srgbClr val="F1D16A"/>
                </a:solidFill>
                <a:latin typeface="Aachen" panose="02020500000000000000" pitchFamily="18" charset="77"/>
                <a:ea typeface="Aachen" panose="02020500000000000000" pitchFamily="18" charset="77"/>
                <a:cs typeface="Aachen" panose="02020500000000000000" pitchFamily="18" charset="77"/>
              </a:rPr>
              <a:t>C </a:t>
            </a:r>
            <a:r>
              <a:rPr lang="en-PH" sz="8000" b="1" spc="300">
                <a:ln>
                  <a:solidFill>
                    <a:schemeClr val="bg1"/>
                  </a:solidFill>
                </a:ln>
                <a:solidFill>
                  <a:srgbClr val="3F4B69"/>
                </a:solidFill>
                <a:latin typeface="Aachen" panose="02020500000000000000" pitchFamily="18" charset="77"/>
                <a:ea typeface="Aachen" panose="02020500000000000000" pitchFamily="18" charset="77"/>
                <a:cs typeface="Aachen" panose="02020500000000000000" pitchFamily="18" charset="77"/>
              </a:rPr>
              <a:t>N</a:t>
            </a:r>
            <a:r>
              <a:rPr lang="en-PH" sz="8000" b="1" spc="300">
                <a:ln>
                  <a:solidFill>
                    <a:schemeClr val="bg1"/>
                  </a:solidFill>
                </a:ln>
                <a:solidFill>
                  <a:srgbClr val="81933A"/>
                </a:solidFill>
                <a:latin typeface="Aachen" panose="02020500000000000000" pitchFamily="18" charset="77"/>
                <a:ea typeface="Aachen" panose="02020500000000000000" pitchFamily="18" charset="77"/>
                <a:cs typeface="Aachen" panose="02020500000000000000" pitchFamily="18" charset="77"/>
              </a:rPr>
              <a:t>G</a:t>
            </a:r>
            <a:r>
              <a:rPr lang="en-PH" sz="8000" b="1" spc="300">
                <a:ln>
                  <a:solidFill>
                    <a:schemeClr val="bg1"/>
                  </a:solidFill>
                </a:ln>
                <a:solidFill>
                  <a:srgbClr val="C46B45"/>
                </a:solidFill>
                <a:latin typeface="Aachen" panose="02020500000000000000" pitchFamily="18" charset="77"/>
                <a:ea typeface="Aachen" panose="02020500000000000000" pitchFamily="18" charset="77"/>
                <a:cs typeface="Aachen" panose="02020500000000000000" pitchFamily="18" charset="77"/>
              </a:rPr>
              <a:t>H</a:t>
            </a:r>
            <a:r>
              <a:rPr lang="en-PH" sz="8000" b="1" spc="300">
                <a:ln>
                  <a:solidFill>
                    <a:schemeClr val="bg1"/>
                  </a:solidFill>
                </a:ln>
                <a:solidFill>
                  <a:srgbClr val="20A29F"/>
                </a:solidFill>
                <a:latin typeface="Aachen" panose="02020500000000000000" pitchFamily="18" charset="77"/>
                <a:ea typeface="Aachen" panose="02020500000000000000" pitchFamily="18" charset="77"/>
                <a:cs typeface="Aachen" panose="02020500000000000000" pitchFamily="18" charset="77"/>
              </a:rPr>
              <a:t>I</a:t>
            </a:r>
            <a:r>
              <a:rPr lang="en-PH" sz="8000" b="1" spc="300">
                <a:ln>
                  <a:solidFill>
                    <a:schemeClr val="bg1"/>
                  </a:solidFill>
                </a:ln>
                <a:solidFill>
                  <a:srgbClr val="CE7365"/>
                </a:solidFill>
                <a:latin typeface="Aachen" panose="02020500000000000000" pitchFamily="18" charset="77"/>
                <a:ea typeface="Aachen" panose="02020500000000000000" pitchFamily="18" charset="77"/>
                <a:cs typeface="Aachen" panose="02020500000000000000" pitchFamily="18" charset="77"/>
              </a:rPr>
              <a:t>Ệ</a:t>
            </a:r>
            <a:r>
              <a:rPr lang="en-PH" sz="8000" b="1" spc="300">
                <a:ln>
                  <a:solidFill>
                    <a:schemeClr val="bg1"/>
                  </a:solidFill>
                </a:ln>
                <a:solidFill>
                  <a:srgbClr val="F1D16A"/>
                </a:solidFill>
                <a:latin typeface="Aachen" panose="02020500000000000000" pitchFamily="18" charset="77"/>
                <a:ea typeface="Aachen" panose="02020500000000000000" pitchFamily="18" charset="77"/>
                <a:cs typeface="Aachen" panose="02020500000000000000" pitchFamily="18" charset="77"/>
              </a:rPr>
              <a:t>M</a:t>
            </a:r>
            <a:endParaRPr lang="en-PH" sz="2400" b="1" spc="300" dirty="0">
              <a:ln>
                <a:solidFill>
                  <a:schemeClr val="bg1"/>
                </a:solidFill>
              </a:ln>
              <a:solidFill>
                <a:srgbClr val="20A29F"/>
              </a:solidFill>
              <a:effectLst>
                <a:outerShdw blurRad="254000" sx="102000" sy="102000" algn="ctr" rotWithShape="0">
                  <a:prstClr val="black">
                    <a:alpha val="40000"/>
                  </a:prstClr>
                </a:outerShdw>
              </a:effectLst>
              <a:latin typeface="Aachen" panose="02020500000000000000" pitchFamily="18" charset="77"/>
              <a:ea typeface="Aachen" panose="02020500000000000000" pitchFamily="18" charset="77"/>
              <a:cs typeface="Aachen" panose="02020500000000000000" pitchFamily="18" charset="77"/>
            </a:endParaRPr>
          </a:p>
        </p:txBody>
      </p:sp>
      <p:sp>
        <p:nvSpPr>
          <p:cNvPr id="61" name="BLUE TRANSITION (BOTTOM)">
            <a:extLst>
              <a:ext uri="{FF2B5EF4-FFF2-40B4-BE49-F238E27FC236}">
                <a16:creationId xmlns:a16="http://schemas.microsoft.com/office/drawing/2014/main" id="{C226BEFB-0BAB-4B15-976A-AE68F20D3D39}"/>
              </a:ext>
            </a:extLst>
          </p:cNvPr>
          <p:cNvSpPr/>
          <p:nvPr/>
        </p:nvSpPr>
        <p:spPr>
          <a:xfrm>
            <a:off x="-5545" y="6885143"/>
            <a:ext cx="12203091" cy="4237184"/>
          </a:xfrm>
          <a:custGeom>
            <a:avLst/>
            <a:gdLst>
              <a:gd name="connsiteX0" fmla="*/ 12203091 w 12203091"/>
              <a:gd name="connsiteY0" fmla="*/ 0 h 4237184"/>
              <a:gd name="connsiteX1" fmla="*/ 12203091 w 12203091"/>
              <a:gd name="connsiteY1" fmla="*/ 4237184 h 4237184"/>
              <a:gd name="connsiteX2" fmla="*/ 0 w 12203091"/>
              <a:gd name="connsiteY2" fmla="*/ 4237184 h 4237184"/>
              <a:gd name="connsiteX3" fmla="*/ 0 w 12203091"/>
              <a:gd name="connsiteY3" fmla="*/ 1539726 h 4237184"/>
              <a:gd name="connsiteX4" fmla="*/ 12203091 w 12203091"/>
              <a:gd name="connsiteY4" fmla="*/ 0 h 42371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03091" h="4237184">
                <a:moveTo>
                  <a:pt x="12203091" y="0"/>
                </a:moveTo>
                <a:lnTo>
                  <a:pt x="12203091" y="4237184"/>
                </a:lnTo>
                <a:lnTo>
                  <a:pt x="0" y="4237184"/>
                </a:lnTo>
                <a:lnTo>
                  <a:pt x="0" y="1539726"/>
                </a:lnTo>
                <a:lnTo>
                  <a:pt x="12203091" y="0"/>
                </a:lnTo>
                <a:close/>
              </a:path>
            </a:pathLst>
          </a:custGeom>
          <a:solidFill>
            <a:srgbClr val="3E74A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2" name="BLUE TRANSITION (TOP)">
            <a:extLst>
              <a:ext uri="{FF2B5EF4-FFF2-40B4-BE49-F238E27FC236}">
                <a16:creationId xmlns:a16="http://schemas.microsoft.com/office/drawing/2014/main" id="{BC107C8A-837F-422A-BE8E-A0BE7E6EB3AE}"/>
              </a:ext>
            </a:extLst>
          </p:cNvPr>
          <p:cNvSpPr/>
          <p:nvPr/>
        </p:nvSpPr>
        <p:spPr>
          <a:xfrm>
            <a:off x="-5545" y="-4188814"/>
            <a:ext cx="12203091" cy="4178984"/>
          </a:xfrm>
          <a:custGeom>
            <a:avLst/>
            <a:gdLst>
              <a:gd name="connsiteX0" fmla="*/ 0 w 12203091"/>
              <a:gd name="connsiteY0" fmla="*/ 0 h 4178984"/>
              <a:gd name="connsiteX1" fmla="*/ 12203091 w 12203091"/>
              <a:gd name="connsiteY1" fmla="*/ 0 h 4178984"/>
              <a:gd name="connsiteX2" fmla="*/ 12203091 w 12203091"/>
              <a:gd name="connsiteY2" fmla="*/ 2639258 h 4178984"/>
              <a:gd name="connsiteX3" fmla="*/ 0 w 12203091"/>
              <a:gd name="connsiteY3" fmla="*/ 4178984 h 4178984"/>
              <a:gd name="connsiteX4" fmla="*/ 0 w 12203091"/>
              <a:gd name="connsiteY4" fmla="*/ 0 h 41789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03091" h="4178984">
                <a:moveTo>
                  <a:pt x="0" y="0"/>
                </a:moveTo>
                <a:lnTo>
                  <a:pt x="12203091" y="0"/>
                </a:lnTo>
                <a:lnTo>
                  <a:pt x="12203091" y="2639258"/>
                </a:lnTo>
                <a:lnTo>
                  <a:pt x="0" y="4178984"/>
                </a:lnTo>
                <a:lnTo>
                  <a:pt x="0" y="0"/>
                </a:lnTo>
                <a:close/>
              </a:path>
            </a:pathLst>
          </a:custGeom>
          <a:solidFill>
            <a:srgbClr val="3E74A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5" name="YELLOW TRANSITION (BOTTOM)">
            <a:extLst>
              <a:ext uri="{FF2B5EF4-FFF2-40B4-BE49-F238E27FC236}">
                <a16:creationId xmlns:a16="http://schemas.microsoft.com/office/drawing/2014/main" id="{291A00E4-403F-4A14-A031-782E1D5F887A}"/>
              </a:ext>
            </a:extLst>
          </p:cNvPr>
          <p:cNvSpPr/>
          <p:nvPr/>
        </p:nvSpPr>
        <p:spPr>
          <a:xfrm>
            <a:off x="-5545" y="6885143"/>
            <a:ext cx="12203091" cy="4237184"/>
          </a:xfrm>
          <a:custGeom>
            <a:avLst/>
            <a:gdLst>
              <a:gd name="connsiteX0" fmla="*/ 12203091 w 12203091"/>
              <a:gd name="connsiteY0" fmla="*/ 0 h 4237184"/>
              <a:gd name="connsiteX1" fmla="*/ 12203091 w 12203091"/>
              <a:gd name="connsiteY1" fmla="*/ 4237184 h 4237184"/>
              <a:gd name="connsiteX2" fmla="*/ 0 w 12203091"/>
              <a:gd name="connsiteY2" fmla="*/ 4237184 h 4237184"/>
              <a:gd name="connsiteX3" fmla="*/ 0 w 12203091"/>
              <a:gd name="connsiteY3" fmla="*/ 1539726 h 4237184"/>
              <a:gd name="connsiteX4" fmla="*/ 12203091 w 12203091"/>
              <a:gd name="connsiteY4" fmla="*/ 0 h 42371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03091" h="4237184">
                <a:moveTo>
                  <a:pt x="12203091" y="0"/>
                </a:moveTo>
                <a:lnTo>
                  <a:pt x="12203091" y="4237184"/>
                </a:lnTo>
                <a:lnTo>
                  <a:pt x="0" y="4237184"/>
                </a:lnTo>
                <a:lnTo>
                  <a:pt x="0" y="1539726"/>
                </a:lnTo>
                <a:lnTo>
                  <a:pt x="12203091" y="0"/>
                </a:lnTo>
                <a:close/>
              </a:path>
            </a:pathLst>
          </a:custGeom>
          <a:solidFill>
            <a:srgbClr val="F1D1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6" name="YELLOW TRANSITION (TOP)">
            <a:extLst>
              <a:ext uri="{FF2B5EF4-FFF2-40B4-BE49-F238E27FC236}">
                <a16:creationId xmlns:a16="http://schemas.microsoft.com/office/drawing/2014/main" id="{A9087A56-95CD-4D3D-81C2-14AE8CB55281}"/>
              </a:ext>
            </a:extLst>
          </p:cNvPr>
          <p:cNvSpPr/>
          <p:nvPr/>
        </p:nvSpPr>
        <p:spPr>
          <a:xfrm>
            <a:off x="-5545" y="-4221822"/>
            <a:ext cx="12203091" cy="4178984"/>
          </a:xfrm>
          <a:custGeom>
            <a:avLst/>
            <a:gdLst>
              <a:gd name="connsiteX0" fmla="*/ 0 w 12203091"/>
              <a:gd name="connsiteY0" fmla="*/ 0 h 4178984"/>
              <a:gd name="connsiteX1" fmla="*/ 12203091 w 12203091"/>
              <a:gd name="connsiteY1" fmla="*/ 0 h 4178984"/>
              <a:gd name="connsiteX2" fmla="*/ 12203091 w 12203091"/>
              <a:gd name="connsiteY2" fmla="*/ 2639258 h 4178984"/>
              <a:gd name="connsiteX3" fmla="*/ 0 w 12203091"/>
              <a:gd name="connsiteY3" fmla="*/ 4178984 h 4178984"/>
              <a:gd name="connsiteX4" fmla="*/ 0 w 12203091"/>
              <a:gd name="connsiteY4" fmla="*/ 0 h 41789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03091" h="4178984">
                <a:moveTo>
                  <a:pt x="0" y="0"/>
                </a:moveTo>
                <a:lnTo>
                  <a:pt x="12203091" y="0"/>
                </a:lnTo>
                <a:lnTo>
                  <a:pt x="12203091" y="2639258"/>
                </a:lnTo>
                <a:lnTo>
                  <a:pt x="0" y="4178984"/>
                </a:lnTo>
                <a:lnTo>
                  <a:pt x="0" y="0"/>
                </a:lnTo>
                <a:close/>
              </a:path>
            </a:pathLst>
          </a:custGeom>
          <a:solidFill>
            <a:srgbClr val="F1D1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8" name="GREEN TRANSITION (BOTTOM)">
            <a:extLst>
              <a:ext uri="{FF2B5EF4-FFF2-40B4-BE49-F238E27FC236}">
                <a16:creationId xmlns:a16="http://schemas.microsoft.com/office/drawing/2014/main" id="{4C7249D0-272F-4BD1-9FCE-C5C0B2AA7C1F}"/>
              </a:ext>
            </a:extLst>
          </p:cNvPr>
          <p:cNvSpPr/>
          <p:nvPr/>
        </p:nvSpPr>
        <p:spPr>
          <a:xfrm>
            <a:off x="-5545" y="6899620"/>
            <a:ext cx="12203091" cy="4237184"/>
          </a:xfrm>
          <a:custGeom>
            <a:avLst/>
            <a:gdLst>
              <a:gd name="connsiteX0" fmla="*/ 12203091 w 12203091"/>
              <a:gd name="connsiteY0" fmla="*/ 0 h 4237184"/>
              <a:gd name="connsiteX1" fmla="*/ 12203091 w 12203091"/>
              <a:gd name="connsiteY1" fmla="*/ 4237184 h 4237184"/>
              <a:gd name="connsiteX2" fmla="*/ 0 w 12203091"/>
              <a:gd name="connsiteY2" fmla="*/ 4237184 h 4237184"/>
              <a:gd name="connsiteX3" fmla="*/ 0 w 12203091"/>
              <a:gd name="connsiteY3" fmla="*/ 1539726 h 4237184"/>
              <a:gd name="connsiteX4" fmla="*/ 12203091 w 12203091"/>
              <a:gd name="connsiteY4" fmla="*/ 0 h 42371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03091" h="4237184">
                <a:moveTo>
                  <a:pt x="12203091" y="0"/>
                </a:moveTo>
                <a:lnTo>
                  <a:pt x="12203091" y="4237184"/>
                </a:lnTo>
                <a:lnTo>
                  <a:pt x="0" y="4237184"/>
                </a:lnTo>
                <a:lnTo>
                  <a:pt x="0" y="1539726"/>
                </a:lnTo>
                <a:lnTo>
                  <a:pt x="12203091" y="0"/>
                </a:lnTo>
                <a:close/>
              </a:path>
            </a:pathLst>
          </a:custGeom>
          <a:solidFill>
            <a:srgbClr val="CB584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 name="GREEN TRANSITION (TOP)">
            <a:extLst>
              <a:ext uri="{FF2B5EF4-FFF2-40B4-BE49-F238E27FC236}">
                <a16:creationId xmlns:a16="http://schemas.microsoft.com/office/drawing/2014/main" id="{79C08DE2-9C7F-47A4-B7ED-773556C16E4D}"/>
              </a:ext>
            </a:extLst>
          </p:cNvPr>
          <p:cNvSpPr/>
          <p:nvPr/>
        </p:nvSpPr>
        <p:spPr>
          <a:xfrm>
            <a:off x="-5545" y="-4209624"/>
            <a:ext cx="12203091" cy="4178984"/>
          </a:xfrm>
          <a:custGeom>
            <a:avLst/>
            <a:gdLst>
              <a:gd name="connsiteX0" fmla="*/ 0 w 12203091"/>
              <a:gd name="connsiteY0" fmla="*/ 0 h 4178984"/>
              <a:gd name="connsiteX1" fmla="*/ 12203091 w 12203091"/>
              <a:gd name="connsiteY1" fmla="*/ 0 h 4178984"/>
              <a:gd name="connsiteX2" fmla="*/ 12203091 w 12203091"/>
              <a:gd name="connsiteY2" fmla="*/ 2639258 h 4178984"/>
              <a:gd name="connsiteX3" fmla="*/ 0 w 12203091"/>
              <a:gd name="connsiteY3" fmla="*/ 4178984 h 4178984"/>
              <a:gd name="connsiteX4" fmla="*/ 0 w 12203091"/>
              <a:gd name="connsiteY4" fmla="*/ 0 h 41789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03091" h="4178984">
                <a:moveTo>
                  <a:pt x="0" y="0"/>
                </a:moveTo>
                <a:lnTo>
                  <a:pt x="12203091" y="0"/>
                </a:lnTo>
                <a:lnTo>
                  <a:pt x="12203091" y="2639258"/>
                </a:lnTo>
                <a:lnTo>
                  <a:pt x="0" y="4178984"/>
                </a:lnTo>
                <a:lnTo>
                  <a:pt x="0" y="0"/>
                </a:lnTo>
                <a:close/>
              </a:path>
            </a:pathLst>
          </a:custGeom>
          <a:solidFill>
            <a:srgbClr val="CB584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 name="GREEN TRIANGLE (BOTTOM)">
            <a:extLst>
              <a:ext uri="{FF2B5EF4-FFF2-40B4-BE49-F238E27FC236}">
                <a16:creationId xmlns:a16="http://schemas.microsoft.com/office/drawing/2014/main" id="{45253502-658B-4396-84A4-FD94CE2A7953}"/>
              </a:ext>
            </a:extLst>
          </p:cNvPr>
          <p:cNvSpPr/>
          <p:nvPr/>
        </p:nvSpPr>
        <p:spPr>
          <a:xfrm rot="10800000">
            <a:off x="349705" y="5384400"/>
            <a:ext cx="11857622" cy="1730679"/>
          </a:xfrm>
          <a:custGeom>
            <a:avLst/>
            <a:gdLst>
              <a:gd name="connsiteX0" fmla="*/ 0 w 11857622"/>
              <a:gd name="connsiteY0" fmla="*/ 0 h 1730679"/>
              <a:gd name="connsiteX1" fmla="*/ 10510 w 11857622"/>
              <a:gd name="connsiteY1" fmla="*/ 0 h 1730679"/>
              <a:gd name="connsiteX2" fmla="*/ 10510 w 11857622"/>
              <a:gd name="connsiteY2" fmla="*/ 242237 h 1730679"/>
              <a:gd name="connsiteX3" fmla="*/ 11857622 w 11857622"/>
              <a:gd name="connsiteY3" fmla="*/ 242237 h 1730679"/>
              <a:gd name="connsiteX4" fmla="*/ 0 w 11857622"/>
              <a:gd name="connsiteY4" fmla="*/ 1730679 h 17306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57622" h="1730679">
                <a:moveTo>
                  <a:pt x="0" y="0"/>
                </a:moveTo>
                <a:lnTo>
                  <a:pt x="10510" y="0"/>
                </a:lnTo>
                <a:lnTo>
                  <a:pt x="10510" y="242237"/>
                </a:lnTo>
                <a:lnTo>
                  <a:pt x="11857622" y="242237"/>
                </a:lnTo>
                <a:lnTo>
                  <a:pt x="0" y="1730679"/>
                </a:lnTo>
                <a:close/>
              </a:path>
            </a:pathLst>
          </a:custGeom>
          <a:solidFill>
            <a:srgbClr val="CB584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2" name="GREEN TRIANGLE (TOP)">
            <a:extLst>
              <a:ext uri="{FF2B5EF4-FFF2-40B4-BE49-F238E27FC236}">
                <a16:creationId xmlns:a16="http://schemas.microsoft.com/office/drawing/2014/main" id="{FCA3E367-DFF1-439D-B056-65C9DAE1C9CC}"/>
              </a:ext>
            </a:extLst>
          </p:cNvPr>
          <p:cNvSpPr/>
          <p:nvPr/>
        </p:nvSpPr>
        <p:spPr>
          <a:xfrm>
            <a:off x="-10511" y="-260679"/>
            <a:ext cx="11857622" cy="1730679"/>
          </a:xfrm>
          <a:custGeom>
            <a:avLst/>
            <a:gdLst>
              <a:gd name="connsiteX0" fmla="*/ 0 w 11857622"/>
              <a:gd name="connsiteY0" fmla="*/ 0 h 1730679"/>
              <a:gd name="connsiteX1" fmla="*/ 10510 w 11857622"/>
              <a:gd name="connsiteY1" fmla="*/ 0 h 1730679"/>
              <a:gd name="connsiteX2" fmla="*/ 10510 w 11857622"/>
              <a:gd name="connsiteY2" fmla="*/ 242237 h 1730679"/>
              <a:gd name="connsiteX3" fmla="*/ 11857622 w 11857622"/>
              <a:gd name="connsiteY3" fmla="*/ 242237 h 1730679"/>
              <a:gd name="connsiteX4" fmla="*/ 0 w 11857622"/>
              <a:gd name="connsiteY4" fmla="*/ 1730679 h 17306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57622" h="1730679">
                <a:moveTo>
                  <a:pt x="0" y="0"/>
                </a:moveTo>
                <a:lnTo>
                  <a:pt x="10510" y="0"/>
                </a:lnTo>
                <a:lnTo>
                  <a:pt x="10510" y="242237"/>
                </a:lnTo>
                <a:lnTo>
                  <a:pt x="11857622" y="242237"/>
                </a:lnTo>
                <a:lnTo>
                  <a:pt x="0" y="1730679"/>
                </a:lnTo>
                <a:close/>
              </a:path>
            </a:pathLst>
          </a:custGeom>
          <a:solidFill>
            <a:srgbClr val="CB584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27" name="YELLOW ARROW TITLE">
            <a:extLst>
              <a:ext uri="{FF2B5EF4-FFF2-40B4-BE49-F238E27FC236}">
                <a16:creationId xmlns:a16="http://schemas.microsoft.com/office/drawing/2014/main" id="{5250BC18-AE28-476B-B0FC-18CFD514DD4C}"/>
              </a:ext>
            </a:extLst>
          </p:cNvPr>
          <p:cNvGrpSpPr/>
          <p:nvPr/>
        </p:nvGrpSpPr>
        <p:grpSpPr>
          <a:xfrm>
            <a:off x="11353982" y="-3192679"/>
            <a:ext cx="15489305" cy="3066140"/>
            <a:chOff x="-1542809" y="-1621909"/>
            <a:chExt cx="15489305" cy="3066140"/>
          </a:xfrm>
          <a:solidFill>
            <a:srgbClr val="A9D18E"/>
          </a:solidFill>
        </p:grpSpPr>
        <p:sp>
          <p:nvSpPr>
            <p:cNvPr id="28" name="Arrow: Up 27">
              <a:extLst>
                <a:ext uri="{FF2B5EF4-FFF2-40B4-BE49-F238E27FC236}">
                  <a16:creationId xmlns:a16="http://schemas.microsoft.com/office/drawing/2014/main" id="{1289856C-5424-4673-8FC7-E5058FF87714}"/>
                </a:ext>
              </a:extLst>
            </p:cNvPr>
            <p:cNvSpPr/>
            <p:nvPr/>
          </p:nvSpPr>
          <p:spPr>
            <a:xfrm rot="15773629">
              <a:off x="4668774" y="-7833492"/>
              <a:ext cx="3066140" cy="15489305"/>
            </a:xfrm>
            <a:prstGeom prst="upArrow">
              <a:avLst>
                <a:gd name="adj1" fmla="val 50000"/>
                <a:gd name="adj2" fmla="val 40052"/>
              </a:avLst>
            </a:prstGeom>
            <a:solidFill>
              <a:srgbClr val="3E74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9" name="TextBox 28">
              <a:extLst>
                <a:ext uri="{FF2B5EF4-FFF2-40B4-BE49-F238E27FC236}">
                  <a16:creationId xmlns:a16="http://schemas.microsoft.com/office/drawing/2014/main" id="{D161902E-53F4-4DF7-8A39-5164B056838C}"/>
                </a:ext>
              </a:extLst>
            </p:cNvPr>
            <p:cNvSpPr txBox="1"/>
            <p:nvPr/>
          </p:nvSpPr>
          <p:spPr>
            <a:xfrm rot="21165214">
              <a:off x="-212022" y="-855453"/>
              <a:ext cx="13977662" cy="1400010"/>
            </a:xfrm>
            <a:prstGeom prst="rect">
              <a:avLst/>
            </a:prstGeom>
            <a:noFill/>
          </p:spPr>
          <p:txBody>
            <a:bodyPr wrap="square" rtlCol="0">
              <a:prstTxWarp prst="textPlain">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PH" sz="1800" b="1" i="0" u="none" strike="noStrike" kern="1200" cap="none" spc="300" normalizeH="0" baseline="0" noProof="0">
                  <a:ln>
                    <a:noFill/>
                  </a:ln>
                  <a:solidFill>
                    <a:prstClr val="white"/>
                  </a:solidFill>
                  <a:effectLst/>
                  <a:uLnTx/>
                  <a:uFillTx/>
                  <a:latin typeface="Arial" panose="020B0604020202020204" pitchFamily="34" charset="0"/>
                  <a:cs typeface="Arial" panose="020B0604020202020204" pitchFamily="34" charset="0"/>
                </a:rPr>
                <a:t>NỘI DUNG 4</a:t>
              </a:r>
              <a:endParaRPr kumimoji="0" lang="en-PH" sz="1800" b="1" i="0" u="none" strike="noStrike" kern="1200" cap="none" spc="300" normalizeH="0" baseline="0" noProof="0" dirty="0">
                <a:ln>
                  <a:noFill/>
                </a:ln>
                <a:solidFill>
                  <a:prstClr val="white"/>
                </a:solidFill>
                <a:effectLst/>
                <a:uLnTx/>
                <a:uFillTx/>
                <a:latin typeface="Arial" panose="020B0604020202020204" pitchFamily="34" charset="0"/>
                <a:cs typeface="Arial" panose="020B0604020202020204" pitchFamily="34" charset="0"/>
              </a:endParaRPr>
            </a:p>
          </p:txBody>
        </p:sp>
      </p:grpSp>
      <p:grpSp>
        <p:nvGrpSpPr>
          <p:cNvPr id="30" name="Group 29">
            <a:extLst>
              <a:ext uri="{FF2B5EF4-FFF2-40B4-BE49-F238E27FC236}">
                <a16:creationId xmlns:a16="http://schemas.microsoft.com/office/drawing/2014/main" id="{606C105E-32B8-4F9C-927E-CED0102DEDEA}"/>
              </a:ext>
            </a:extLst>
          </p:cNvPr>
          <p:cNvGrpSpPr/>
          <p:nvPr/>
        </p:nvGrpSpPr>
        <p:grpSpPr>
          <a:xfrm>
            <a:off x="-14442866" y="7142223"/>
            <a:ext cx="15480000" cy="3066140"/>
            <a:chOff x="-1740159" y="5444053"/>
            <a:chExt cx="15480000" cy="3066140"/>
          </a:xfrm>
          <a:solidFill>
            <a:srgbClr val="A9D18E"/>
          </a:solidFill>
        </p:grpSpPr>
        <p:sp>
          <p:nvSpPr>
            <p:cNvPr id="31" name="Arrow: Up 30">
              <a:extLst>
                <a:ext uri="{FF2B5EF4-FFF2-40B4-BE49-F238E27FC236}">
                  <a16:creationId xmlns:a16="http://schemas.microsoft.com/office/drawing/2014/main" id="{3031FA44-55D7-4912-B8AC-EB557664D419}"/>
                </a:ext>
              </a:extLst>
            </p:cNvPr>
            <p:cNvSpPr/>
            <p:nvPr/>
          </p:nvSpPr>
          <p:spPr>
            <a:xfrm rot="4964768" flipH="1">
              <a:off x="4466771" y="-762877"/>
              <a:ext cx="3066140" cy="15480000"/>
            </a:xfrm>
            <a:prstGeom prst="upArrow">
              <a:avLst>
                <a:gd name="adj1" fmla="val 50000"/>
                <a:gd name="adj2" fmla="val 40052"/>
              </a:avLst>
            </a:prstGeom>
            <a:solidFill>
              <a:srgbClr val="F1D1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2" name="TextBox 31">
              <a:extLst>
                <a:ext uri="{FF2B5EF4-FFF2-40B4-BE49-F238E27FC236}">
                  <a16:creationId xmlns:a16="http://schemas.microsoft.com/office/drawing/2014/main" id="{F193B36D-9ADC-48CB-AF1D-587B6414C07E}"/>
                </a:ext>
              </a:extLst>
            </p:cNvPr>
            <p:cNvSpPr txBox="1"/>
            <p:nvPr/>
          </p:nvSpPr>
          <p:spPr>
            <a:xfrm rot="21165214">
              <a:off x="-1562861" y="6332949"/>
              <a:ext cx="13944937" cy="1400010"/>
            </a:xfrm>
            <a:prstGeom prst="rect">
              <a:avLst/>
            </a:prstGeom>
            <a:noFill/>
          </p:spPr>
          <p:txBody>
            <a:bodyPr wrap="square" rtlCol="0">
              <a:prstTxWarp prst="textPlain">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PH" b="1" spc="300">
                  <a:solidFill>
                    <a:prstClr val="white"/>
                  </a:solidFill>
                  <a:latin typeface="Arial" panose="020B0604020202020204" pitchFamily="34" charset="0"/>
                  <a:cs typeface="Arial" panose="020B0604020202020204" pitchFamily="34" charset="0"/>
                </a:rPr>
                <a:t>NỘI DUNG 4</a:t>
              </a:r>
              <a:endParaRPr kumimoji="0" lang="en-PH" sz="1800" b="1" i="0" u="none" strike="noStrike" kern="1200" cap="none" spc="300" normalizeH="0" baseline="0" noProof="0" dirty="0">
                <a:ln>
                  <a:noFill/>
                </a:ln>
                <a:solidFill>
                  <a:prstClr val="white"/>
                </a:solidFill>
                <a:effectLst/>
                <a:uLnTx/>
                <a:uFillTx/>
                <a:latin typeface="Arial" panose="020B0604020202020204" pitchFamily="34" charset="0"/>
                <a:cs typeface="Arial" panose="020B0604020202020204" pitchFamily="34" charset="0"/>
              </a:endParaRPr>
            </a:p>
          </p:txBody>
        </p:sp>
      </p:grpSp>
      <p:sp>
        <p:nvSpPr>
          <p:cNvPr id="4" name="WHITE BORDER">
            <a:extLst>
              <a:ext uri="{FF2B5EF4-FFF2-40B4-BE49-F238E27FC236}">
                <a16:creationId xmlns:a16="http://schemas.microsoft.com/office/drawing/2014/main" id="{752A794D-A7CB-454B-9775-E81B330035BF}"/>
              </a:ext>
            </a:extLst>
          </p:cNvPr>
          <p:cNvSpPr/>
          <p:nvPr/>
        </p:nvSpPr>
        <p:spPr>
          <a:xfrm>
            <a:off x="-10510" y="1458000"/>
            <a:ext cx="144000" cy="540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WHITE BORDER">
            <a:extLst>
              <a:ext uri="{FF2B5EF4-FFF2-40B4-BE49-F238E27FC236}">
                <a16:creationId xmlns:a16="http://schemas.microsoft.com/office/drawing/2014/main" id="{27122CBE-EB1F-4649-BC62-384943FDCC23}"/>
              </a:ext>
            </a:extLst>
          </p:cNvPr>
          <p:cNvSpPr/>
          <p:nvPr/>
        </p:nvSpPr>
        <p:spPr>
          <a:xfrm rot="21167903">
            <a:off x="-121452" y="680091"/>
            <a:ext cx="12645109" cy="1142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WHITE BORDER">
            <a:extLst>
              <a:ext uri="{FF2B5EF4-FFF2-40B4-BE49-F238E27FC236}">
                <a16:creationId xmlns:a16="http://schemas.microsoft.com/office/drawing/2014/main" id="{2E5B5EBE-1403-4FDE-851D-F233534BB364}"/>
              </a:ext>
            </a:extLst>
          </p:cNvPr>
          <p:cNvSpPr/>
          <p:nvPr/>
        </p:nvSpPr>
        <p:spPr>
          <a:xfrm>
            <a:off x="12062747" y="0"/>
            <a:ext cx="144000" cy="540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WHITE BORDER">
            <a:extLst>
              <a:ext uri="{FF2B5EF4-FFF2-40B4-BE49-F238E27FC236}">
                <a16:creationId xmlns:a16="http://schemas.microsoft.com/office/drawing/2014/main" id="{B6383E31-8060-48CB-8E66-318CBF452ECB}"/>
              </a:ext>
            </a:extLst>
          </p:cNvPr>
          <p:cNvSpPr/>
          <p:nvPr/>
        </p:nvSpPr>
        <p:spPr>
          <a:xfrm rot="21167903">
            <a:off x="-121453" y="6063612"/>
            <a:ext cx="12645109" cy="1142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53073308"/>
      </p:ext>
    </p:extLst>
  </p:cSld>
  <p:clrMapOvr>
    <a:masterClrMapping/>
  </p:clrMapOvr>
  <p:transition spd="slow" advTm="4499">
    <p:cover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type="lt">
                                    <p:tmPct val="10000"/>
                                  </p:iterate>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par>
                                <p:cTn id="8" presetID="35" presetClass="path" presetSubtype="0" accel="50000" decel="50000" fill="hold" nodeType="withEffect">
                                  <p:stCondLst>
                                    <p:cond delay="0"/>
                                  </p:stCondLst>
                                  <p:childTnLst>
                                    <p:animMotion origin="layout" path="M 3.75E-6 -1.85185E-6 L -1.11745 0.24746 " pathEditMode="relative" rAng="0" ptsTypes="AA">
                                      <p:cBhvr>
                                        <p:cTn id="9" dur="750" fill="hold"/>
                                        <p:tgtEl>
                                          <p:spTgt spid="27"/>
                                        </p:tgtEl>
                                        <p:attrNameLst>
                                          <p:attrName>ppt_x</p:attrName>
                                          <p:attrName>ppt_y</p:attrName>
                                        </p:attrNameLst>
                                      </p:cBhvr>
                                      <p:rCtr x="-55872" y="12384"/>
                                    </p:animMotion>
                                  </p:childTnLst>
                                </p:cTn>
                              </p:par>
                              <p:par>
                                <p:cTn id="10" presetID="42" presetClass="path" presetSubtype="0" fill="hold" nodeType="withEffect">
                                  <p:stCondLst>
                                    <p:cond delay="750"/>
                                  </p:stCondLst>
                                  <p:childTnLst>
                                    <p:animMotion origin="layout" path="M -1.11745 0.24746 L -1.24948 0.27685 " pathEditMode="relative" rAng="0" ptsTypes="AA">
                                      <p:cBhvr>
                                        <p:cTn id="11" dur="10000" fill="hold"/>
                                        <p:tgtEl>
                                          <p:spTgt spid="27"/>
                                        </p:tgtEl>
                                        <p:attrNameLst>
                                          <p:attrName>ppt_x</p:attrName>
                                          <p:attrName>ppt_y</p:attrName>
                                        </p:attrNameLst>
                                      </p:cBhvr>
                                      <p:rCtr x="-6602" y="1458"/>
                                    </p:animMotion>
                                  </p:childTnLst>
                                </p:cTn>
                              </p:par>
                              <p:par>
                                <p:cTn id="12" presetID="63" presetClass="path" presetSubtype="0" accel="50000" decel="50000" fill="hold" nodeType="withEffect">
                                  <p:stCondLst>
                                    <p:cond delay="0"/>
                                  </p:stCondLst>
                                  <p:childTnLst>
                                    <p:animMotion origin="layout" path="M -4.16667E-7 -4.81481E-6 L 1.04974 -0.24837 " pathEditMode="relative" rAng="0" ptsTypes="AA">
                                      <p:cBhvr>
                                        <p:cTn id="13" dur="750" fill="hold"/>
                                        <p:tgtEl>
                                          <p:spTgt spid="30"/>
                                        </p:tgtEl>
                                        <p:attrNameLst>
                                          <p:attrName>ppt_x</p:attrName>
                                          <p:attrName>ppt_y</p:attrName>
                                        </p:attrNameLst>
                                      </p:cBhvr>
                                      <p:rCtr x="52487" y="-12431"/>
                                    </p:animMotion>
                                  </p:childTnLst>
                                </p:cTn>
                              </p:par>
                              <p:par>
                                <p:cTn id="14" presetID="42" presetClass="path" presetSubtype="0" fill="hold" nodeType="withEffect">
                                  <p:stCondLst>
                                    <p:cond delay="1000"/>
                                  </p:stCondLst>
                                  <p:childTnLst>
                                    <p:animMotion origin="layout" path="M 1.04974 -0.24837 L 1.18854 -0.28148 " pathEditMode="relative" rAng="0" ptsTypes="AA">
                                      <p:cBhvr>
                                        <p:cTn id="15" dur="10000" fill="hold"/>
                                        <p:tgtEl>
                                          <p:spTgt spid="30"/>
                                        </p:tgtEl>
                                        <p:attrNameLst>
                                          <p:attrName>ppt_x</p:attrName>
                                          <p:attrName>ppt_y</p:attrName>
                                        </p:attrNameLst>
                                      </p:cBhvr>
                                      <p:rCtr x="6940" y="-1667"/>
                                    </p:animMotion>
                                  </p:childTnLst>
                                </p:cTn>
                              </p:par>
                              <p:par>
                                <p:cTn id="16" presetID="22" presetClass="entr" presetSubtype="2"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wipe(right)">
                                      <p:cBhvr>
                                        <p:cTn id="18" dur="250"/>
                                        <p:tgtEl>
                                          <p:spTgt spid="6"/>
                                        </p:tgtEl>
                                      </p:cBhvr>
                                    </p:animEffect>
                                  </p:childTnLst>
                                </p:cTn>
                              </p:par>
                              <p:par>
                                <p:cTn id="19" presetID="22" presetClass="entr" presetSubtype="1" fill="hold" grpId="0" nodeType="withEffect">
                                  <p:stCondLst>
                                    <p:cond delay="250"/>
                                  </p:stCondLst>
                                  <p:childTnLst>
                                    <p:set>
                                      <p:cBhvr>
                                        <p:cTn id="20" dur="1" fill="hold">
                                          <p:stCondLst>
                                            <p:cond delay="0"/>
                                          </p:stCondLst>
                                        </p:cTn>
                                        <p:tgtEl>
                                          <p:spTgt spid="4"/>
                                        </p:tgtEl>
                                        <p:attrNameLst>
                                          <p:attrName>style.visibility</p:attrName>
                                        </p:attrNameLst>
                                      </p:cBhvr>
                                      <p:to>
                                        <p:strVal val="visible"/>
                                      </p:to>
                                    </p:set>
                                    <p:animEffect transition="in" filter="wipe(up)">
                                      <p:cBhvr>
                                        <p:cTn id="21" dur="250"/>
                                        <p:tgtEl>
                                          <p:spTgt spid="4"/>
                                        </p:tgtEl>
                                      </p:cBhvr>
                                    </p:animEffect>
                                  </p:childTnLst>
                                </p:cTn>
                              </p:par>
                              <p:par>
                                <p:cTn id="22" presetID="22" presetClass="entr" presetSubtype="4" fill="hold" grpId="0" nodeType="withEffect">
                                  <p:stCondLst>
                                    <p:cond delay="500"/>
                                  </p:stCondLst>
                                  <p:childTnLst>
                                    <p:set>
                                      <p:cBhvr>
                                        <p:cTn id="23" dur="1" fill="hold">
                                          <p:stCondLst>
                                            <p:cond delay="0"/>
                                          </p:stCondLst>
                                        </p:cTn>
                                        <p:tgtEl>
                                          <p:spTgt spid="15"/>
                                        </p:tgtEl>
                                        <p:attrNameLst>
                                          <p:attrName>style.visibility</p:attrName>
                                        </p:attrNameLst>
                                      </p:cBhvr>
                                      <p:to>
                                        <p:strVal val="visible"/>
                                      </p:to>
                                    </p:set>
                                    <p:animEffect transition="in" filter="wipe(down)">
                                      <p:cBhvr>
                                        <p:cTn id="24" dur="250"/>
                                        <p:tgtEl>
                                          <p:spTgt spid="15"/>
                                        </p:tgtEl>
                                      </p:cBhvr>
                                    </p:animEffect>
                                  </p:childTnLst>
                                </p:cTn>
                              </p:par>
                              <p:par>
                                <p:cTn id="25" presetID="22" presetClass="entr" presetSubtype="4" fill="hold" grpId="0" nodeType="withEffect">
                                  <p:stCondLst>
                                    <p:cond delay="750"/>
                                  </p:stCondLst>
                                  <p:childTnLst>
                                    <p:set>
                                      <p:cBhvr>
                                        <p:cTn id="26" dur="1" fill="hold">
                                          <p:stCondLst>
                                            <p:cond delay="0"/>
                                          </p:stCondLst>
                                        </p:cTn>
                                        <p:tgtEl>
                                          <p:spTgt spid="12"/>
                                        </p:tgtEl>
                                        <p:attrNameLst>
                                          <p:attrName>style.visibility</p:attrName>
                                        </p:attrNameLst>
                                      </p:cBhvr>
                                      <p:to>
                                        <p:strVal val="visible"/>
                                      </p:to>
                                    </p:set>
                                    <p:animEffect transition="in" filter="wipe(down)">
                                      <p:cBhvr>
                                        <p:cTn id="27" dur="250"/>
                                        <p:tgtEl>
                                          <p:spTgt spid="12"/>
                                        </p:tgtEl>
                                      </p:cBhvr>
                                    </p:animEffect>
                                  </p:childTnLst>
                                </p:cTn>
                              </p:par>
                              <p:par>
                                <p:cTn id="28" presetID="42" presetClass="path" presetSubtype="0" accel="50000" decel="50000" fill="hold" grpId="0" nodeType="withEffect">
                                  <p:stCondLst>
                                    <p:cond delay="0"/>
                                  </p:stCondLst>
                                  <p:childTnLst>
                                    <p:animMotion origin="layout" path="M 0 0.61459 L 0 -2.22222E-6 " pathEditMode="relative" rAng="0" ptsTypes="AA">
                                      <p:cBhvr>
                                        <p:cTn id="29" dur="1000" fill="hold"/>
                                        <p:tgtEl>
                                          <p:spTgt spid="47"/>
                                        </p:tgtEl>
                                        <p:attrNameLst>
                                          <p:attrName>ppt_x</p:attrName>
                                          <p:attrName>ppt_y</p:attrName>
                                        </p:attrNameLst>
                                      </p:cBhvr>
                                      <p:rCtr x="0" y="-30718"/>
                                    </p:animMotion>
                                  </p:childTnLst>
                                </p:cTn>
                              </p:par>
                              <p:par>
                                <p:cTn id="30" presetID="42" presetClass="path" presetSubtype="0" accel="50000" decel="50000" fill="hold" grpId="0" nodeType="withEffect">
                                  <p:stCondLst>
                                    <p:cond delay="0"/>
                                  </p:stCondLst>
                                  <p:childTnLst>
                                    <p:animMotion origin="layout" path="M 0 -0.62245 L 0 -4.81481E-6 " pathEditMode="relative" rAng="0" ptsTypes="AA">
                                      <p:cBhvr>
                                        <p:cTn id="31" dur="1000" fill="hold"/>
                                        <p:tgtEl>
                                          <p:spTgt spid="48"/>
                                        </p:tgtEl>
                                        <p:attrNameLst>
                                          <p:attrName>ppt_x</p:attrName>
                                          <p:attrName>ppt_y</p:attrName>
                                        </p:attrNameLst>
                                      </p:cBhvr>
                                      <p:rCtr x="0" y="31111"/>
                                    </p:animMotion>
                                  </p:childTnLst>
                                </p:cTn>
                              </p:par>
                              <p:par>
                                <p:cTn id="32" presetID="42" presetClass="path" presetSubtype="0" accel="50000" decel="50000" fill="hold" grpId="0" nodeType="withEffect">
                                  <p:stCondLst>
                                    <p:cond delay="150"/>
                                  </p:stCondLst>
                                  <p:childTnLst>
                                    <p:animMotion origin="layout" path="M 0 0.61458 L 0 -3.7037E-7 " pathEditMode="relative" rAng="0" ptsTypes="AA">
                                      <p:cBhvr>
                                        <p:cTn id="33" dur="1000" fill="hold"/>
                                        <p:tgtEl>
                                          <p:spTgt spid="56"/>
                                        </p:tgtEl>
                                        <p:attrNameLst>
                                          <p:attrName>ppt_x</p:attrName>
                                          <p:attrName>ppt_y</p:attrName>
                                        </p:attrNameLst>
                                      </p:cBhvr>
                                      <p:rCtr x="0" y="-30718"/>
                                    </p:animMotion>
                                  </p:childTnLst>
                                </p:cTn>
                              </p:par>
                              <p:par>
                                <p:cTn id="34" presetID="42" presetClass="path" presetSubtype="0" accel="50000" decel="50000" fill="hold" grpId="0" nodeType="withEffect">
                                  <p:stCondLst>
                                    <p:cond delay="150"/>
                                  </p:stCondLst>
                                  <p:childTnLst>
                                    <p:animMotion origin="layout" path="M 0 -0.62245 L 0 -1.48148E-6 " pathEditMode="relative" rAng="0" ptsTypes="AA">
                                      <p:cBhvr>
                                        <p:cTn id="35" dur="1000" fill="hold"/>
                                        <p:tgtEl>
                                          <p:spTgt spid="55"/>
                                        </p:tgtEl>
                                        <p:attrNameLst>
                                          <p:attrName>ppt_x</p:attrName>
                                          <p:attrName>ppt_y</p:attrName>
                                        </p:attrNameLst>
                                      </p:cBhvr>
                                      <p:rCtr x="0" y="31111"/>
                                    </p:animMotion>
                                  </p:childTnLst>
                                </p:cTn>
                              </p:par>
                              <p:par>
                                <p:cTn id="36" presetID="42" presetClass="path" presetSubtype="0" accel="50000" decel="50000" fill="hold" grpId="0" nodeType="withEffect">
                                  <p:stCondLst>
                                    <p:cond delay="300"/>
                                  </p:stCondLst>
                                  <p:childTnLst>
                                    <p:animMotion origin="layout" path="M 0 0.61458 L 0 -1.48148E-6 " pathEditMode="relative" rAng="0" ptsTypes="AA">
                                      <p:cBhvr>
                                        <p:cTn id="37" dur="1000" fill="hold"/>
                                        <p:tgtEl>
                                          <p:spTgt spid="62"/>
                                        </p:tgtEl>
                                        <p:attrNameLst>
                                          <p:attrName>ppt_x</p:attrName>
                                          <p:attrName>ppt_y</p:attrName>
                                        </p:attrNameLst>
                                      </p:cBhvr>
                                      <p:rCtr x="0" y="-30741"/>
                                    </p:animMotion>
                                  </p:childTnLst>
                                </p:cTn>
                              </p:par>
                              <p:par>
                                <p:cTn id="38" presetID="42" presetClass="path" presetSubtype="0" accel="50000" decel="50000" fill="hold" grpId="0" nodeType="withEffect">
                                  <p:stCondLst>
                                    <p:cond delay="300"/>
                                  </p:stCondLst>
                                  <p:childTnLst>
                                    <p:animMotion origin="layout" path="M 0 -0.62245 L 0 -1.48148E-6 " pathEditMode="relative" rAng="0" ptsTypes="AA">
                                      <p:cBhvr>
                                        <p:cTn id="39" dur="1000" fill="hold"/>
                                        <p:tgtEl>
                                          <p:spTgt spid="61"/>
                                        </p:tgtEl>
                                        <p:attrNameLst>
                                          <p:attrName>ppt_x</p:attrName>
                                          <p:attrName>ppt_y</p:attrName>
                                        </p:attrNameLst>
                                      </p:cBhvr>
                                      <p:rCtr x="0" y="3111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61" grpId="0" animBg="1"/>
      <p:bldP spid="62" grpId="0" animBg="1"/>
      <p:bldP spid="55" grpId="0" animBg="1"/>
      <p:bldP spid="56" grpId="0" animBg="1"/>
      <p:bldP spid="48" grpId="0" animBg="1"/>
      <p:bldP spid="47" grpId="0" animBg="1"/>
      <p:bldP spid="4" grpId="0" animBg="1"/>
      <p:bldP spid="6" grpId="0" animBg="1"/>
      <p:bldP spid="12" grpId="0" animBg="1"/>
      <p:bldP spid="15"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BLUE TRANSITION (BOTTOM)">
            <a:extLst>
              <a:ext uri="{FF2B5EF4-FFF2-40B4-BE49-F238E27FC236}">
                <a16:creationId xmlns:a16="http://schemas.microsoft.com/office/drawing/2014/main" id="{C226BEFB-0BAB-4B15-976A-AE68F20D3D39}"/>
              </a:ext>
            </a:extLst>
          </p:cNvPr>
          <p:cNvSpPr/>
          <p:nvPr/>
        </p:nvSpPr>
        <p:spPr>
          <a:xfrm>
            <a:off x="-5545" y="6885143"/>
            <a:ext cx="12203091" cy="4237184"/>
          </a:xfrm>
          <a:custGeom>
            <a:avLst/>
            <a:gdLst>
              <a:gd name="connsiteX0" fmla="*/ 12203091 w 12203091"/>
              <a:gd name="connsiteY0" fmla="*/ 0 h 4237184"/>
              <a:gd name="connsiteX1" fmla="*/ 12203091 w 12203091"/>
              <a:gd name="connsiteY1" fmla="*/ 4237184 h 4237184"/>
              <a:gd name="connsiteX2" fmla="*/ 0 w 12203091"/>
              <a:gd name="connsiteY2" fmla="*/ 4237184 h 4237184"/>
              <a:gd name="connsiteX3" fmla="*/ 0 w 12203091"/>
              <a:gd name="connsiteY3" fmla="*/ 1539726 h 4237184"/>
              <a:gd name="connsiteX4" fmla="*/ 12203091 w 12203091"/>
              <a:gd name="connsiteY4" fmla="*/ 0 h 42371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03091" h="4237184">
                <a:moveTo>
                  <a:pt x="12203091" y="0"/>
                </a:moveTo>
                <a:lnTo>
                  <a:pt x="12203091" y="4237184"/>
                </a:lnTo>
                <a:lnTo>
                  <a:pt x="0" y="4237184"/>
                </a:lnTo>
                <a:lnTo>
                  <a:pt x="0" y="1539726"/>
                </a:lnTo>
                <a:lnTo>
                  <a:pt x="12203091" y="0"/>
                </a:lnTo>
                <a:close/>
              </a:path>
            </a:pathLst>
          </a:custGeom>
          <a:solidFill>
            <a:srgbClr val="3E74A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2" name="BLUE TRANSITION (TOP)">
            <a:extLst>
              <a:ext uri="{FF2B5EF4-FFF2-40B4-BE49-F238E27FC236}">
                <a16:creationId xmlns:a16="http://schemas.microsoft.com/office/drawing/2014/main" id="{BC107C8A-837F-422A-BE8E-A0BE7E6EB3AE}"/>
              </a:ext>
            </a:extLst>
          </p:cNvPr>
          <p:cNvSpPr/>
          <p:nvPr/>
        </p:nvSpPr>
        <p:spPr>
          <a:xfrm>
            <a:off x="-5545" y="-4188814"/>
            <a:ext cx="12203091" cy="4178984"/>
          </a:xfrm>
          <a:custGeom>
            <a:avLst/>
            <a:gdLst>
              <a:gd name="connsiteX0" fmla="*/ 0 w 12203091"/>
              <a:gd name="connsiteY0" fmla="*/ 0 h 4178984"/>
              <a:gd name="connsiteX1" fmla="*/ 12203091 w 12203091"/>
              <a:gd name="connsiteY1" fmla="*/ 0 h 4178984"/>
              <a:gd name="connsiteX2" fmla="*/ 12203091 w 12203091"/>
              <a:gd name="connsiteY2" fmla="*/ 2639258 h 4178984"/>
              <a:gd name="connsiteX3" fmla="*/ 0 w 12203091"/>
              <a:gd name="connsiteY3" fmla="*/ 4178984 h 4178984"/>
              <a:gd name="connsiteX4" fmla="*/ 0 w 12203091"/>
              <a:gd name="connsiteY4" fmla="*/ 0 h 41789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03091" h="4178984">
                <a:moveTo>
                  <a:pt x="0" y="0"/>
                </a:moveTo>
                <a:lnTo>
                  <a:pt x="12203091" y="0"/>
                </a:lnTo>
                <a:lnTo>
                  <a:pt x="12203091" y="2639258"/>
                </a:lnTo>
                <a:lnTo>
                  <a:pt x="0" y="4178984"/>
                </a:lnTo>
                <a:lnTo>
                  <a:pt x="0" y="0"/>
                </a:lnTo>
                <a:close/>
              </a:path>
            </a:pathLst>
          </a:custGeom>
          <a:solidFill>
            <a:srgbClr val="3E74A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5" name="YELLOW TRANSITION (BOTTOM)">
            <a:extLst>
              <a:ext uri="{FF2B5EF4-FFF2-40B4-BE49-F238E27FC236}">
                <a16:creationId xmlns:a16="http://schemas.microsoft.com/office/drawing/2014/main" id="{291A00E4-403F-4A14-A031-782E1D5F887A}"/>
              </a:ext>
            </a:extLst>
          </p:cNvPr>
          <p:cNvSpPr/>
          <p:nvPr/>
        </p:nvSpPr>
        <p:spPr>
          <a:xfrm>
            <a:off x="-5545" y="6885143"/>
            <a:ext cx="12203091" cy="4237184"/>
          </a:xfrm>
          <a:custGeom>
            <a:avLst/>
            <a:gdLst>
              <a:gd name="connsiteX0" fmla="*/ 12203091 w 12203091"/>
              <a:gd name="connsiteY0" fmla="*/ 0 h 4237184"/>
              <a:gd name="connsiteX1" fmla="*/ 12203091 w 12203091"/>
              <a:gd name="connsiteY1" fmla="*/ 4237184 h 4237184"/>
              <a:gd name="connsiteX2" fmla="*/ 0 w 12203091"/>
              <a:gd name="connsiteY2" fmla="*/ 4237184 h 4237184"/>
              <a:gd name="connsiteX3" fmla="*/ 0 w 12203091"/>
              <a:gd name="connsiteY3" fmla="*/ 1539726 h 4237184"/>
              <a:gd name="connsiteX4" fmla="*/ 12203091 w 12203091"/>
              <a:gd name="connsiteY4" fmla="*/ 0 h 42371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03091" h="4237184">
                <a:moveTo>
                  <a:pt x="12203091" y="0"/>
                </a:moveTo>
                <a:lnTo>
                  <a:pt x="12203091" y="4237184"/>
                </a:lnTo>
                <a:lnTo>
                  <a:pt x="0" y="4237184"/>
                </a:lnTo>
                <a:lnTo>
                  <a:pt x="0" y="1539726"/>
                </a:lnTo>
                <a:lnTo>
                  <a:pt x="12203091" y="0"/>
                </a:lnTo>
                <a:close/>
              </a:path>
            </a:pathLst>
          </a:custGeom>
          <a:solidFill>
            <a:srgbClr val="F1D1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6" name="YELLOW TRANSITION (TOP)">
            <a:extLst>
              <a:ext uri="{FF2B5EF4-FFF2-40B4-BE49-F238E27FC236}">
                <a16:creationId xmlns:a16="http://schemas.microsoft.com/office/drawing/2014/main" id="{A9087A56-95CD-4D3D-81C2-14AE8CB55281}"/>
              </a:ext>
            </a:extLst>
          </p:cNvPr>
          <p:cNvSpPr/>
          <p:nvPr/>
        </p:nvSpPr>
        <p:spPr>
          <a:xfrm>
            <a:off x="-5545" y="-4221822"/>
            <a:ext cx="12203091" cy="4178984"/>
          </a:xfrm>
          <a:custGeom>
            <a:avLst/>
            <a:gdLst>
              <a:gd name="connsiteX0" fmla="*/ 0 w 12203091"/>
              <a:gd name="connsiteY0" fmla="*/ 0 h 4178984"/>
              <a:gd name="connsiteX1" fmla="*/ 12203091 w 12203091"/>
              <a:gd name="connsiteY1" fmla="*/ 0 h 4178984"/>
              <a:gd name="connsiteX2" fmla="*/ 12203091 w 12203091"/>
              <a:gd name="connsiteY2" fmla="*/ 2639258 h 4178984"/>
              <a:gd name="connsiteX3" fmla="*/ 0 w 12203091"/>
              <a:gd name="connsiteY3" fmla="*/ 4178984 h 4178984"/>
              <a:gd name="connsiteX4" fmla="*/ 0 w 12203091"/>
              <a:gd name="connsiteY4" fmla="*/ 0 h 41789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03091" h="4178984">
                <a:moveTo>
                  <a:pt x="0" y="0"/>
                </a:moveTo>
                <a:lnTo>
                  <a:pt x="12203091" y="0"/>
                </a:lnTo>
                <a:lnTo>
                  <a:pt x="12203091" y="2639258"/>
                </a:lnTo>
                <a:lnTo>
                  <a:pt x="0" y="4178984"/>
                </a:lnTo>
                <a:lnTo>
                  <a:pt x="0" y="0"/>
                </a:lnTo>
                <a:close/>
              </a:path>
            </a:pathLst>
          </a:custGeom>
          <a:solidFill>
            <a:srgbClr val="F1D16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8" name="GREEN TRANSITION (BOTTOM)">
            <a:extLst>
              <a:ext uri="{FF2B5EF4-FFF2-40B4-BE49-F238E27FC236}">
                <a16:creationId xmlns:a16="http://schemas.microsoft.com/office/drawing/2014/main" id="{4C7249D0-272F-4BD1-9FCE-C5C0B2AA7C1F}"/>
              </a:ext>
            </a:extLst>
          </p:cNvPr>
          <p:cNvSpPr/>
          <p:nvPr/>
        </p:nvSpPr>
        <p:spPr>
          <a:xfrm>
            <a:off x="-5545" y="6899620"/>
            <a:ext cx="12203091" cy="4237184"/>
          </a:xfrm>
          <a:custGeom>
            <a:avLst/>
            <a:gdLst>
              <a:gd name="connsiteX0" fmla="*/ 12203091 w 12203091"/>
              <a:gd name="connsiteY0" fmla="*/ 0 h 4237184"/>
              <a:gd name="connsiteX1" fmla="*/ 12203091 w 12203091"/>
              <a:gd name="connsiteY1" fmla="*/ 4237184 h 4237184"/>
              <a:gd name="connsiteX2" fmla="*/ 0 w 12203091"/>
              <a:gd name="connsiteY2" fmla="*/ 4237184 h 4237184"/>
              <a:gd name="connsiteX3" fmla="*/ 0 w 12203091"/>
              <a:gd name="connsiteY3" fmla="*/ 1539726 h 4237184"/>
              <a:gd name="connsiteX4" fmla="*/ 12203091 w 12203091"/>
              <a:gd name="connsiteY4" fmla="*/ 0 h 42371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03091" h="4237184">
                <a:moveTo>
                  <a:pt x="12203091" y="0"/>
                </a:moveTo>
                <a:lnTo>
                  <a:pt x="12203091" y="4237184"/>
                </a:lnTo>
                <a:lnTo>
                  <a:pt x="0" y="4237184"/>
                </a:lnTo>
                <a:lnTo>
                  <a:pt x="0" y="1539726"/>
                </a:lnTo>
                <a:lnTo>
                  <a:pt x="12203091" y="0"/>
                </a:lnTo>
                <a:close/>
              </a:path>
            </a:pathLst>
          </a:custGeom>
          <a:solidFill>
            <a:srgbClr val="CB584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 name="GREEN TRANSITION (TOP)">
            <a:extLst>
              <a:ext uri="{FF2B5EF4-FFF2-40B4-BE49-F238E27FC236}">
                <a16:creationId xmlns:a16="http://schemas.microsoft.com/office/drawing/2014/main" id="{79C08DE2-9C7F-47A4-B7ED-773556C16E4D}"/>
              </a:ext>
            </a:extLst>
          </p:cNvPr>
          <p:cNvSpPr/>
          <p:nvPr/>
        </p:nvSpPr>
        <p:spPr>
          <a:xfrm>
            <a:off x="-5545" y="-4209624"/>
            <a:ext cx="12203091" cy="4178984"/>
          </a:xfrm>
          <a:custGeom>
            <a:avLst/>
            <a:gdLst>
              <a:gd name="connsiteX0" fmla="*/ 0 w 12203091"/>
              <a:gd name="connsiteY0" fmla="*/ 0 h 4178984"/>
              <a:gd name="connsiteX1" fmla="*/ 12203091 w 12203091"/>
              <a:gd name="connsiteY1" fmla="*/ 0 h 4178984"/>
              <a:gd name="connsiteX2" fmla="*/ 12203091 w 12203091"/>
              <a:gd name="connsiteY2" fmla="*/ 2639258 h 4178984"/>
              <a:gd name="connsiteX3" fmla="*/ 0 w 12203091"/>
              <a:gd name="connsiteY3" fmla="*/ 4178984 h 4178984"/>
              <a:gd name="connsiteX4" fmla="*/ 0 w 12203091"/>
              <a:gd name="connsiteY4" fmla="*/ 0 h 41789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03091" h="4178984">
                <a:moveTo>
                  <a:pt x="0" y="0"/>
                </a:moveTo>
                <a:lnTo>
                  <a:pt x="12203091" y="0"/>
                </a:lnTo>
                <a:lnTo>
                  <a:pt x="12203091" y="2639258"/>
                </a:lnTo>
                <a:lnTo>
                  <a:pt x="0" y="4178984"/>
                </a:lnTo>
                <a:lnTo>
                  <a:pt x="0" y="0"/>
                </a:lnTo>
                <a:close/>
              </a:path>
            </a:pathLst>
          </a:custGeom>
          <a:solidFill>
            <a:srgbClr val="CB584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 name="GREEN TRIANGLE (BOTTOM)">
            <a:extLst>
              <a:ext uri="{FF2B5EF4-FFF2-40B4-BE49-F238E27FC236}">
                <a16:creationId xmlns:a16="http://schemas.microsoft.com/office/drawing/2014/main" id="{45253502-658B-4396-84A4-FD94CE2A7953}"/>
              </a:ext>
            </a:extLst>
          </p:cNvPr>
          <p:cNvSpPr/>
          <p:nvPr/>
        </p:nvSpPr>
        <p:spPr>
          <a:xfrm rot="10800000">
            <a:off x="349705" y="5384400"/>
            <a:ext cx="11857622" cy="1730679"/>
          </a:xfrm>
          <a:custGeom>
            <a:avLst/>
            <a:gdLst>
              <a:gd name="connsiteX0" fmla="*/ 0 w 11857622"/>
              <a:gd name="connsiteY0" fmla="*/ 0 h 1730679"/>
              <a:gd name="connsiteX1" fmla="*/ 10510 w 11857622"/>
              <a:gd name="connsiteY1" fmla="*/ 0 h 1730679"/>
              <a:gd name="connsiteX2" fmla="*/ 10510 w 11857622"/>
              <a:gd name="connsiteY2" fmla="*/ 242237 h 1730679"/>
              <a:gd name="connsiteX3" fmla="*/ 11857622 w 11857622"/>
              <a:gd name="connsiteY3" fmla="*/ 242237 h 1730679"/>
              <a:gd name="connsiteX4" fmla="*/ 0 w 11857622"/>
              <a:gd name="connsiteY4" fmla="*/ 1730679 h 17306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57622" h="1730679">
                <a:moveTo>
                  <a:pt x="0" y="0"/>
                </a:moveTo>
                <a:lnTo>
                  <a:pt x="10510" y="0"/>
                </a:lnTo>
                <a:lnTo>
                  <a:pt x="10510" y="242237"/>
                </a:lnTo>
                <a:lnTo>
                  <a:pt x="11857622" y="242237"/>
                </a:lnTo>
                <a:lnTo>
                  <a:pt x="0" y="1730679"/>
                </a:lnTo>
                <a:close/>
              </a:path>
            </a:pathLst>
          </a:custGeom>
          <a:solidFill>
            <a:srgbClr val="CB584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2" name="GREEN TRIANGLE (TOP)">
            <a:extLst>
              <a:ext uri="{FF2B5EF4-FFF2-40B4-BE49-F238E27FC236}">
                <a16:creationId xmlns:a16="http://schemas.microsoft.com/office/drawing/2014/main" id="{FCA3E367-DFF1-439D-B056-65C9DAE1C9CC}"/>
              </a:ext>
            </a:extLst>
          </p:cNvPr>
          <p:cNvSpPr/>
          <p:nvPr/>
        </p:nvSpPr>
        <p:spPr>
          <a:xfrm>
            <a:off x="-10511" y="-260679"/>
            <a:ext cx="11857622" cy="1730679"/>
          </a:xfrm>
          <a:custGeom>
            <a:avLst/>
            <a:gdLst>
              <a:gd name="connsiteX0" fmla="*/ 0 w 11857622"/>
              <a:gd name="connsiteY0" fmla="*/ 0 h 1730679"/>
              <a:gd name="connsiteX1" fmla="*/ 10510 w 11857622"/>
              <a:gd name="connsiteY1" fmla="*/ 0 h 1730679"/>
              <a:gd name="connsiteX2" fmla="*/ 10510 w 11857622"/>
              <a:gd name="connsiteY2" fmla="*/ 242237 h 1730679"/>
              <a:gd name="connsiteX3" fmla="*/ 11857622 w 11857622"/>
              <a:gd name="connsiteY3" fmla="*/ 242237 h 1730679"/>
              <a:gd name="connsiteX4" fmla="*/ 0 w 11857622"/>
              <a:gd name="connsiteY4" fmla="*/ 1730679 h 17306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57622" h="1730679">
                <a:moveTo>
                  <a:pt x="0" y="0"/>
                </a:moveTo>
                <a:lnTo>
                  <a:pt x="10510" y="0"/>
                </a:lnTo>
                <a:lnTo>
                  <a:pt x="10510" y="242237"/>
                </a:lnTo>
                <a:lnTo>
                  <a:pt x="11857622" y="242237"/>
                </a:lnTo>
                <a:lnTo>
                  <a:pt x="0" y="1730679"/>
                </a:lnTo>
                <a:close/>
              </a:path>
            </a:pathLst>
          </a:custGeom>
          <a:solidFill>
            <a:srgbClr val="CB584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27" name="YELLOW ARROW TITLE">
            <a:extLst>
              <a:ext uri="{FF2B5EF4-FFF2-40B4-BE49-F238E27FC236}">
                <a16:creationId xmlns:a16="http://schemas.microsoft.com/office/drawing/2014/main" id="{5250BC18-AE28-476B-B0FC-18CFD514DD4C}"/>
              </a:ext>
            </a:extLst>
          </p:cNvPr>
          <p:cNvGrpSpPr/>
          <p:nvPr/>
        </p:nvGrpSpPr>
        <p:grpSpPr>
          <a:xfrm>
            <a:off x="11353982" y="-3192679"/>
            <a:ext cx="15489305" cy="3066140"/>
            <a:chOff x="-1542809" y="-1621909"/>
            <a:chExt cx="15489305" cy="3066140"/>
          </a:xfrm>
          <a:solidFill>
            <a:srgbClr val="A9D18E"/>
          </a:solidFill>
        </p:grpSpPr>
        <p:sp>
          <p:nvSpPr>
            <p:cNvPr id="28" name="Arrow: Up 27">
              <a:extLst>
                <a:ext uri="{FF2B5EF4-FFF2-40B4-BE49-F238E27FC236}">
                  <a16:creationId xmlns:a16="http://schemas.microsoft.com/office/drawing/2014/main" id="{1289856C-5424-4673-8FC7-E5058FF87714}"/>
                </a:ext>
              </a:extLst>
            </p:cNvPr>
            <p:cNvSpPr/>
            <p:nvPr/>
          </p:nvSpPr>
          <p:spPr>
            <a:xfrm rot="15773629">
              <a:off x="4668774" y="-7833492"/>
              <a:ext cx="3066140" cy="15489305"/>
            </a:xfrm>
            <a:prstGeom prst="upArrow">
              <a:avLst>
                <a:gd name="adj1" fmla="val 50000"/>
                <a:gd name="adj2" fmla="val 40052"/>
              </a:avLst>
            </a:prstGeom>
            <a:solidFill>
              <a:srgbClr val="3E74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9" name="TextBox 28">
              <a:extLst>
                <a:ext uri="{FF2B5EF4-FFF2-40B4-BE49-F238E27FC236}">
                  <a16:creationId xmlns:a16="http://schemas.microsoft.com/office/drawing/2014/main" id="{D161902E-53F4-4DF7-8A39-5164B056838C}"/>
                </a:ext>
              </a:extLst>
            </p:cNvPr>
            <p:cNvSpPr txBox="1"/>
            <p:nvPr/>
          </p:nvSpPr>
          <p:spPr>
            <a:xfrm rot="21165214">
              <a:off x="-212022" y="-855453"/>
              <a:ext cx="13977662" cy="1400010"/>
            </a:xfrm>
            <a:prstGeom prst="rect">
              <a:avLst/>
            </a:prstGeom>
            <a:noFill/>
          </p:spPr>
          <p:txBody>
            <a:bodyPr wrap="square" rtlCol="0">
              <a:prstTxWarp prst="textPlain">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PH" sz="1800" b="1" i="0" u="none" strike="noStrike" kern="1200" cap="none" spc="300" normalizeH="0" baseline="0" noProof="0">
                  <a:ln>
                    <a:noFill/>
                  </a:ln>
                  <a:solidFill>
                    <a:prstClr val="white"/>
                  </a:solidFill>
                  <a:effectLst/>
                  <a:uLnTx/>
                  <a:uFillTx/>
                  <a:latin typeface="Arial" panose="020B0604020202020204" pitchFamily="34" charset="0"/>
                  <a:cs typeface="Arial" panose="020B0604020202020204" pitchFamily="34" charset="0"/>
                </a:rPr>
                <a:t>NỘI DUNG 4</a:t>
              </a:r>
              <a:endParaRPr kumimoji="0" lang="en-PH" sz="1800" b="1" i="0" u="none" strike="noStrike" kern="1200" cap="none" spc="300" normalizeH="0" baseline="0" noProof="0" dirty="0">
                <a:ln>
                  <a:noFill/>
                </a:ln>
                <a:solidFill>
                  <a:prstClr val="white"/>
                </a:solidFill>
                <a:effectLst/>
                <a:uLnTx/>
                <a:uFillTx/>
                <a:latin typeface="Arial" panose="020B0604020202020204" pitchFamily="34" charset="0"/>
                <a:cs typeface="Arial" panose="020B0604020202020204" pitchFamily="34" charset="0"/>
              </a:endParaRPr>
            </a:p>
          </p:txBody>
        </p:sp>
      </p:grpSp>
      <p:grpSp>
        <p:nvGrpSpPr>
          <p:cNvPr id="30" name="Group 29">
            <a:extLst>
              <a:ext uri="{FF2B5EF4-FFF2-40B4-BE49-F238E27FC236}">
                <a16:creationId xmlns:a16="http://schemas.microsoft.com/office/drawing/2014/main" id="{606C105E-32B8-4F9C-927E-CED0102DEDEA}"/>
              </a:ext>
            </a:extLst>
          </p:cNvPr>
          <p:cNvGrpSpPr/>
          <p:nvPr/>
        </p:nvGrpSpPr>
        <p:grpSpPr>
          <a:xfrm>
            <a:off x="-14442866" y="7142223"/>
            <a:ext cx="15480000" cy="3066140"/>
            <a:chOff x="-1740159" y="5444053"/>
            <a:chExt cx="15480000" cy="3066140"/>
          </a:xfrm>
          <a:solidFill>
            <a:srgbClr val="A9D18E"/>
          </a:solidFill>
        </p:grpSpPr>
        <p:sp>
          <p:nvSpPr>
            <p:cNvPr id="31" name="Arrow: Up 30">
              <a:extLst>
                <a:ext uri="{FF2B5EF4-FFF2-40B4-BE49-F238E27FC236}">
                  <a16:creationId xmlns:a16="http://schemas.microsoft.com/office/drawing/2014/main" id="{3031FA44-55D7-4912-B8AC-EB557664D419}"/>
                </a:ext>
              </a:extLst>
            </p:cNvPr>
            <p:cNvSpPr/>
            <p:nvPr/>
          </p:nvSpPr>
          <p:spPr>
            <a:xfrm rot="4964768" flipH="1">
              <a:off x="4466771" y="-762877"/>
              <a:ext cx="3066140" cy="15480000"/>
            </a:xfrm>
            <a:prstGeom prst="upArrow">
              <a:avLst>
                <a:gd name="adj1" fmla="val 50000"/>
                <a:gd name="adj2" fmla="val 40052"/>
              </a:avLst>
            </a:prstGeom>
            <a:solidFill>
              <a:srgbClr val="F1D1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2" name="TextBox 31">
              <a:extLst>
                <a:ext uri="{FF2B5EF4-FFF2-40B4-BE49-F238E27FC236}">
                  <a16:creationId xmlns:a16="http://schemas.microsoft.com/office/drawing/2014/main" id="{F193B36D-9ADC-48CB-AF1D-587B6414C07E}"/>
                </a:ext>
              </a:extLst>
            </p:cNvPr>
            <p:cNvSpPr txBox="1"/>
            <p:nvPr/>
          </p:nvSpPr>
          <p:spPr>
            <a:xfrm rot="21165214">
              <a:off x="-1562861" y="6332949"/>
              <a:ext cx="13944937" cy="1400010"/>
            </a:xfrm>
            <a:prstGeom prst="rect">
              <a:avLst/>
            </a:prstGeom>
            <a:noFill/>
          </p:spPr>
          <p:txBody>
            <a:bodyPr wrap="square" rtlCol="0">
              <a:prstTxWarp prst="textPlain">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PH" b="1" spc="300">
                  <a:solidFill>
                    <a:prstClr val="white"/>
                  </a:solidFill>
                  <a:latin typeface="Arial" panose="020B0604020202020204" pitchFamily="34" charset="0"/>
                  <a:cs typeface="Arial" panose="020B0604020202020204" pitchFamily="34" charset="0"/>
                </a:rPr>
                <a:t>NỘI DUNG 4</a:t>
              </a:r>
              <a:endParaRPr kumimoji="0" lang="en-PH" sz="1800" b="1" i="0" u="none" strike="noStrike" kern="1200" cap="none" spc="300" normalizeH="0" baseline="0" noProof="0" dirty="0">
                <a:ln>
                  <a:noFill/>
                </a:ln>
                <a:solidFill>
                  <a:prstClr val="white"/>
                </a:solidFill>
                <a:effectLst/>
                <a:uLnTx/>
                <a:uFillTx/>
                <a:latin typeface="Arial" panose="020B0604020202020204" pitchFamily="34" charset="0"/>
                <a:cs typeface="Arial" panose="020B0604020202020204" pitchFamily="34" charset="0"/>
              </a:endParaRPr>
            </a:p>
          </p:txBody>
        </p:sp>
      </p:grpSp>
      <p:sp>
        <p:nvSpPr>
          <p:cNvPr id="4" name="WHITE BORDER">
            <a:extLst>
              <a:ext uri="{FF2B5EF4-FFF2-40B4-BE49-F238E27FC236}">
                <a16:creationId xmlns:a16="http://schemas.microsoft.com/office/drawing/2014/main" id="{752A794D-A7CB-454B-9775-E81B330035BF}"/>
              </a:ext>
            </a:extLst>
          </p:cNvPr>
          <p:cNvSpPr/>
          <p:nvPr/>
        </p:nvSpPr>
        <p:spPr>
          <a:xfrm>
            <a:off x="-10510" y="1458000"/>
            <a:ext cx="144000" cy="540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WHITE BORDER">
            <a:extLst>
              <a:ext uri="{FF2B5EF4-FFF2-40B4-BE49-F238E27FC236}">
                <a16:creationId xmlns:a16="http://schemas.microsoft.com/office/drawing/2014/main" id="{27122CBE-EB1F-4649-BC62-384943FDCC23}"/>
              </a:ext>
            </a:extLst>
          </p:cNvPr>
          <p:cNvSpPr/>
          <p:nvPr/>
        </p:nvSpPr>
        <p:spPr>
          <a:xfrm rot="21167903">
            <a:off x="-121452" y="680091"/>
            <a:ext cx="12645109" cy="1142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WHITE BORDER">
            <a:extLst>
              <a:ext uri="{FF2B5EF4-FFF2-40B4-BE49-F238E27FC236}">
                <a16:creationId xmlns:a16="http://schemas.microsoft.com/office/drawing/2014/main" id="{2E5B5EBE-1403-4FDE-851D-F233534BB364}"/>
              </a:ext>
            </a:extLst>
          </p:cNvPr>
          <p:cNvSpPr/>
          <p:nvPr/>
        </p:nvSpPr>
        <p:spPr>
          <a:xfrm>
            <a:off x="12062747" y="0"/>
            <a:ext cx="144000" cy="540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WHITE BORDER">
            <a:extLst>
              <a:ext uri="{FF2B5EF4-FFF2-40B4-BE49-F238E27FC236}">
                <a16:creationId xmlns:a16="http://schemas.microsoft.com/office/drawing/2014/main" id="{B6383E31-8060-48CB-8E66-318CBF452ECB}"/>
              </a:ext>
            </a:extLst>
          </p:cNvPr>
          <p:cNvSpPr/>
          <p:nvPr/>
        </p:nvSpPr>
        <p:spPr>
          <a:xfrm rot="21167903">
            <a:off x="-121453" y="6063612"/>
            <a:ext cx="12645109" cy="1142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BODY TEXT">
            <a:extLst>
              <a:ext uri="{FF2B5EF4-FFF2-40B4-BE49-F238E27FC236}">
                <a16:creationId xmlns:a16="http://schemas.microsoft.com/office/drawing/2014/main" id="{E68071E1-3336-381C-67E3-B9A30AA69D19}"/>
              </a:ext>
            </a:extLst>
          </p:cNvPr>
          <p:cNvSpPr txBox="1"/>
          <p:nvPr/>
        </p:nvSpPr>
        <p:spPr>
          <a:xfrm>
            <a:off x="705669" y="2251338"/>
            <a:ext cx="10780661" cy="2677656"/>
          </a:xfrm>
          <a:prstGeom prst="rect">
            <a:avLst/>
          </a:prstGeom>
          <a:noFill/>
        </p:spPr>
        <p:txBody>
          <a:bodyPr wrap="square" rtlCol="0">
            <a:spAutoFit/>
          </a:bodyPr>
          <a:lstStyle/>
          <a:p>
            <a:pPr algn="just"/>
            <a:r>
              <a:rPr lang="vi-VN" sz="2800">
                <a:latin typeface="#9Slide03 AmpleSoft" panose="02000000000000000000" pitchFamily="2" charset="77"/>
              </a:rPr>
              <a:t>Phần này sẽ trình bày các kết quả thu được của mô hình đề xuất của chúng tôi. Chúng tôi đánh giá TPN (Phần 4.1) dựa trên bộ dữ liệu PAT của chúng tôi đã được nêu ở trên. Để đánh giá PCN (Phần 4.2), chúng tôi sử dụng ba bộ dữ liệu khác nhau, CUB-200-2011 (CUB), ImageNet ILSVRC Object Detection (ImageNet dataset) và Graphical Pattern Images. </a:t>
            </a:r>
            <a:endParaRPr lang="en-US" sz="2800">
              <a:latin typeface="#9Slide03 AmpleSoft" panose="02000000000000000000" pitchFamily="2" charset="77"/>
            </a:endParaRPr>
          </a:p>
        </p:txBody>
      </p:sp>
    </p:spTree>
    <p:extLst>
      <p:ext uri="{BB962C8B-B14F-4D97-AF65-F5344CB8AC3E}">
        <p14:creationId xmlns:p14="http://schemas.microsoft.com/office/powerpoint/2010/main" val="1769498888"/>
      </p:ext>
    </p:extLst>
  </p:cSld>
  <p:clrMapOvr>
    <a:masterClrMapping/>
  </p:clrMapOvr>
  <p:transition spd="slow" advTm="4499">
    <p:cover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accel="50000" decel="50000" fill="hold" nodeType="withEffect">
                                  <p:stCondLst>
                                    <p:cond delay="0"/>
                                  </p:stCondLst>
                                  <p:childTnLst>
                                    <p:animMotion origin="layout" path="M 3.75E-6 -1.85185E-6 L -1.11745 0.24746 " pathEditMode="relative" rAng="0" ptsTypes="AA">
                                      <p:cBhvr>
                                        <p:cTn id="6" dur="750" fill="hold"/>
                                        <p:tgtEl>
                                          <p:spTgt spid="27"/>
                                        </p:tgtEl>
                                        <p:attrNameLst>
                                          <p:attrName>ppt_x</p:attrName>
                                          <p:attrName>ppt_y</p:attrName>
                                        </p:attrNameLst>
                                      </p:cBhvr>
                                      <p:rCtr x="-55872" y="12384"/>
                                    </p:animMotion>
                                  </p:childTnLst>
                                </p:cTn>
                              </p:par>
                              <p:par>
                                <p:cTn id="7" presetID="42" presetClass="path" presetSubtype="0" fill="hold" nodeType="withEffect">
                                  <p:stCondLst>
                                    <p:cond delay="750"/>
                                  </p:stCondLst>
                                  <p:childTnLst>
                                    <p:animMotion origin="layout" path="M -1.11745 0.24746 L -1.24948 0.27685 " pathEditMode="relative" rAng="0" ptsTypes="AA">
                                      <p:cBhvr>
                                        <p:cTn id="8" dur="10000" fill="hold"/>
                                        <p:tgtEl>
                                          <p:spTgt spid="27"/>
                                        </p:tgtEl>
                                        <p:attrNameLst>
                                          <p:attrName>ppt_x</p:attrName>
                                          <p:attrName>ppt_y</p:attrName>
                                        </p:attrNameLst>
                                      </p:cBhvr>
                                      <p:rCtr x="-6602" y="1458"/>
                                    </p:animMotion>
                                  </p:childTnLst>
                                </p:cTn>
                              </p:par>
                              <p:par>
                                <p:cTn id="9" presetID="63" presetClass="path" presetSubtype="0" accel="50000" decel="50000" fill="hold" nodeType="withEffect">
                                  <p:stCondLst>
                                    <p:cond delay="0"/>
                                  </p:stCondLst>
                                  <p:childTnLst>
                                    <p:animMotion origin="layout" path="M -4.16667E-7 -4.81481E-6 L 1.04974 -0.24837 " pathEditMode="relative" rAng="0" ptsTypes="AA">
                                      <p:cBhvr>
                                        <p:cTn id="10" dur="750" fill="hold"/>
                                        <p:tgtEl>
                                          <p:spTgt spid="30"/>
                                        </p:tgtEl>
                                        <p:attrNameLst>
                                          <p:attrName>ppt_x</p:attrName>
                                          <p:attrName>ppt_y</p:attrName>
                                        </p:attrNameLst>
                                      </p:cBhvr>
                                      <p:rCtr x="52487" y="-12431"/>
                                    </p:animMotion>
                                  </p:childTnLst>
                                </p:cTn>
                              </p:par>
                              <p:par>
                                <p:cTn id="11" presetID="42" presetClass="path" presetSubtype="0" fill="hold" nodeType="withEffect">
                                  <p:stCondLst>
                                    <p:cond delay="1000"/>
                                  </p:stCondLst>
                                  <p:childTnLst>
                                    <p:animMotion origin="layout" path="M 1.04974 -0.24837 L 1.18854 -0.28148 " pathEditMode="relative" rAng="0" ptsTypes="AA">
                                      <p:cBhvr>
                                        <p:cTn id="12" dur="10000" fill="hold"/>
                                        <p:tgtEl>
                                          <p:spTgt spid="30"/>
                                        </p:tgtEl>
                                        <p:attrNameLst>
                                          <p:attrName>ppt_x</p:attrName>
                                          <p:attrName>ppt_y</p:attrName>
                                        </p:attrNameLst>
                                      </p:cBhvr>
                                      <p:rCtr x="6940" y="-1667"/>
                                    </p:animMotion>
                                  </p:childTnLst>
                                </p:cTn>
                              </p:par>
                              <p:par>
                                <p:cTn id="13" presetID="22" presetClass="entr" presetSubtype="2"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right)">
                                      <p:cBhvr>
                                        <p:cTn id="15" dur="250"/>
                                        <p:tgtEl>
                                          <p:spTgt spid="6"/>
                                        </p:tgtEl>
                                      </p:cBhvr>
                                    </p:animEffect>
                                  </p:childTnLst>
                                </p:cTn>
                              </p:par>
                              <p:par>
                                <p:cTn id="16" presetID="22" presetClass="entr" presetSubtype="1" fill="hold" grpId="0" nodeType="withEffect">
                                  <p:stCondLst>
                                    <p:cond delay="250"/>
                                  </p:stCondLst>
                                  <p:childTnLst>
                                    <p:set>
                                      <p:cBhvr>
                                        <p:cTn id="17" dur="1" fill="hold">
                                          <p:stCondLst>
                                            <p:cond delay="0"/>
                                          </p:stCondLst>
                                        </p:cTn>
                                        <p:tgtEl>
                                          <p:spTgt spid="4"/>
                                        </p:tgtEl>
                                        <p:attrNameLst>
                                          <p:attrName>style.visibility</p:attrName>
                                        </p:attrNameLst>
                                      </p:cBhvr>
                                      <p:to>
                                        <p:strVal val="visible"/>
                                      </p:to>
                                    </p:set>
                                    <p:animEffect transition="in" filter="wipe(up)">
                                      <p:cBhvr>
                                        <p:cTn id="18" dur="250"/>
                                        <p:tgtEl>
                                          <p:spTgt spid="4"/>
                                        </p:tgtEl>
                                      </p:cBhvr>
                                    </p:animEffect>
                                  </p:childTnLst>
                                </p:cTn>
                              </p:par>
                              <p:par>
                                <p:cTn id="19" presetID="22" presetClass="entr" presetSubtype="4" fill="hold" grpId="0" nodeType="withEffect">
                                  <p:stCondLst>
                                    <p:cond delay="500"/>
                                  </p:stCondLst>
                                  <p:childTnLst>
                                    <p:set>
                                      <p:cBhvr>
                                        <p:cTn id="20" dur="1" fill="hold">
                                          <p:stCondLst>
                                            <p:cond delay="0"/>
                                          </p:stCondLst>
                                        </p:cTn>
                                        <p:tgtEl>
                                          <p:spTgt spid="15"/>
                                        </p:tgtEl>
                                        <p:attrNameLst>
                                          <p:attrName>style.visibility</p:attrName>
                                        </p:attrNameLst>
                                      </p:cBhvr>
                                      <p:to>
                                        <p:strVal val="visible"/>
                                      </p:to>
                                    </p:set>
                                    <p:animEffect transition="in" filter="wipe(down)">
                                      <p:cBhvr>
                                        <p:cTn id="21" dur="250"/>
                                        <p:tgtEl>
                                          <p:spTgt spid="15"/>
                                        </p:tgtEl>
                                      </p:cBhvr>
                                    </p:animEffect>
                                  </p:childTnLst>
                                </p:cTn>
                              </p:par>
                              <p:par>
                                <p:cTn id="22" presetID="22" presetClass="entr" presetSubtype="4" fill="hold" grpId="0" nodeType="withEffect">
                                  <p:stCondLst>
                                    <p:cond delay="750"/>
                                  </p:stCondLst>
                                  <p:childTnLst>
                                    <p:set>
                                      <p:cBhvr>
                                        <p:cTn id="23" dur="1" fill="hold">
                                          <p:stCondLst>
                                            <p:cond delay="0"/>
                                          </p:stCondLst>
                                        </p:cTn>
                                        <p:tgtEl>
                                          <p:spTgt spid="12"/>
                                        </p:tgtEl>
                                        <p:attrNameLst>
                                          <p:attrName>style.visibility</p:attrName>
                                        </p:attrNameLst>
                                      </p:cBhvr>
                                      <p:to>
                                        <p:strVal val="visible"/>
                                      </p:to>
                                    </p:set>
                                    <p:animEffect transition="in" filter="wipe(down)">
                                      <p:cBhvr>
                                        <p:cTn id="24" dur="250"/>
                                        <p:tgtEl>
                                          <p:spTgt spid="12"/>
                                        </p:tgtEl>
                                      </p:cBhvr>
                                    </p:animEffect>
                                  </p:childTnLst>
                                </p:cTn>
                              </p:par>
                              <p:par>
                                <p:cTn id="25" presetID="42" presetClass="path" presetSubtype="0" accel="50000" decel="50000" fill="hold" grpId="0" nodeType="withEffect">
                                  <p:stCondLst>
                                    <p:cond delay="0"/>
                                  </p:stCondLst>
                                  <p:childTnLst>
                                    <p:animMotion origin="layout" path="M 0 0.61459 L 0 -2.22222E-6 " pathEditMode="relative" rAng="0" ptsTypes="AA">
                                      <p:cBhvr>
                                        <p:cTn id="26" dur="1000" fill="hold"/>
                                        <p:tgtEl>
                                          <p:spTgt spid="47"/>
                                        </p:tgtEl>
                                        <p:attrNameLst>
                                          <p:attrName>ppt_x</p:attrName>
                                          <p:attrName>ppt_y</p:attrName>
                                        </p:attrNameLst>
                                      </p:cBhvr>
                                      <p:rCtr x="0" y="-30718"/>
                                    </p:animMotion>
                                  </p:childTnLst>
                                </p:cTn>
                              </p:par>
                              <p:par>
                                <p:cTn id="27" presetID="42" presetClass="path" presetSubtype="0" accel="50000" decel="50000" fill="hold" grpId="0" nodeType="withEffect">
                                  <p:stCondLst>
                                    <p:cond delay="0"/>
                                  </p:stCondLst>
                                  <p:childTnLst>
                                    <p:animMotion origin="layout" path="M 0 -0.62245 L 0 -4.81481E-6 " pathEditMode="relative" rAng="0" ptsTypes="AA">
                                      <p:cBhvr>
                                        <p:cTn id="28" dur="1000" fill="hold"/>
                                        <p:tgtEl>
                                          <p:spTgt spid="48"/>
                                        </p:tgtEl>
                                        <p:attrNameLst>
                                          <p:attrName>ppt_x</p:attrName>
                                          <p:attrName>ppt_y</p:attrName>
                                        </p:attrNameLst>
                                      </p:cBhvr>
                                      <p:rCtr x="0" y="31111"/>
                                    </p:animMotion>
                                  </p:childTnLst>
                                </p:cTn>
                              </p:par>
                              <p:par>
                                <p:cTn id="29" presetID="42" presetClass="path" presetSubtype="0" accel="50000" decel="50000" fill="hold" grpId="0" nodeType="withEffect">
                                  <p:stCondLst>
                                    <p:cond delay="150"/>
                                  </p:stCondLst>
                                  <p:childTnLst>
                                    <p:animMotion origin="layout" path="M 0 0.61458 L 0 -3.7037E-7 " pathEditMode="relative" rAng="0" ptsTypes="AA">
                                      <p:cBhvr>
                                        <p:cTn id="30" dur="1000" fill="hold"/>
                                        <p:tgtEl>
                                          <p:spTgt spid="56"/>
                                        </p:tgtEl>
                                        <p:attrNameLst>
                                          <p:attrName>ppt_x</p:attrName>
                                          <p:attrName>ppt_y</p:attrName>
                                        </p:attrNameLst>
                                      </p:cBhvr>
                                      <p:rCtr x="0" y="-30718"/>
                                    </p:animMotion>
                                  </p:childTnLst>
                                </p:cTn>
                              </p:par>
                              <p:par>
                                <p:cTn id="31" presetID="42" presetClass="path" presetSubtype="0" accel="50000" decel="50000" fill="hold" grpId="0" nodeType="withEffect">
                                  <p:stCondLst>
                                    <p:cond delay="150"/>
                                  </p:stCondLst>
                                  <p:childTnLst>
                                    <p:animMotion origin="layout" path="M 0 -0.62245 L 0 -1.48148E-6 " pathEditMode="relative" rAng="0" ptsTypes="AA">
                                      <p:cBhvr>
                                        <p:cTn id="32" dur="1000" fill="hold"/>
                                        <p:tgtEl>
                                          <p:spTgt spid="55"/>
                                        </p:tgtEl>
                                        <p:attrNameLst>
                                          <p:attrName>ppt_x</p:attrName>
                                          <p:attrName>ppt_y</p:attrName>
                                        </p:attrNameLst>
                                      </p:cBhvr>
                                      <p:rCtr x="0" y="31111"/>
                                    </p:animMotion>
                                  </p:childTnLst>
                                </p:cTn>
                              </p:par>
                              <p:par>
                                <p:cTn id="33" presetID="42" presetClass="path" presetSubtype="0" accel="50000" decel="50000" fill="hold" grpId="0" nodeType="withEffect">
                                  <p:stCondLst>
                                    <p:cond delay="300"/>
                                  </p:stCondLst>
                                  <p:childTnLst>
                                    <p:animMotion origin="layout" path="M 0 0.61458 L 0 -1.48148E-6 " pathEditMode="relative" rAng="0" ptsTypes="AA">
                                      <p:cBhvr>
                                        <p:cTn id="34" dur="1000" fill="hold"/>
                                        <p:tgtEl>
                                          <p:spTgt spid="62"/>
                                        </p:tgtEl>
                                        <p:attrNameLst>
                                          <p:attrName>ppt_x</p:attrName>
                                          <p:attrName>ppt_y</p:attrName>
                                        </p:attrNameLst>
                                      </p:cBhvr>
                                      <p:rCtr x="0" y="-30741"/>
                                    </p:animMotion>
                                  </p:childTnLst>
                                </p:cTn>
                              </p:par>
                              <p:par>
                                <p:cTn id="35" presetID="42" presetClass="path" presetSubtype="0" accel="50000" decel="50000" fill="hold" grpId="0" nodeType="withEffect">
                                  <p:stCondLst>
                                    <p:cond delay="300"/>
                                  </p:stCondLst>
                                  <p:childTnLst>
                                    <p:animMotion origin="layout" path="M 0 -0.62245 L 0 -1.48148E-6 " pathEditMode="relative" rAng="0" ptsTypes="AA">
                                      <p:cBhvr>
                                        <p:cTn id="36" dur="1000" fill="hold"/>
                                        <p:tgtEl>
                                          <p:spTgt spid="61"/>
                                        </p:tgtEl>
                                        <p:attrNameLst>
                                          <p:attrName>ppt_x</p:attrName>
                                          <p:attrName>ppt_y</p:attrName>
                                        </p:attrNameLst>
                                      </p:cBhvr>
                                      <p:rCtr x="0" y="31111"/>
                                    </p:animMotion>
                                  </p:childTnLst>
                                </p:cTn>
                              </p:par>
                            </p:childTnLst>
                          </p:cTn>
                        </p:par>
                        <p:par>
                          <p:cTn id="37" fill="hold">
                            <p:stCondLst>
                              <p:cond delay="11000"/>
                            </p:stCondLst>
                            <p:childTnLst>
                              <p:par>
                                <p:cTn id="38" presetID="10" presetClass="entr" presetSubtype="0" fill="hold" grpId="0" nodeType="afterEffect">
                                  <p:stCondLst>
                                    <p:cond delay="0"/>
                                  </p:stCondLst>
                                  <p:childTnLst>
                                    <p:set>
                                      <p:cBhvr>
                                        <p:cTn id="39" dur="1" fill="hold">
                                          <p:stCondLst>
                                            <p:cond delay="0"/>
                                          </p:stCondLst>
                                        </p:cTn>
                                        <p:tgtEl>
                                          <p:spTgt spid="21"/>
                                        </p:tgtEl>
                                        <p:attrNameLst>
                                          <p:attrName>style.visibility</p:attrName>
                                        </p:attrNameLst>
                                      </p:cBhvr>
                                      <p:to>
                                        <p:strVal val="visible"/>
                                      </p:to>
                                    </p:set>
                                    <p:animEffect transition="in" filter="fade">
                                      <p:cBhvr>
                                        <p:cTn id="40"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P spid="62" grpId="0" animBg="1"/>
      <p:bldP spid="55" grpId="0" animBg="1"/>
      <p:bldP spid="56" grpId="0" animBg="1"/>
      <p:bldP spid="48" grpId="0" animBg="1"/>
      <p:bldP spid="47" grpId="0" animBg="1"/>
      <p:bldP spid="4" grpId="0" animBg="1"/>
      <p:bldP spid="6" grpId="0" animBg="1"/>
      <p:bldP spid="12" grpId="0" animBg="1"/>
      <p:bldP spid="15" grpId="0" animBg="1"/>
      <p:bldP spid="21"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APP WINDOW (BACK)">
            <a:extLst>
              <a:ext uri="{FF2B5EF4-FFF2-40B4-BE49-F238E27FC236}">
                <a16:creationId xmlns:a16="http://schemas.microsoft.com/office/drawing/2014/main" id="{AB581045-901B-4F09-B4E3-69F1B4F18797}"/>
              </a:ext>
            </a:extLst>
          </p:cNvPr>
          <p:cNvGrpSpPr/>
          <p:nvPr/>
        </p:nvGrpSpPr>
        <p:grpSpPr>
          <a:xfrm>
            <a:off x="186896" y="170557"/>
            <a:ext cx="11502887" cy="6188765"/>
            <a:chOff x="344557" y="334618"/>
            <a:chExt cx="11502887" cy="6188765"/>
          </a:xfrm>
        </p:grpSpPr>
        <p:sp>
          <p:nvSpPr>
            <p:cNvPr id="51" name="Rectangle 50">
              <a:extLst>
                <a:ext uri="{FF2B5EF4-FFF2-40B4-BE49-F238E27FC236}">
                  <a16:creationId xmlns:a16="http://schemas.microsoft.com/office/drawing/2014/main" id="{8AAE5236-4093-409C-8321-2466E834C203}"/>
                </a:ext>
              </a:extLst>
            </p:cNvPr>
            <p:cNvSpPr/>
            <p:nvPr/>
          </p:nvSpPr>
          <p:spPr>
            <a:xfrm>
              <a:off x="344557" y="334618"/>
              <a:ext cx="11502887" cy="618876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9Slide03 AmpleSoft" panose="02000000000000000000" pitchFamily="2" charset="77"/>
              </a:endParaRPr>
            </a:p>
          </p:txBody>
        </p:sp>
        <p:sp>
          <p:nvSpPr>
            <p:cNvPr id="52" name="Rectangle 51">
              <a:extLst>
                <a:ext uri="{FF2B5EF4-FFF2-40B4-BE49-F238E27FC236}">
                  <a16:creationId xmlns:a16="http://schemas.microsoft.com/office/drawing/2014/main" id="{A72F20B3-DA11-43FE-A149-73F2BC0942DA}"/>
                </a:ext>
              </a:extLst>
            </p:cNvPr>
            <p:cNvSpPr/>
            <p:nvPr/>
          </p:nvSpPr>
          <p:spPr>
            <a:xfrm>
              <a:off x="344557" y="334618"/>
              <a:ext cx="11502886" cy="434008"/>
            </a:xfrm>
            <a:prstGeom prst="rect">
              <a:avLst/>
            </a:prstGeom>
            <a:solidFill>
              <a:srgbClr val="F1D16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dirty="0">
                <a:ln>
                  <a:noFill/>
                </a:ln>
                <a:solidFill>
                  <a:prstClr val="white"/>
                </a:solidFill>
                <a:effectLst/>
                <a:uLnTx/>
                <a:uFillTx/>
                <a:latin typeface="#9Slide03 AmpleSoft" panose="02000000000000000000" pitchFamily="2" charset="77"/>
              </a:endParaRPr>
            </a:p>
          </p:txBody>
        </p:sp>
        <p:grpSp>
          <p:nvGrpSpPr>
            <p:cNvPr id="53" name="Group 52">
              <a:extLst>
                <a:ext uri="{FF2B5EF4-FFF2-40B4-BE49-F238E27FC236}">
                  <a16:creationId xmlns:a16="http://schemas.microsoft.com/office/drawing/2014/main" id="{BC1B7F42-9B4F-4E47-9669-4003BF9D93BB}"/>
                </a:ext>
              </a:extLst>
            </p:cNvPr>
            <p:cNvGrpSpPr/>
            <p:nvPr/>
          </p:nvGrpSpPr>
          <p:grpSpPr>
            <a:xfrm>
              <a:off x="486382" y="464073"/>
              <a:ext cx="175098" cy="175098"/>
              <a:chOff x="2256816" y="1157591"/>
              <a:chExt cx="447474" cy="447473"/>
            </a:xfrm>
          </p:grpSpPr>
          <p:cxnSp>
            <p:nvCxnSpPr>
              <p:cNvPr id="57" name="Straight Connector 56">
                <a:extLst>
                  <a:ext uri="{FF2B5EF4-FFF2-40B4-BE49-F238E27FC236}">
                    <a16:creationId xmlns:a16="http://schemas.microsoft.com/office/drawing/2014/main" id="{F671F7D4-4D5E-4033-8C6F-32F51ACF92B4}"/>
                  </a:ext>
                </a:extLst>
              </p:cNvPr>
              <p:cNvCxnSpPr/>
              <p:nvPr/>
            </p:nvCxnSpPr>
            <p:spPr>
              <a:xfrm>
                <a:off x="2256817" y="1157591"/>
                <a:ext cx="447473" cy="44747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45D554FD-B0ED-4543-84BA-8347C8A91FFB}"/>
                  </a:ext>
                </a:extLst>
              </p:cNvPr>
              <p:cNvCxnSpPr>
                <a:cxnSpLocks/>
              </p:cNvCxnSpPr>
              <p:nvPr/>
            </p:nvCxnSpPr>
            <p:spPr>
              <a:xfrm flipH="1">
                <a:off x="2256816" y="1157591"/>
                <a:ext cx="447473" cy="44747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54" name="Straight Connector 53">
              <a:extLst>
                <a:ext uri="{FF2B5EF4-FFF2-40B4-BE49-F238E27FC236}">
                  <a16:creationId xmlns:a16="http://schemas.microsoft.com/office/drawing/2014/main" id="{BBBD9EFE-145E-4812-AC1E-94390709A34F}"/>
                </a:ext>
              </a:extLst>
            </p:cNvPr>
            <p:cNvCxnSpPr>
              <a:cxnSpLocks/>
            </p:cNvCxnSpPr>
            <p:nvPr/>
          </p:nvCxnSpPr>
          <p:spPr>
            <a:xfrm>
              <a:off x="784698" y="334618"/>
              <a:ext cx="0" cy="43400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FC7E3916-22D2-4D4C-AE70-0EA453B33D97}"/>
                </a:ext>
              </a:extLst>
            </p:cNvPr>
            <p:cNvCxnSpPr>
              <a:cxnSpLocks/>
            </p:cNvCxnSpPr>
            <p:nvPr/>
          </p:nvCxnSpPr>
          <p:spPr>
            <a:xfrm>
              <a:off x="1222443" y="334618"/>
              <a:ext cx="0" cy="43400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6" name="Oval 55">
              <a:extLst>
                <a:ext uri="{FF2B5EF4-FFF2-40B4-BE49-F238E27FC236}">
                  <a16:creationId xmlns:a16="http://schemas.microsoft.com/office/drawing/2014/main" id="{828A2C12-12D2-4965-8D44-CFBD6F1CCBFA}"/>
                </a:ext>
              </a:extLst>
            </p:cNvPr>
            <p:cNvSpPr/>
            <p:nvPr/>
          </p:nvSpPr>
          <p:spPr>
            <a:xfrm>
              <a:off x="896569" y="439754"/>
              <a:ext cx="223736" cy="22373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9Slide03 AmpleSoft" panose="02000000000000000000" pitchFamily="2" charset="77"/>
              </a:endParaRPr>
            </a:p>
          </p:txBody>
        </p:sp>
      </p:grpSp>
      <p:grpSp>
        <p:nvGrpSpPr>
          <p:cNvPr id="59" name="APP WINDOW (MID)">
            <a:extLst>
              <a:ext uri="{FF2B5EF4-FFF2-40B4-BE49-F238E27FC236}">
                <a16:creationId xmlns:a16="http://schemas.microsoft.com/office/drawing/2014/main" id="{BE6D2CB3-EF92-4F39-B289-EE5782E63B75}"/>
              </a:ext>
            </a:extLst>
          </p:cNvPr>
          <p:cNvGrpSpPr/>
          <p:nvPr/>
        </p:nvGrpSpPr>
        <p:grpSpPr>
          <a:xfrm>
            <a:off x="268423" y="244386"/>
            <a:ext cx="11502887" cy="6188765"/>
            <a:chOff x="344557" y="334618"/>
            <a:chExt cx="11502887" cy="6188765"/>
          </a:xfrm>
        </p:grpSpPr>
        <p:sp>
          <p:nvSpPr>
            <p:cNvPr id="60" name="Rectangle 59">
              <a:extLst>
                <a:ext uri="{FF2B5EF4-FFF2-40B4-BE49-F238E27FC236}">
                  <a16:creationId xmlns:a16="http://schemas.microsoft.com/office/drawing/2014/main" id="{48D0613E-646A-4EE6-B7DF-3DFD43F53178}"/>
                </a:ext>
              </a:extLst>
            </p:cNvPr>
            <p:cNvSpPr/>
            <p:nvPr/>
          </p:nvSpPr>
          <p:spPr>
            <a:xfrm>
              <a:off x="344557" y="334618"/>
              <a:ext cx="11502887" cy="618876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9Slide03 AmpleSoft" panose="02000000000000000000" pitchFamily="2" charset="77"/>
              </a:endParaRPr>
            </a:p>
          </p:txBody>
        </p:sp>
        <p:sp>
          <p:nvSpPr>
            <p:cNvPr id="61" name="Rectangle 60">
              <a:extLst>
                <a:ext uri="{FF2B5EF4-FFF2-40B4-BE49-F238E27FC236}">
                  <a16:creationId xmlns:a16="http://schemas.microsoft.com/office/drawing/2014/main" id="{F92C22C4-4A07-4CDB-88EB-45C7554608D9}"/>
                </a:ext>
              </a:extLst>
            </p:cNvPr>
            <p:cNvSpPr/>
            <p:nvPr/>
          </p:nvSpPr>
          <p:spPr>
            <a:xfrm>
              <a:off x="344557" y="334618"/>
              <a:ext cx="11502886" cy="434008"/>
            </a:xfrm>
            <a:prstGeom prst="rect">
              <a:avLst/>
            </a:prstGeom>
            <a:solidFill>
              <a:srgbClr val="F1D16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dirty="0">
                <a:ln>
                  <a:noFill/>
                </a:ln>
                <a:solidFill>
                  <a:prstClr val="white"/>
                </a:solidFill>
                <a:effectLst/>
                <a:uLnTx/>
                <a:uFillTx/>
                <a:latin typeface="#9Slide03 AmpleSoft" panose="02000000000000000000" pitchFamily="2" charset="77"/>
              </a:endParaRPr>
            </a:p>
          </p:txBody>
        </p:sp>
        <p:grpSp>
          <p:nvGrpSpPr>
            <p:cNvPr id="62" name="Group 61">
              <a:extLst>
                <a:ext uri="{FF2B5EF4-FFF2-40B4-BE49-F238E27FC236}">
                  <a16:creationId xmlns:a16="http://schemas.microsoft.com/office/drawing/2014/main" id="{B1B9B6D0-8ED1-4CF6-ABA2-F6DE2BB22343}"/>
                </a:ext>
              </a:extLst>
            </p:cNvPr>
            <p:cNvGrpSpPr/>
            <p:nvPr/>
          </p:nvGrpSpPr>
          <p:grpSpPr>
            <a:xfrm>
              <a:off x="486382" y="464073"/>
              <a:ext cx="175098" cy="175098"/>
              <a:chOff x="2256816" y="1157591"/>
              <a:chExt cx="447474" cy="447473"/>
            </a:xfrm>
          </p:grpSpPr>
          <p:cxnSp>
            <p:nvCxnSpPr>
              <p:cNvPr id="66" name="Straight Connector 65">
                <a:extLst>
                  <a:ext uri="{FF2B5EF4-FFF2-40B4-BE49-F238E27FC236}">
                    <a16:creationId xmlns:a16="http://schemas.microsoft.com/office/drawing/2014/main" id="{1F541EB8-85AD-4507-BFBE-7B5903DCF0AA}"/>
                  </a:ext>
                </a:extLst>
              </p:cNvPr>
              <p:cNvCxnSpPr/>
              <p:nvPr/>
            </p:nvCxnSpPr>
            <p:spPr>
              <a:xfrm>
                <a:off x="2256817" y="1157591"/>
                <a:ext cx="447473" cy="44747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C0911DE6-D9FE-4E8C-B476-6C6E12028F34}"/>
                  </a:ext>
                </a:extLst>
              </p:cNvPr>
              <p:cNvCxnSpPr>
                <a:cxnSpLocks/>
              </p:cNvCxnSpPr>
              <p:nvPr/>
            </p:nvCxnSpPr>
            <p:spPr>
              <a:xfrm flipH="1">
                <a:off x="2256816" y="1157591"/>
                <a:ext cx="447473" cy="44747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63" name="Straight Connector 62">
              <a:extLst>
                <a:ext uri="{FF2B5EF4-FFF2-40B4-BE49-F238E27FC236}">
                  <a16:creationId xmlns:a16="http://schemas.microsoft.com/office/drawing/2014/main" id="{95D9F86B-2703-4E9D-B4B8-E44AC52866EC}"/>
                </a:ext>
              </a:extLst>
            </p:cNvPr>
            <p:cNvCxnSpPr>
              <a:cxnSpLocks/>
            </p:cNvCxnSpPr>
            <p:nvPr/>
          </p:nvCxnSpPr>
          <p:spPr>
            <a:xfrm>
              <a:off x="784698" y="334618"/>
              <a:ext cx="0" cy="43400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67ADF673-6117-469B-9EFE-D4B7384E22AB}"/>
                </a:ext>
              </a:extLst>
            </p:cNvPr>
            <p:cNvCxnSpPr>
              <a:cxnSpLocks/>
            </p:cNvCxnSpPr>
            <p:nvPr/>
          </p:nvCxnSpPr>
          <p:spPr>
            <a:xfrm>
              <a:off x="1222443" y="334618"/>
              <a:ext cx="0" cy="43400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5" name="Oval 64">
              <a:extLst>
                <a:ext uri="{FF2B5EF4-FFF2-40B4-BE49-F238E27FC236}">
                  <a16:creationId xmlns:a16="http://schemas.microsoft.com/office/drawing/2014/main" id="{525BCC7F-3F5E-46DB-9F10-CDEE1E543BDA}"/>
                </a:ext>
              </a:extLst>
            </p:cNvPr>
            <p:cNvSpPr/>
            <p:nvPr/>
          </p:nvSpPr>
          <p:spPr>
            <a:xfrm>
              <a:off x="896569" y="439754"/>
              <a:ext cx="223736" cy="22373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9Slide03 AmpleSoft" panose="02000000000000000000" pitchFamily="2" charset="77"/>
              </a:endParaRPr>
            </a:p>
          </p:txBody>
        </p:sp>
      </p:grpSp>
      <p:grpSp>
        <p:nvGrpSpPr>
          <p:cNvPr id="117" name="APP WINDOW (FRONT)">
            <a:extLst>
              <a:ext uri="{FF2B5EF4-FFF2-40B4-BE49-F238E27FC236}">
                <a16:creationId xmlns:a16="http://schemas.microsoft.com/office/drawing/2014/main" id="{6011B916-5263-463B-B098-D0676F366B0B}"/>
              </a:ext>
            </a:extLst>
          </p:cNvPr>
          <p:cNvGrpSpPr/>
          <p:nvPr/>
        </p:nvGrpSpPr>
        <p:grpSpPr>
          <a:xfrm>
            <a:off x="666872" y="262245"/>
            <a:ext cx="11502887" cy="6188765"/>
            <a:chOff x="344557" y="334618"/>
            <a:chExt cx="11502887" cy="6188765"/>
          </a:xfrm>
        </p:grpSpPr>
        <p:sp>
          <p:nvSpPr>
            <p:cNvPr id="2" name="Rectangle 1">
              <a:extLst>
                <a:ext uri="{FF2B5EF4-FFF2-40B4-BE49-F238E27FC236}">
                  <a16:creationId xmlns:a16="http://schemas.microsoft.com/office/drawing/2014/main" id="{E8D96545-D438-45C6-9792-A2E3255EA706}"/>
                </a:ext>
              </a:extLst>
            </p:cNvPr>
            <p:cNvSpPr/>
            <p:nvPr/>
          </p:nvSpPr>
          <p:spPr>
            <a:xfrm>
              <a:off x="344557" y="334618"/>
              <a:ext cx="11502887" cy="618876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9Slide03 AmpleSoft" panose="02000000000000000000" pitchFamily="2" charset="77"/>
              </a:endParaRPr>
            </a:p>
          </p:txBody>
        </p:sp>
        <p:sp>
          <p:nvSpPr>
            <p:cNvPr id="3" name="Rectangle 2">
              <a:extLst>
                <a:ext uri="{FF2B5EF4-FFF2-40B4-BE49-F238E27FC236}">
                  <a16:creationId xmlns:a16="http://schemas.microsoft.com/office/drawing/2014/main" id="{8E0B17B4-F867-41CB-B4D9-27544E4FF73D}"/>
                </a:ext>
              </a:extLst>
            </p:cNvPr>
            <p:cNvSpPr/>
            <p:nvPr/>
          </p:nvSpPr>
          <p:spPr>
            <a:xfrm>
              <a:off x="344557" y="334618"/>
              <a:ext cx="11502886" cy="434008"/>
            </a:xfrm>
            <a:prstGeom prst="rect">
              <a:avLst/>
            </a:prstGeom>
            <a:solidFill>
              <a:srgbClr val="F1D16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dirty="0">
                <a:ln>
                  <a:noFill/>
                </a:ln>
                <a:solidFill>
                  <a:prstClr val="white"/>
                </a:solidFill>
                <a:effectLst/>
                <a:uLnTx/>
                <a:uFillTx/>
                <a:latin typeface="#9Slide03 AmpleSoft" panose="02000000000000000000" pitchFamily="2" charset="77"/>
              </a:endParaRPr>
            </a:p>
          </p:txBody>
        </p:sp>
        <p:grpSp>
          <p:nvGrpSpPr>
            <p:cNvPr id="7" name="Group 6">
              <a:extLst>
                <a:ext uri="{FF2B5EF4-FFF2-40B4-BE49-F238E27FC236}">
                  <a16:creationId xmlns:a16="http://schemas.microsoft.com/office/drawing/2014/main" id="{FE018F68-B971-4320-9671-838E92A8ED74}"/>
                </a:ext>
              </a:extLst>
            </p:cNvPr>
            <p:cNvGrpSpPr/>
            <p:nvPr/>
          </p:nvGrpSpPr>
          <p:grpSpPr>
            <a:xfrm>
              <a:off x="486382" y="464073"/>
              <a:ext cx="175098" cy="175098"/>
              <a:chOff x="2256816" y="1157591"/>
              <a:chExt cx="447474" cy="447473"/>
            </a:xfrm>
          </p:grpSpPr>
          <p:cxnSp>
            <p:nvCxnSpPr>
              <p:cNvPr id="5" name="Straight Connector 4">
                <a:extLst>
                  <a:ext uri="{FF2B5EF4-FFF2-40B4-BE49-F238E27FC236}">
                    <a16:creationId xmlns:a16="http://schemas.microsoft.com/office/drawing/2014/main" id="{897600B1-0FBE-4995-B18D-72A2ABF80F64}"/>
                  </a:ext>
                </a:extLst>
              </p:cNvPr>
              <p:cNvCxnSpPr/>
              <p:nvPr/>
            </p:nvCxnSpPr>
            <p:spPr>
              <a:xfrm>
                <a:off x="2256817" y="1157591"/>
                <a:ext cx="447473" cy="44747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99CB5AF0-D22C-4BFA-87B3-ED924B60FC8C}"/>
                  </a:ext>
                </a:extLst>
              </p:cNvPr>
              <p:cNvCxnSpPr>
                <a:cxnSpLocks/>
              </p:cNvCxnSpPr>
              <p:nvPr/>
            </p:nvCxnSpPr>
            <p:spPr>
              <a:xfrm flipH="1">
                <a:off x="2256816" y="1157591"/>
                <a:ext cx="447473" cy="44747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9" name="Straight Connector 8">
              <a:extLst>
                <a:ext uri="{FF2B5EF4-FFF2-40B4-BE49-F238E27FC236}">
                  <a16:creationId xmlns:a16="http://schemas.microsoft.com/office/drawing/2014/main" id="{FF0E7D5C-FE9A-4A23-AEE5-AE29D6278E20}"/>
                </a:ext>
              </a:extLst>
            </p:cNvPr>
            <p:cNvCxnSpPr>
              <a:cxnSpLocks/>
            </p:cNvCxnSpPr>
            <p:nvPr/>
          </p:nvCxnSpPr>
          <p:spPr>
            <a:xfrm>
              <a:off x="784698" y="334618"/>
              <a:ext cx="0" cy="43400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E5FA185-E128-413B-A534-990B221C662C}"/>
                </a:ext>
              </a:extLst>
            </p:cNvPr>
            <p:cNvCxnSpPr>
              <a:cxnSpLocks/>
            </p:cNvCxnSpPr>
            <p:nvPr/>
          </p:nvCxnSpPr>
          <p:spPr>
            <a:xfrm>
              <a:off x="1222443" y="334618"/>
              <a:ext cx="0" cy="43400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9E99B5A7-CB6A-4DFE-BC64-023DD48068DE}"/>
                </a:ext>
              </a:extLst>
            </p:cNvPr>
            <p:cNvSpPr/>
            <p:nvPr/>
          </p:nvSpPr>
          <p:spPr>
            <a:xfrm>
              <a:off x="896569" y="439754"/>
              <a:ext cx="223736" cy="22373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9Slide03 AmpleSoft" panose="02000000000000000000" pitchFamily="2" charset="77"/>
              </a:endParaRPr>
            </a:p>
          </p:txBody>
        </p:sp>
      </p:grpSp>
      <p:sp>
        <p:nvSpPr>
          <p:cNvPr id="12" name="RIGHT HAND">
            <a:extLst>
              <a:ext uri="{FF2B5EF4-FFF2-40B4-BE49-F238E27FC236}">
                <a16:creationId xmlns:a16="http://schemas.microsoft.com/office/drawing/2014/main" id="{1B5E57BF-CBBB-4556-BE8A-B5A7AF59A122}"/>
              </a:ext>
            </a:extLst>
          </p:cNvPr>
          <p:cNvSpPr/>
          <p:nvPr/>
        </p:nvSpPr>
        <p:spPr>
          <a:xfrm rot="220563" flipH="1">
            <a:off x="9824159" y="6623628"/>
            <a:ext cx="790308" cy="220814"/>
          </a:xfrm>
          <a:custGeom>
            <a:avLst/>
            <a:gdLst>
              <a:gd name="connsiteX0" fmla="*/ 0 w 423755"/>
              <a:gd name="connsiteY0" fmla="*/ 31654 h 118398"/>
              <a:gd name="connsiteX1" fmla="*/ 136148 w 423755"/>
              <a:gd name="connsiteY1" fmla="*/ 55674 h 118398"/>
              <a:gd name="connsiteX2" fmla="*/ 298966 w 423755"/>
              <a:gd name="connsiteY2" fmla="*/ 947 h 118398"/>
              <a:gd name="connsiteX3" fmla="*/ 417729 w 423755"/>
              <a:gd name="connsiteY3" fmla="*/ 54336 h 118398"/>
              <a:gd name="connsiteX4" fmla="*/ 392398 w 423755"/>
              <a:gd name="connsiteY4" fmla="*/ 65009 h 118398"/>
              <a:gd name="connsiteX5" fmla="*/ 284384 w 423755"/>
              <a:gd name="connsiteY5" fmla="*/ 36977 h 118398"/>
              <a:gd name="connsiteX6" fmla="*/ 357782 w 423755"/>
              <a:gd name="connsiteY6" fmla="*/ 62335 h 118398"/>
              <a:gd name="connsiteX7" fmla="*/ 122904 w 423755"/>
              <a:gd name="connsiteY7" fmla="*/ 118399 h 118398"/>
              <a:gd name="connsiteX8" fmla="*/ 6789 w 423755"/>
              <a:gd name="connsiteY8" fmla="*/ 109063 h 118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3755" h="118398">
                <a:moveTo>
                  <a:pt x="0" y="31654"/>
                </a:moveTo>
                <a:cubicBezTo>
                  <a:pt x="0" y="31654"/>
                  <a:pt x="129462" y="57011"/>
                  <a:pt x="136148" y="55674"/>
                </a:cubicBezTo>
                <a:cubicBezTo>
                  <a:pt x="142835" y="54336"/>
                  <a:pt x="284281" y="-8388"/>
                  <a:pt x="298966" y="947"/>
                </a:cubicBezTo>
                <a:cubicBezTo>
                  <a:pt x="313651" y="10283"/>
                  <a:pt x="399058" y="46338"/>
                  <a:pt x="417729" y="54336"/>
                </a:cubicBezTo>
                <a:cubicBezTo>
                  <a:pt x="436400" y="62335"/>
                  <a:pt x="407057" y="65009"/>
                  <a:pt x="392398" y="65009"/>
                </a:cubicBezTo>
                <a:cubicBezTo>
                  <a:pt x="377739" y="65009"/>
                  <a:pt x="293617" y="30316"/>
                  <a:pt x="284384" y="36977"/>
                </a:cubicBezTo>
                <a:cubicBezTo>
                  <a:pt x="275152" y="43638"/>
                  <a:pt x="357782" y="57011"/>
                  <a:pt x="357782" y="62335"/>
                </a:cubicBezTo>
                <a:cubicBezTo>
                  <a:pt x="357782" y="67658"/>
                  <a:pt x="136251" y="118399"/>
                  <a:pt x="122904" y="118399"/>
                </a:cubicBezTo>
                <a:cubicBezTo>
                  <a:pt x="109556" y="118399"/>
                  <a:pt x="6789" y="109063"/>
                  <a:pt x="6789" y="109063"/>
                </a:cubicBezTo>
                <a:close/>
              </a:path>
            </a:pathLst>
          </a:custGeom>
          <a:solidFill>
            <a:srgbClr val="F8BDBC"/>
          </a:solidFill>
          <a:ln w="25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black"/>
              </a:solidFill>
              <a:effectLst/>
              <a:uLnTx/>
              <a:uFillTx/>
              <a:latin typeface="#9Slide03 AmpleSoft" panose="02000000000000000000" pitchFamily="2" charset="77"/>
            </a:endParaRPr>
          </a:p>
        </p:txBody>
      </p:sp>
      <p:sp>
        <p:nvSpPr>
          <p:cNvPr id="14" name="GIRL HAIR">
            <a:extLst>
              <a:ext uri="{FF2B5EF4-FFF2-40B4-BE49-F238E27FC236}">
                <a16:creationId xmlns:a16="http://schemas.microsoft.com/office/drawing/2014/main" id="{678B6B4A-C10B-4542-A7C5-462B8E2A1A17}"/>
              </a:ext>
            </a:extLst>
          </p:cNvPr>
          <p:cNvSpPr/>
          <p:nvPr/>
        </p:nvSpPr>
        <p:spPr>
          <a:xfrm rot="21373771" flipH="1">
            <a:off x="10454609" y="4475108"/>
            <a:ext cx="1610681" cy="1730535"/>
          </a:xfrm>
          <a:custGeom>
            <a:avLst/>
            <a:gdLst>
              <a:gd name="connsiteX0" fmla="*/ 860389 w 863630"/>
              <a:gd name="connsiteY0" fmla="*/ 196250 h 927895"/>
              <a:gd name="connsiteX1" fmla="*/ 796326 w 863630"/>
              <a:gd name="connsiteY1" fmla="*/ 572600 h 927895"/>
              <a:gd name="connsiteX2" fmla="*/ 530073 w 863630"/>
              <a:gd name="connsiteY2" fmla="*/ 632676 h 927895"/>
              <a:gd name="connsiteX3" fmla="*/ 236456 w 863630"/>
              <a:gd name="connsiteY3" fmla="*/ 927604 h 927895"/>
              <a:gd name="connsiteX4" fmla="*/ 137701 w 863630"/>
              <a:gd name="connsiteY4" fmla="*/ 481843 h 927895"/>
              <a:gd name="connsiteX5" fmla="*/ 478021 w 863630"/>
              <a:gd name="connsiteY5" fmla="*/ 146872 h 927895"/>
              <a:gd name="connsiteX6" fmla="*/ 792340 w 863630"/>
              <a:gd name="connsiteY6" fmla="*/ 68125 h 927895"/>
              <a:gd name="connsiteX7" fmla="*/ 860389 w 863630"/>
              <a:gd name="connsiteY7" fmla="*/ 196250 h 927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63630" h="927895">
                <a:moveTo>
                  <a:pt x="860389" y="196250"/>
                </a:moveTo>
                <a:cubicBezTo>
                  <a:pt x="868412" y="388437"/>
                  <a:pt x="866407" y="492541"/>
                  <a:pt x="796326" y="572600"/>
                </a:cubicBezTo>
                <a:cubicBezTo>
                  <a:pt x="726246" y="652658"/>
                  <a:pt x="530073" y="632676"/>
                  <a:pt x="530073" y="632676"/>
                </a:cubicBezTo>
                <a:cubicBezTo>
                  <a:pt x="530073" y="632676"/>
                  <a:pt x="510734" y="915568"/>
                  <a:pt x="236456" y="927604"/>
                </a:cubicBezTo>
                <a:cubicBezTo>
                  <a:pt x="-37821" y="939640"/>
                  <a:pt x="-77169" y="575274"/>
                  <a:pt x="137701" y="481843"/>
                </a:cubicBezTo>
                <a:cubicBezTo>
                  <a:pt x="342232" y="392912"/>
                  <a:pt x="407298" y="367066"/>
                  <a:pt x="478021" y="146872"/>
                </a:cubicBezTo>
                <a:cubicBezTo>
                  <a:pt x="542675" y="-54264"/>
                  <a:pt x="744274" y="-15945"/>
                  <a:pt x="792340" y="68125"/>
                </a:cubicBezTo>
                <a:cubicBezTo>
                  <a:pt x="840406" y="152196"/>
                  <a:pt x="860389" y="196250"/>
                  <a:pt x="860389" y="196250"/>
                </a:cubicBezTo>
                <a:close/>
              </a:path>
            </a:pathLst>
          </a:custGeom>
          <a:solidFill>
            <a:srgbClr val="303C60"/>
          </a:solidFill>
          <a:ln w="25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black"/>
              </a:solidFill>
              <a:effectLst/>
              <a:uLnTx/>
              <a:uFillTx/>
              <a:latin typeface="#9Slide03 AmpleSoft" panose="02000000000000000000" pitchFamily="2" charset="77"/>
            </a:endParaRPr>
          </a:p>
        </p:txBody>
      </p:sp>
      <p:sp>
        <p:nvSpPr>
          <p:cNvPr id="15" name="SHIRT SLEEVE">
            <a:extLst>
              <a:ext uri="{FF2B5EF4-FFF2-40B4-BE49-F238E27FC236}">
                <a16:creationId xmlns:a16="http://schemas.microsoft.com/office/drawing/2014/main" id="{A8FBB2E6-7B5C-4CD2-978D-8CB82E01EC0D}"/>
              </a:ext>
            </a:extLst>
          </p:cNvPr>
          <p:cNvSpPr/>
          <p:nvPr/>
        </p:nvSpPr>
        <p:spPr>
          <a:xfrm flipH="1">
            <a:off x="10581636" y="5364050"/>
            <a:ext cx="233174" cy="306174"/>
          </a:xfrm>
          <a:custGeom>
            <a:avLst/>
            <a:gdLst>
              <a:gd name="connsiteX0" fmla="*/ 0 w 125025"/>
              <a:gd name="connsiteY0" fmla="*/ 0 h 164167"/>
              <a:gd name="connsiteX1" fmla="*/ 124113 w 125025"/>
              <a:gd name="connsiteY1" fmla="*/ 152119 h 164167"/>
              <a:gd name="connsiteX2" fmla="*/ 0 w 125025"/>
              <a:gd name="connsiteY2" fmla="*/ 0 h 164167"/>
            </a:gdLst>
            <a:ahLst/>
            <a:cxnLst>
              <a:cxn ang="0">
                <a:pos x="connsiteX0" y="connsiteY0"/>
              </a:cxn>
              <a:cxn ang="0">
                <a:pos x="connsiteX1" y="connsiteY1"/>
              </a:cxn>
              <a:cxn ang="0">
                <a:pos x="connsiteX2" y="connsiteY2"/>
              </a:cxn>
            </a:cxnLst>
            <a:rect l="l" t="t" r="r" b="b"/>
            <a:pathLst>
              <a:path w="125025" h="164167">
                <a:moveTo>
                  <a:pt x="0" y="0"/>
                </a:moveTo>
                <a:cubicBezTo>
                  <a:pt x="69720" y="13682"/>
                  <a:pt x="110765" y="87440"/>
                  <a:pt x="124113" y="152119"/>
                </a:cubicBezTo>
                <a:cubicBezTo>
                  <a:pt x="137460" y="216799"/>
                  <a:pt x="0" y="0"/>
                  <a:pt x="0" y="0"/>
                </a:cubicBezTo>
                <a:close/>
              </a:path>
            </a:pathLst>
          </a:custGeom>
          <a:solidFill>
            <a:srgbClr val="E9B91F"/>
          </a:solidFill>
          <a:ln w="25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black"/>
              </a:solidFill>
              <a:effectLst/>
              <a:uLnTx/>
              <a:uFillTx/>
              <a:latin typeface="#9Slide03 AmpleSoft" panose="02000000000000000000" pitchFamily="2" charset="77"/>
            </a:endParaRPr>
          </a:p>
        </p:txBody>
      </p:sp>
      <p:grpSp>
        <p:nvGrpSpPr>
          <p:cNvPr id="16" name="GIRL BODY">
            <a:extLst>
              <a:ext uri="{FF2B5EF4-FFF2-40B4-BE49-F238E27FC236}">
                <a16:creationId xmlns:a16="http://schemas.microsoft.com/office/drawing/2014/main" id="{89523DE9-4FFF-4844-A2F2-299073F9FFE7}"/>
              </a:ext>
            </a:extLst>
          </p:cNvPr>
          <p:cNvGrpSpPr/>
          <p:nvPr/>
        </p:nvGrpSpPr>
        <p:grpSpPr>
          <a:xfrm flipH="1">
            <a:off x="10479300" y="5239472"/>
            <a:ext cx="1020140" cy="1731775"/>
            <a:chOff x="-78867" y="1285736"/>
            <a:chExt cx="546988" cy="928560"/>
          </a:xfrm>
        </p:grpSpPr>
        <p:sp>
          <p:nvSpPr>
            <p:cNvPr id="17" name="Freeform: Shape 16">
              <a:extLst>
                <a:ext uri="{FF2B5EF4-FFF2-40B4-BE49-F238E27FC236}">
                  <a16:creationId xmlns:a16="http://schemas.microsoft.com/office/drawing/2014/main" id="{6039D692-27CF-494B-B432-6D49B8EDD236}"/>
                </a:ext>
              </a:extLst>
            </p:cNvPr>
            <p:cNvSpPr/>
            <p:nvPr/>
          </p:nvSpPr>
          <p:spPr>
            <a:xfrm>
              <a:off x="-60755" y="1285736"/>
              <a:ext cx="528876" cy="928560"/>
            </a:xfrm>
            <a:custGeom>
              <a:avLst/>
              <a:gdLst>
                <a:gd name="connsiteX0" fmla="*/ 232197 w 528876"/>
                <a:gd name="connsiteY0" fmla="*/ 17086 h 928560"/>
                <a:gd name="connsiteX1" fmla="*/ 25994 w 528876"/>
                <a:gd name="connsiteY1" fmla="*/ 151228 h 928560"/>
                <a:gd name="connsiteX2" fmla="*/ 76040 w 528876"/>
                <a:gd name="connsiteY2" fmla="*/ 845884 h 928560"/>
                <a:gd name="connsiteX3" fmla="*/ 516478 w 528876"/>
                <a:gd name="connsiteY3" fmla="*/ 861906 h 928560"/>
                <a:gd name="connsiteX4" fmla="*/ 524527 w 528876"/>
                <a:gd name="connsiteY4" fmla="*/ 475526 h 928560"/>
                <a:gd name="connsiteX5" fmla="*/ 401752 w 528876"/>
                <a:gd name="connsiteY5" fmla="*/ 123865 h 928560"/>
                <a:gd name="connsiteX6" fmla="*/ 232197 w 528876"/>
                <a:gd name="connsiteY6" fmla="*/ 17086 h 928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8876" h="928560">
                  <a:moveTo>
                    <a:pt x="232197" y="17086"/>
                  </a:moveTo>
                  <a:cubicBezTo>
                    <a:pt x="232197" y="17086"/>
                    <a:pt x="98054" y="107097"/>
                    <a:pt x="25994" y="151228"/>
                  </a:cubicBezTo>
                  <a:cubicBezTo>
                    <a:pt x="-46067" y="195360"/>
                    <a:pt x="52020" y="669719"/>
                    <a:pt x="76040" y="845884"/>
                  </a:cubicBezTo>
                  <a:cubicBezTo>
                    <a:pt x="100060" y="1022049"/>
                    <a:pt x="516478" y="861906"/>
                    <a:pt x="516478" y="861906"/>
                  </a:cubicBezTo>
                  <a:cubicBezTo>
                    <a:pt x="516478" y="861906"/>
                    <a:pt x="488523" y="713773"/>
                    <a:pt x="524527" y="475526"/>
                  </a:cubicBezTo>
                  <a:cubicBezTo>
                    <a:pt x="550245" y="304890"/>
                    <a:pt x="455785" y="197931"/>
                    <a:pt x="401752" y="123865"/>
                  </a:cubicBezTo>
                  <a:cubicBezTo>
                    <a:pt x="265269" y="-63075"/>
                    <a:pt x="232197" y="17086"/>
                    <a:pt x="232197" y="17086"/>
                  </a:cubicBezTo>
                  <a:close/>
                </a:path>
              </a:pathLst>
            </a:custGeom>
            <a:solidFill>
              <a:srgbClr val="F1D16A"/>
            </a:solidFill>
            <a:ln w="25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dirty="0">
                <a:ln>
                  <a:noFill/>
                </a:ln>
                <a:solidFill>
                  <a:prstClr val="black"/>
                </a:solidFill>
                <a:effectLst/>
                <a:uLnTx/>
                <a:uFillTx/>
                <a:latin typeface="#9Slide03 AmpleSoft" panose="02000000000000000000" pitchFamily="2" charset="77"/>
              </a:endParaRPr>
            </a:p>
          </p:txBody>
        </p:sp>
        <p:sp>
          <p:nvSpPr>
            <p:cNvPr id="18" name="Freeform: Shape 17">
              <a:extLst>
                <a:ext uri="{FF2B5EF4-FFF2-40B4-BE49-F238E27FC236}">
                  <a16:creationId xmlns:a16="http://schemas.microsoft.com/office/drawing/2014/main" id="{2F2F547E-00AD-4711-8F25-DCFFFEA12EEE}"/>
                </a:ext>
              </a:extLst>
            </p:cNvPr>
            <p:cNvSpPr/>
            <p:nvPr/>
          </p:nvSpPr>
          <p:spPr>
            <a:xfrm>
              <a:off x="-78867" y="1438971"/>
              <a:ext cx="526694" cy="749520"/>
            </a:xfrm>
            <a:custGeom>
              <a:avLst/>
              <a:gdLst>
                <a:gd name="connsiteX0" fmla="*/ 118301 w 526694"/>
                <a:gd name="connsiteY0" fmla="*/ 0 h 749520"/>
                <a:gd name="connsiteX1" fmla="*/ 286467 w 526694"/>
                <a:gd name="connsiteY1" fmla="*/ 350324 h 749520"/>
                <a:gd name="connsiteX2" fmla="*/ 240433 w 526694"/>
                <a:gd name="connsiteY2" fmla="*/ 520496 h 749520"/>
                <a:gd name="connsiteX3" fmla="*/ 526694 w 526694"/>
                <a:gd name="connsiteY3" fmla="*/ 498456 h 749520"/>
                <a:gd name="connsiteX4" fmla="*/ 524637 w 526694"/>
                <a:gd name="connsiteY4" fmla="*/ 608579 h 749520"/>
                <a:gd name="connsiteX5" fmla="*/ 182234 w 526694"/>
                <a:gd name="connsiteY5" fmla="*/ 740690 h 749520"/>
                <a:gd name="connsiteX6" fmla="*/ 0 w 526694"/>
                <a:gd name="connsiteY6" fmla="*/ 736729 h 749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6694" h="749520">
                  <a:moveTo>
                    <a:pt x="118301" y="0"/>
                  </a:moveTo>
                  <a:cubicBezTo>
                    <a:pt x="272451" y="188175"/>
                    <a:pt x="324555" y="223356"/>
                    <a:pt x="286467" y="350324"/>
                  </a:cubicBezTo>
                  <a:cubicBezTo>
                    <a:pt x="256429" y="450416"/>
                    <a:pt x="246425" y="486446"/>
                    <a:pt x="240433" y="520496"/>
                  </a:cubicBezTo>
                  <a:cubicBezTo>
                    <a:pt x="234441" y="554546"/>
                    <a:pt x="526694" y="498456"/>
                    <a:pt x="526694" y="498456"/>
                  </a:cubicBezTo>
                  <a:lnTo>
                    <a:pt x="524637" y="608579"/>
                  </a:lnTo>
                  <a:cubicBezTo>
                    <a:pt x="524637" y="608579"/>
                    <a:pt x="294337" y="718727"/>
                    <a:pt x="182234" y="740690"/>
                  </a:cubicBezTo>
                  <a:cubicBezTo>
                    <a:pt x="70132" y="762652"/>
                    <a:pt x="0" y="736729"/>
                    <a:pt x="0" y="736729"/>
                  </a:cubicBezTo>
                  <a:close/>
                </a:path>
              </a:pathLst>
            </a:custGeom>
            <a:solidFill>
              <a:srgbClr val="E9B91F"/>
            </a:solidFill>
            <a:ln w="25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black"/>
                </a:solidFill>
                <a:effectLst/>
                <a:uLnTx/>
                <a:uFillTx/>
                <a:latin typeface="#9Slide03 AmpleSoft" panose="02000000000000000000" pitchFamily="2" charset="77"/>
              </a:endParaRPr>
            </a:p>
          </p:txBody>
        </p:sp>
      </p:grpSp>
      <p:sp>
        <p:nvSpPr>
          <p:cNvPr id="19" name="NECK">
            <a:extLst>
              <a:ext uri="{FF2B5EF4-FFF2-40B4-BE49-F238E27FC236}">
                <a16:creationId xmlns:a16="http://schemas.microsoft.com/office/drawing/2014/main" id="{0484F986-6986-4E89-B59A-3B94C00584D1}"/>
              </a:ext>
            </a:extLst>
          </p:cNvPr>
          <p:cNvSpPr/>
          <p:nvPr/>
        </p:nvSpPr>
        <p:spPr>
          <a:xfrm flipH="1">
            <a:off x="10736583" y="4917893"/>
            <a:ext cx="333441" cy="694502"/>
          </a:xfrm>
          <a:custGeom>
            <a:avLst/>
            <a:gdLst>
              <a:gd name="connsiteX0" fmla="*/ 69437 w 178787"/>
              <a:gd name="connsiteY0" fmla="*/ 0 h 372385"/>
              <a:gd name="connsiteX1" fmla="*/ 0 w 178787"/>
              <a:gd name="connsiteY1" fmla="*/ 205534 h 372385"/>
              <a:gd name="connsiteX2" fmla="*/ 140083 w 178787"/>
              <a:gd name="connsiteY2" fmla="*/ 365677 h 372385"/>
              <a:gd name="connsiteX3" fmla="*/ 132085 w 178787"/>
              <a:gd name="connsiteY3" fmla="*/ 225542 h 372385"/>
              <a:gd name="connsiteX4" fmla="*/ 178788 w 178787"/>
              <a:gd name="connsiteY4" fmla="*/ 58713 h 3723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787" h="372385">
                <a:moveTo>
                  <a:pt x="69437" y="0"/>
                </a:moveTo>
                <a:lnTo>
                  <a:pt x="0" y="205534"/>
                </a:lnTo>
                <a:cubicBezTo>
                  <a:pt x="0" y="205534"/>
                  <a:pt x="76124" y="411737"/>
                  <a:pt x="140083" y="365677"/>
                </a:cubicBezTo>
                <a:cubicBezTo>
                  <a:pt x="161969" y="349964"/>
                  <a:pt x="132085" y="225542"/>
                  <a:pt x="132085" y="225542"/>
                </a:cubicBezTo>
                <a:lnTo>
                  <a:pt x="178788" y="58713"/>
                </a:lnTo>
                <a:close/>
              </a:path>
            </a:pathLst>
          </a:custGeom>
          <a:solidFill>
            <a:srgbClr val="F8BDBC"/>
          </a:solidFill>
          <a:ln w="25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black"/>
              </a:solidFill>
              <a:effectLst/>
              <a:uLnTx/>
              <a:uFillTx/>
              <a:latin typeface="#9Slide03 AmpleSoft" panose="02000000000000000000" pitchFamily="2" charset="77"/>
            </a:endParaRPr>
          </a:p>
        </p:txBody>
      </p:sp>
      <p:sp>
        <p:nvSpPr>
          <p:cNvPr id="20" name="NECK SHADOW">
            <a:extLst>
              <a:ext uri="{FF2B5EF4-FFF2-40B4-BE49-F238E27FC236}">
                <a16:creationId xmlns:a16="http://schemas.microsoft.com/office/drawing/2014/main" id="{89F15B74-6202-404A-9CAA-BB55687AD112}"/>
              </a:ext>
            </a:extLst>
          </p:cNvPr>
          <p:cNvSpPr/>
          <p:nvPr/>
        </p:nvSpPr>
        <p:spPr>
          <a:xfrm flipH="1">
            <a:off x="10736438" y="4917893"/>
            <a:ext cx="235811" cy="547875"/>
          </a:xfrm>
          <a:custGeom>
            <a:avLst/>
            <a:gdLst>
              <a:gd name="connsiteX0" fmla="*/ 79736 w 126439"/>
              <a:gd name="connsiteY0" fmla="*/ 225542 h 293765"/>
              <a:gd name="connsiteX1" fmla="*/ 126439 w 126439"/>
              <a:gd name="connsiteY1" fmla="*/ 58713 h 293765"/>
              <a:gd name="connsiteX2" fmla="*/ 17012 w 126439"/>
              <a:gd name="connsiteY2" fmla="*/ 0 h 293765"/>
              <a:gd name="connsiteX3" fmla="*/ 218 w 126439"/>
              <a:gd name="connsiteY3" fmla="*/ 49506 h 293765"/>
              <a:gd name="connsiteX4" fmla="*/ 67649 w 126439"/>
              <a:gd name="connsiteY4" fmla="*/ 290942 h 293765"/>
              <a:gd name="connsiteX5" fmla="*/ 90795 w 126439"/>
              <a:gd name="connsiteY5" fmla="*/ 282044 h 293765"/>
              <a:gd name="connsiteX6" fmla="*/ 79736 w 126439"/>
              <a:gd name="connsiteY6" fmla="*/ 225542 h 293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6439" h="293765">
                <a:moveTo>
                  <a:pt x="79736" y="225542"/>
                </a:moveTo>
                <a:lnTo>
                  <a:pt x="126439" y="58713"/>
                </a:lnTo>
                <a:lnTo>
                  <a:pt x="17012" y="0"/>
                </a:lnTo>
                <a:lnTo>
                  <a:pt x="218" y="49506"/>
                </a:lnTo>
                <a:cubicBezTo>
                  <a:pt x="-3408" y="215255"/>
                  <a:pt x="39026" y="270677"/>
                  <a:pt x="67649" y="290942"/>
                </a:cubicBezTo>
                <a:cubicBezTo>
                  <a:pt x="76573" y="297269"/>
                  <a:pt x="84263" y="292382"/>
                  <a:pt x="90795" y="282044"/>
                </a:cubicBezTo>
                <a:cubicBezTo>
                  <a:pt x="86089" y="252006"/>
                  <a:pt x="79736" y="225542"/>
                  <a:pt x="79736" y="225542"/>
                </a:cubicBezTo>
                <a:close/>
              </a:path>
            </a:pathLst>
          </a:custGeom>
          <a:solidFill>
            <a:srgbClr val="F5958C"/>
          </a:solidFill>
          <a:ln w="25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black"/>
              </a:solidFill>
              <a:effectLst/>
              <a:uLnTx/>
              <a:uFillTx/>
              <a:latin typeface="#9Slide03 AmpleSoft" panose="02000000000000000000" pitchFamily="2" charset="77"/>
            </a:endParaRPr>
          </a:p>
        </p:txBody>
      </p:sp>
      <p:grpSp>
        <p:nvGrpSpPr>
          <p:cNvPr id="21" name="LEFT ARM">
            <a:extLst>
              <a:ext uri="{FF2B5EF4-FFF2-40B4-BE49-F238E27FC236}">
                <a16:creationId xmlns:a16="http://schemas.microsoft.com/office/drawing/2014/main" id="{E390415E-814D-434A-AD0F-42AC891A2B81}"/>
              </a:ext>
            </a:extLst>
          </p:cNvPr>
          <p:cNvGrpSpPr/>
          <p:nvPr/>
        </p:nvGrpSpPr>
        <p:grpSpPr>
          <a:xfrm>
            <a:off x="9909476" y="4987717"/>
            <a:ext cx="1756100" cy="2001745"/>
            <a:chOff x="5119796" y="1910103"/>
            <a:chExt cx="2054160" cy="2341499"/>
          </a:xfrm>
        </p:grpSpPr>
        <p:sp>
          <p:nvSpPr>
            <p:cNvPr id="22" name="Freeform: Shape 21">
              <a:extLst>
                <a:ext uri="{FF2B5EF4-FFF2-40B4-BE49-F238E27FC236}">
                  <a16:creationId xmlns:a16="http://schemas.microsoft.com/office/drawing/2014/main" id="{59715314-7247-4307-806D-F377703BE7AF}"/>
                </a:ext>
              </a:extLst>
            </p:cNvPr>
            <p:cNvSpPr/>
            <p:nvPr/>
          </p:nvSpPr>
          <p:spPr>
            <a:xfrm rot="407187" flipH="1">
              <a:off x="5119796" y="2604994"/>
              <a:ext cx="2054160" cy="1646608"/>
            </a:xfrm>
            <a:custGeom>
              <a:avLst/>
              <a:gdLst>
                <a:gd name="connsiteX0" fmla="*/ 387207 w 2054160"/>
                <a:gd name="connsiteY0" fmla="*/ 314 h 1646608"/>
                <a:gd name="connsiteX1" fmla="*/ 64046 w 2054160"/>
                <a:gd name="connsiteY1" fmla="*/ 777695 h 1646608"/>
                <a:gd name="connsiteX2" fmla="*/ 42222 w 2054160"/>
                <a:gd name="connsiteY2" fmla="*/ 1620606 h 1646608"/>
                <a:gd name="connsiteX3" fmla="*/ 1428064 w 2054160"/>
                <a:gd name="connsiteY3" fmla="*/ 1286724 h 1646608"/>
                <a:gd name="connsiteX4" fmla="*/ 1461119 w 2054160"/>
                <a:gd name="connsiteY4" fmla="*/ 1278803 h 1646608"/>
                <a:gd name="connsiteX5" fmla="*/ 1507411 w 2054160"/>
                <a:gd name="connsiteY5" fmla="*/ 1273742 h 1646608"/>
                <a:gd name="connsiteX6" fmla="*/ 1553278 w 2054160"/>
                <a:gd name="connsiteY6" fmla="*/ 1275564 h 1646608"/>
                <a:gd name="connsiteX7" fmla="*/ 1741115 w 2054160"/>
                <a:gd name="connsiteY7" fmla="*/ 1327964 h 1646608"/>
                <a:gd name="connsiteX8" fmla="*/ 1867744 w 2054160"/>
                <a:gd name="connsiteY8" fmla="*/ 1231915 h 1646608"/>
                <a:gd name="connsiteX9" fmla="*/ 1963850 w 2054160"/>
                <a:gd name="connsiteY9" fmla="*/ 1306140 h 1646608"/>
                <a:gd name="connsiteX10" fmla="*/ 2038076 w 2054160"/>
                <a:gd name="connsiteY10" fmla="*/ 1341093 h 1646608"/>
                <a:gd name="connsiteX11" fmla="*/ 1810966 w 2054160"/>
                <a:gd name="connsiteY11" fmla="*/ 1031007 h 1646608"/>
                <a:gd name="connsiteX12" fmla="*/ 1474676 w 2054160"/>
                <a:gd name="connsiteY12" fmla="*/ 1100913 h 1646608"/>
                <a:gd name="connsiteX13" fmla="*/ 1471012 w 2054160"/>
                <a:gd name="connsiteY13" fmla="*/ 1104081 h 1646608"/>
                <a:gd name="connsiteX14" fmla="*/ 378512 w 2054160"/>
                <a:gd name="connsiteY14" fmla="*/ 1271188 h 1646608"/>
                <a:gd name="connsiteX15" fmla="*/ 544467 w 2054160"/>
                <a:gd name="connsiteY15" fmla="*/ 445782 h 1646608"/>
                <a:gd name="connsiteX16" fmla="*/ 387207 w 2054160"/>
                <a:gd name="connsiteY16" fmla="*/ 314 h 1646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4160" h="1646608">
                  <a:moveTo>
                    <a:pt x="387207" y="314"/>
                  </a:moveTo>
                  <a:cubicBezTo>
                    <a:pt x="178164" y="23541"/>
                    <a:pt x="160153" y="306027"/>
                    <a:pt x="64046" y="777695"/>
                  </a:cubicBezTo>
                  <a:cubicBezTo>
                    <a:pt x="-32060" y="1249364"/>
                    <a:pt x="-3279" y="1560685"/>
                    <a:pt x="42222" y="1620606"/>
                  </a:cubicBezTo>
                  <a:cubicBezTo>
                    <a:pt x="137753" y="1746721"/>
                    <a:pt x="1089289" y="1377954"/>
                    <a:pt x="1428064" y="1286724"/>
                  </a:cubicBezTo>
                  <a:lnTo>
                    <a:pt x="1461119" y="1278803"/>
                  </a:lnTo>
                  <a:lnTo>
                    <a:pt x="1507411" y="1273742"/>
                  </a:lnTo>
                  <a:cubicBezTo>
                    <a:pt x="1524609" y="1272900"/>
                    <a:pt x="1540171" y="1273376"/>
                    <a:pt x="1553278" y="1275564"/>
                  </a:cubicBezTo>
                  <a:cubicBezTo>
                    <a:pt x="1658137" y="1293068"/>
                    <a:pt x="1680018" y="1362863"/>
                    <a:pt x="1741115" y="1327964"/>
                  </a:cubicBezTo>
                  <a:cubicBezTo>
                    <a:pt x="1802214" y="1293068"/>
                    <a:pt x="1867744" y="1231915"/>
                    <a:pt x="1867744" y="1231915"/>
                  </a:cubicBezTo>
                  <a:cubicBezTo>
                    <a:pt x="1901970" y="1253680"/>
                    <a:pt x="1934139" y="1278526"/>
                    <a:pt x="1963850" y="1306140"/>
                  </a:cubicBezTo>
                  <a:cubicBezTo>
                    <a:pt x="2016251" y="1354165"/>
                    <a:pt x="2086100" y="1402246"/>
                    <a:pt x="2038076" y="1341093"/>
                  </a:cubicBezTo>
                  <a:cubicBezTo>
                    <a:pt x="1990051" y="1279940"/>
                    <a:pt x="1845917" y="1061584"/>
                    <a:pt x="1810966" y="1031007"/>
                  </a:cubicBezTo>
                  <a:cubicBezTo>
                    <a:pt x="1776011" y="1000428"/>
                    <a:pt x="1596984" y="1070336"/>
                    <a:pt x="1474676" y="1100913"/>
                  </a:cubicBezTo>
                  <a:lnTo>
                    <a:pt x="1471012" y="1104081"/>
                  </a:lnTo>
                  <a:lnTo>
                    <a:pt x="378512" y="1271188"/>
                  </a:lnTo>
                  <a:cubicBezTo>
                    <a:pt x="378512" y="1271188"/>
                    <a:pt x="544467" y="725294"/>
                    <a:pt x="544467" y="445782"/>
                  </a:cubicBezTo>
                  <a:cubicBezTo>
                    <a:pt x="544467" y="166270"/>
                    <a:pt x="465866" y="-8438"/>
                    <a:pt x="387207" y="314"/>
                  </a:cubicBezTo>
                  <a:close/>
                </a:path>
              </a:pathLst>
            </a:custGeom>
            <a:solidFill>
              <a:srgbClr val="F8BDBC"/>
            </a:solidFill>
            <a:ln w="25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black"/>
                </a:solidFill>
                <a:effectLst/>
                <a:uLnTx/>
                <a:uFillTx/>
                <a:latin typeface="#9Slide03 AmpleSoft" panose="02000000000000000000" pitchFamily="2" charset="77"/>
              </a:endParaRPr>
            </a:p>
          </p:txBody>
        </p:sp>
        <p:sp>
          <p:nvSpPr>
            <p:cNvPr id="23" name="Oval 22">
              <a:extLst>
                <a:ext uri="{FF2B5EF4-FFF2-40B4-BE49-F238E27FC236}">
                  <a16:creationId xmlns:a16="http://schemas.microsoft.com/office/drawing/2014/main" id="{81A0C90C-BA2B-40EE-BF32-EA7A9EAB32E2}"/>
                </a:ext>
              </a:extLst>
            </p:cNvPr>
            <p:cNvSpPr/>
            <p:nvPr/>
          </p:nvSpPr>
          <p:spPr>
            <a:xfrm>
              <a:off x="6608977" y="1910103"/>
              <a:ext cx="303628" cy="30362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dirty="0">
                <a:ln>
                  <a:noFill/>
                </a:ln>
                <a:solidFill>
                  <a:prstClr val="white"/>
                </a:solidFill>
                <a:effectLst/>
                <a:uLnTx/>
                <a:uFillTx/>
                <a:latin typeface="#9Slide03 AmpleSoft" panose="02000000000000000000" pitchFamily="2" charset="77"/>
              </a:endParaRPr>
            </a:p>
          </p:txBody>
        </p:sp>
      </p:grpSp>
      <p:sp>
        <p:nvSpPr>
          <p:cNvPr id="24" name="SHIRT SLEEVE">
            <a:extLst>
              <a:ext uri="{FF2B5EF4-FFF2-40B4-BE49-F238E27FC236}">
                <a16:creationId xmlns:a16="http://schemas.microsoft.com/office/drawing/2014/main" id="{2ADDA652-A5E7-43B9-923E-5FB7D367624E}"/>
              </a:ext>
            </a:extLst>
          </p:cNvPr>
          <p:cNvSpPr/>
          <p:nvPr/>
        </p:nvSpPr>
        <p:spPr>
          <a:xfrm flipH="1">
            <a:off x="11150484" y="5477172"/>
            <a:ext cx="524753" cy="892609"/>
          </a:xfrm>
          <a:custGeom>
            <a:avLst/>
            <a:gdLst>
              <a:gd name="connsiteX0" fmla="*/ 183093 w 281367"/>
              <a:gd name="connsiteY0" fmla="*/ 1736 h 478607"/>
              <a:gd name="connsiteX1" fmla="*/ 62966 w 281367"/>
              <a:gd name="connsiteY1" fmla="*/ 129861 h 478607"/>
              <a:gd name="connsiteX2" fmla="*/ 241 w 281367"/>
              <a:gd name="connsiteY2" fmla="*/ 447498 h 478607"/>
              <a:gd name="connsiteX3" fmla="*/ 88324 w 281367"/>
              <a:gd name="connsiteY3" fmla="*/ 471518 h 478607"/>
              <a:gd name="connsiteX4" fmla="*/ 265775 w 281367"/>
              <a:gd name="connsiteY4" fmla="*/ 468946 h 478607"/>
              <a:gd name="connsiteX5" fmla="*/ 280459 w 281367"/>
              <a:gd name="connsiteY5" fmla="*/ 236717 h 478607"/>
              <a:gd name="connsiteX6" fmla="*/ 219123 w 281367"/>
              <a:gd name="connsiteY6" fmla="*/ 21847 h 478607"/>
              <a:gd name="connsiteX7" fmla="*/ 183093 w 281367"/>
              <a:gd name="connsiteY7" fmla="*/ 1736 h 478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1367" h="478607">
                <a:moveTo>
                  <a:pt x="183093" y="1736"/>
                </a:moveTo>
                <a:cubicBezTo>
                  <a:pt x="124354" y="4308"/>
                  <a:pt x="78988" y="53788"/>
                  <a:pt x="62966" y="129861"/>
                </a:cubicBezTo>
                <a:cubicBezTo>
                  <a:pt x="46944" y="205933"/>
                  <a:pt x="241" y="447498"/>
                  <a:pt x="241" y="447498"/>
                </a:cubicBezTo>
                <a:cubicBezTo>
                  <a:pt x="241" y="447498"/>
                  <a:pt x="-9094" y="454184"/>
                  <a:pt x="88324" y="471518"/>
                </a:cubicBezTo>
                <a:cubicBezTo>
                  <a:pt x="185742" y="488852"/>
                  <a:pt x="265775" y="468946"/>
                  <a:pt x="265775" y="468946"/>
                </a:cubicBezTo>
                <a:cubicBezTo>
                  <a:pt x="265775" y="468946"/>
                  <a:pt x="285809" y="331486"/>
                  <a:pt x="280459" y="236717"/>
                </a:cubicBezTo>
                <a:cubicBezTo>
                  <a:pt x="275110" y="141948"/>
                  <a:pt x="253713" y="52451"/>
                  <a:pt x="219123" y="21847"/>
                </a:cubicBezTo>
                <a:cubicBezTo>
                  <a:pt x="184533" y="-8757"/>
                  <a:pt x="183093" y="1736"/>
                  <a:pt x="183093" y="1736"/>
                </a:cubicBezTo>
                <a:close/>
              </a:path>
            </a:pathLst>
          </a:custGeom>
          <a:solidFill>
            <a:srgbClr val="F1D16A"/>
          </a:solidFill>
          <a:ln w="25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black"/>
              </a:solidFill>
              <a:effectLst/>
              <a:uLnTx/>
              <a:uFillTx/>
              <a:latin typeface="#9Slide03 AmpleSoft" panose="02000000000000000000" pitchFamily="2" charset="77"/>
            </a:endParaRPr>
          </a:p>
        </p:txBody>
      </p:sp>
      <p:sp>
        <p:nvSpPr>
          <p:cNvPr id="25" name="KEYBOARD">
            <a:extLst>
              <a:ext uri="{FF2B5EF4-FFF2-40B4-BE49-F238E27FC236}">
                <a16:creationId xmlns:a16="http://schemas.microsoft.com/office/drawing/2014/main" id="{551B27D4-2B02-4A0F-BD56-860F8453F38A}"/>
              </a:ext>
            </a:extLst>
          </p:cNvPr>
          <p:cNvSpPr/>
          <p:nvPr/>
        </p:nvSpPr>
        <p:spPr>
          <a:xfrm>
            <a:off x="9339703" y="6771595"/>
            <a:ext cx="1239831" cy="73738"/>
          </a:xfrm>
          <a:custGeom>
            <a:avLst/>
            <a:gdLst>
              <a:gd name="connsiteX0" fmla="*/ 721453 w 740715"/>
              <a:gd name="connsiteY0" fmla="*/ 0 h 44054"/>
              <a:gd name="connsiteX1" fmla="*/ 740715 w 740715"/>
              <a:gd name="connsiteY1" fmla="*/ 0 h 44054"/>
              <a:gd name="connsiteX2" fmla="*/ 740715 w 740715"/>
              <a:gd name="connsiteY2" fmla="*/ 44054 h 44054"/>
              <a:gd name="connsiteX3" fmla="*/ 721453 w 740715"/>
              <a:gd name="connsiteY3" fmla="*/ 44054 h 44054"/>
              <a:gd name="connsiteX4" fmla="*/ 19262 w 740715"/>
              <a:gd name="connsiteY4" fmla="*/ 44054 h 44054"/>
              <a:gd name="connsiteX5" fmla="*/ 0 w 740715"/>
              <a:gd name="connsiteY5" fmla="*/ 44054 h 44054"/>
              <a:gd name="connsiteX6" fmla="*/ 0 w 740715"/>
              <a:gd name="connsiteY6" fmla="*/ 0 h 44054"/>
              <a:gd name="connsiteX7" fmla="*/ 19262 w 740715"/>
              <a:gd name="connsiteY7" fmla="*/ 0 h 44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0715" h="44054">
                <a:moveTo>
                  <a:pt x="721453" y="0"/>
                </a:moveTo>
                <a:cubicBezTo>
                  <a:pt x="732092" y="0"/>
                  <a:pt x="740715" y="0"/>
                  <a:pt x="740715" y="0"/>
                </a:cubicBezTo>
                <a:lnTo>
                  <a:pt x="740715" y="44054"/>
                </a:lnTo>
                <a:cubicBezTo>
                  <a:pt x="740715" y="44054"/>
                  <a:pt x="732092" y="44054"/>
                  <a:pt x="721453" y="44054"/>
                </a:cubicBezTo>
                <a:lnTo>
                  <a:pt x="19262" y="44054"/>
                </a:lnTo>
                <a:cubicBezTo>
                  <a:pt x="8624" y="44054"/>
                  <a:pt x="0" y="44054"/>
                  <a:pt x="0" y="44054"/>
                </a:cubicBezTo>
                <a:lnTo>
                  <a:pt x="0" y="0"/>
                </a:lnTo>
                <a:cubicBezTo>
                  <a:pt x="0" y="0"/>
                  <a:pt x="8624" y="0"/>
                  <a:pt x="19262" y="0"/>
                </a:cubicBezTo>
                <a:close/>
              </a:path>
            </a:pathLst>
          </a:custGeom>
          <a:solidFill>
            <a:srgbClr val="E9B91F"/>
          </a:solidFill>
          <a:ln w="25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dirty="0">
              <a:ln>
                <a:noFill/>
              </a:ln>
              <a:solidFill>
                <a:prstClr val="black"/>
              </a:solidFill>
              <a:effectLst/>
              <a:uLnTx/>
              <a:uFillTx/>
              <a:latin typeface="#9Slide03 AmpleSoft" panose="02000000000000000000" pitchFamily="2" charset="77"/>
            </a:endParaRPr>
          </a:p>
        </p:txBody>
      </p:sp>
      <p:grpSp>
        <p:nvGrpSpPr>
          <p:cNvPr id="26" name="FACE">
            <a:extLst>
              <a:ext uri="{FF2B5EF4-FFF2-40B4-BE49-F238E27FC236}">
                <a16:creationId xmlns:a16="http://schemas.microsoft.com/office/drawing/2014/main" id="{4F885F31-9C96-48E8-9B1A-861F468584EA}"/>
              </a:ext>
            </a:extLst>
          </p:cNvPr>
          <p:cNvGrpSpPr/>
          <p:nvPr/>
        </p:nvGrpSpPr>
        <p:grpSpPr>
          <a:xfrm>
            <a:off x="10390671" y="4351137"/>
            <a:ext cx="1454006" cy="975425"/>
            <a:chOff x="6178156" y="2127885"/>
            <a:chExt cx="1454006" cy="975425"/>
          </a:xfrm>
        </p:grpSpPr>
        <p:grpSp>
          <p:nvGrpSpPr>
            <p:cNvPr id="27" name="Group 26">
              <a:extLst>
                <a:ext uri="{FF2B5EF4-FFF2-40B4-BE49-F238E27FC236}">
                  <a16:creationId xmlns:a16="http://schemas.microsoft.com/office/drawing/2014/main" id="{763F79BB-AB89-44CE-96FA-32D2B3970EA9}"/>
                </a:ext>
              </a:extLst>
            </p:cNvPr>
            <p:cNvGrpSpPr/>
            <p:nvPr/>
          </p:nvGrpSpPr>
          <p:grpSpPr>
            <a:xfrm>
              <a:off x="6178156" y="2327621"/>
              <a:ext cx="652140" cy="775689"/>
              <a:chOff x="6163286" y="2327089"/>
              <a:chExt cx="652140" cy="775689"/>
            </a:xfrm>
          </p:grpSpPr>
          <p:sp>
            <p:nvSpPr>
              <p:cNvPr id="29" name="Freeform: Shape 28">
                <a:extLst>
                  <a:ext uri="{FF2B5EF4-FFF2-40B4-BE49-F238E27FC236}">
                    <a16:creationId xmlns:a16="http://schemas.microsoft.com/office/drawing/2014/main" id="{12587B61-85B9-4928-A7FB-BD02D0E8448E}"/>
                  </a:ext>
                </a:extLst>
              </p:cNvPr>
              <p:cNvSpPr/>
              <p:nvPr/>
            </p:nvSpPr>
            <p:spPr>
              <a:xfrm rot="21373771" flipH="1">
                <a:off x="6265445" y="2453076"/>
                <a:ext cx="529467" cy="649702"/>
              </a:xfrm>
              <a:custGeom>
                <a:avLst/>
                <a:gdLst>
                  <a:gd name="connsiteX0" fmla="*/ 283896 w 283895"/>
                  <a:gd name="connsiteY0" fmla="*/ 152145 h 348363"/>
                  <a:gd name="connsiteX1" fmla="*/ 195813 w 283895"/>
                  <a:gd name="connsiteY1" fmla="*/ 348318 h 348363"/>
                  <a:gd name="connsiteX2" fmla="*/ 0 w 283895"/>
                  <a:gd name="connsiteY2" fmla="*/ 161660 h 348363"/>
                  <a:gd name="connsiteX3" fmla="*/ 140263 w 283895"/>
                  <a:gd name="connsiteY3" fmla="*/ 0 h 348363"/>
                  <a:gd name="connsiteX4" fmla="*/ 283896 w 283895"/>
                  <a:gd name="connsiteY4" fmla="*/ 152145 h 348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895" h="348363">
                    <a:moveTo>
                      <a:pt x="283896" y="152145"/>
                    </a:moveTo>
                    <a:cubicBezTo>
                      <a:pt x="283896" y="241436"/>
                      <a:pt x="273223" y="350915"/>
                      <a:pt x="195813" y="348318"/>
                    </a:cubicBezTo>
                    <a:cubicBezTo>
                      <a:pt x="75687" y="344306"/>
                      <a:pt x="0" y="250951"/>
                      <a:pt x="0" y="161660"/>
                    </a:cubicBezTo>
                    <a:cubicBezTo>
                      <a:pt x="0" y="72369"/>
                      <a:pt x="62802" y="0"/>
                      <a:pt x="140263" y="0"/>
                    </a:cubicBezTo>
                    <a:cubicBezTo>
                      <a:pt x="217724" y="0"/>
                      <a:pt x="283896" y="62854"/>
                      <a:pt x="283896" y="152145"/>
                    </a:cubicBezTo>
                    <a:close/>
                  </a:path>
                </a:pathLst>
              </a:custGeom>
              <a:solidFill>
                <a:srgbClr val="F8BDBC"/>
              </a:solidFill>
              <a:ln w="25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black"/>
                  </a:solidFill>
                  <a:effectLst/>
                  <a:uLnTx/>
                  <a:uFillTx/>
                  <a:latin typeface="#9Slide03 AmpleSoft" panose="02000000000000000000" pitchFamily="2" charset="77"/>
                </a:endParaRPr>
              </a:p>
            </p:txBody>
          </p:sp>
          <p:sp>
            <p:nvSpPr>
              <p:cNvPr id="30" name="Freeform: Shape 29">
                <a:extLst>
                  <a:ext uri="{FF2B5EF4-FFF2-40B4-BE49-F238E27FC236}">
                    <a16:creationId xmlns:a16="http://schemas.microsoft.com/office/drawing/2014/main" id="{44F1EE2A-CEEE-4FEB-B8A2-F875994FA6D7}"/>
                  </a:ext>
                </a:extLst>
              </p:cNvPr>
              <p:cNvSpPr/>
              <p:nvPr/>
            </p:nvSpPr>
            <p:spPr>
              <a:xfrm rot="21373771" flipH="1">
                <a:off x="6163286" y="2327089"/>
                <a:ext cx="652140" cy="498449"/>
              </a:xfrm>
              <a:custGeom>
                <a:avLst/>
                <a:gdLst>
                  <a:gd name="connsiteX0" fmla="*/ 132733 w 289520"/>
                  <a:gd name="connsiteY0" fmla="*/ 329 h 221288"/>
                  <a:gd name="connsiteX1" fmla="*/ 282872 w 289520"/>
                  <a:gd name="connsiteY1" fmla="*/ 140129 h 221288"/>
                  <a:gd name="connsiteX2" fmla="*/ 288221 w 289520"/>
                  <a:gd name="connsiteY2" fmla="*/ 198842 h 221288"/>
                  <a:gd name="connsiteX3" fmla="*/ 212149 w 289520"/>
                  <a:gd name="connsiteY3" fmla="*/ 216201 h 221288"/>
                  <a:gd name="connsiteX4" fmla="*/ 137414 w 289520"/>
                  <a:gd name="connsiteY4" fmla="*/ 218773 h 221288"/>
                  <a:gd name="connsiteX5" fmla="*/ 133402 w 289520"/>
                  <a:gd name="connsiteY5" fmla="*/ 141364 h 221288"/>
                  <a:gd name="connsiteX6" fmla="*/ 113394 w 289520"/>
                  <a:gd name="connsiteY6" fmla="*/ 216099 h 221288"/>
                  <a:gd name="connsiteX7" fmla="*/ 61341 w 289520"/>
                  <a:gd name="connsiteY7" fmla="*/ 210749 h 221288"/>
                  <a:gd name="connsiteX8" fmla="*/ 1265 w 289520"/>
                  <a:gd name="connsiteY8" fmla="*/ 124004 h 221288"/>
                  <a:gd name="connsiteX9" fmla="*/ 23974 w 289520"/>
                  <a:gd name="connsiteY9" fmla="*/ 50606 h 221288"/>
                  <a:gd name="connsiteX10" fmla="*/ 132733 w 289520"/>
                  <a:gd name="connsiteY10" fmla="*/ 329 h 221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9520" h="221288">
                    <a:moveTo>
                      <a:pt x="132733" y="329"/>
                    </a:moveTo>
                    <a:cubicBezTo>
                      <a:pt x="217807" y="-5689"/>
                      <a:pt x="268187" y="72055"/>
                      <a:pt x="282872" y="140129"/>
                    </a:cubicBezTo>
                    <a:cubicBezTo>
                      <a:pt x="293468" y="189249"/>
                      <a:pt x="288221" y="198842"/>
                      <a:pt x="288221" y="198842"/>
                    </a:cubicBezTo>
                    <a:cubicBezTo>
                      <a:pt x="288221" y="198842"/>
                      <a:pt x="278886" y="212189"/>
                      <a:pt x="212149" y="216201"/>
                    </a:cubicBezTo>
                    <a:cubicBezTo>
                      <a:pt x="145412" y="220213"/>
                      <a:pt x="137414" y="218773"/>
                      <a:pt x="137414" y="218773"/>
                    </a:cubicBezTo>
                    <a:lnTo>
                      <a:pt x="133402" y="141364"/>
                    </a:lnTo>
                    <a:lnTo>
                      <a:pt x="113394" y="216099"/>
                    </a:lnTo>
                    <a:cubicBezTo>
                      <a:pt x="113394" y="216099"/>
                      <a:pt x="102695" y="230783"/>
                      <a:pt x="61341" y="210749"/>
                    </a:cubicBezTo>
                    <a:cubicBezTo>
                      <a:pt x="19988" y="190715"/>
                      <a:pt x="1265" y="124004"/>
                      <a:pt x="1265" y="124004"/>
                    </a:cubicBezTo>
                    <a:cubicBezTo>
                      <a:pt x="1265" y="124004"/>
                      <a:pt x="-8070" y="79976"/>
                      <a:pt x="23974" y="50606"/>
                    </a:cubicBezTo>
                    <a:cubicBezTo>
                      <a:pt x="56018" y="21237"/>
                      <a:pt x="132733" y="329"/>
                      <a:pt x="132733" y="329"/>
                    </a:cubicBezTo>
                    <a:close/>
                  </a:path>
                </a:pathLst>
              </a:custGeom>
              <a:solidFill>
                <a:srgbClr val="303C60"/>
              </a:solidFill>
              <a:ln w="25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black"/>
                  </a:solidFill>
                  <a:effectLst/>
                  <a:uLnTx/>
                  <a:uFillTx/>
                  <a:latin typeface="#9Slide03 AmpleSoft" panose="02000000000000000000" pitchFamily="2" charset="77"/>
                </a:endParaRPr>
              </a:p>
            </p:txBody>
          </p:sp>
        </p:grpSp>
        <p:sp>
          <p:nvSpPr>
            <p:cNvPr id="28" name="Oval 27">
              <a:extLst>
                <a:ext uri="{FF2B5EF4-FFF2-40B4-BE49-F238E27FC236}">
                  <a16:creationId xmlns:a16="http://schemas.microsoft.com/office/drawing/2014/main" id="{26922E53-9C32-415A-AC35-0B29B913BAC1}"/>
                </a:ext>
              </a:extLst>
            </p:cNvPr>
            <p:cNvSpPr/>
            <p:nvPr/>
          </p:nvSpPr>
          <p:spPr>
            <a:xfrm>
              <a:off x="6956069" y="2127885"/>
              <a:ext cx="676093" cy="676093"/>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9Slide03 AmpleSoft" panose="02000000000000000000" pitchFamily="2" charset="77"/>
              </a:endParaRPr>
            </a:p>
          </p:txBody>
        </p:sp>
      </p:grpSp>
      <p:grpSp>
        <p:nvGrpSpPr>
          <p:cNvPr id="31" name="MONITOR">
            <a:extLst>
              <a:ext uri="{FF2B5EF4-FFF2-40B4-BE49-F238E27FC236}">
                <a16:creationId xmlns:a16="http://schemas.microsoft.com/office/drawing/2014/main" id="{FF0AE8A1-C397-4609-BD75-83D425EAB4EA}"/>
              </a:ext>
            </a:extLst>
          </p:cNvPr>
          <p:cNvGrpSpPr/>
          <p:nvPr/>
        </p:nvGrpSpPr>
        <p:grpSpPr>
          <a:xfrm>
            <a:off x="7456130" y="5283620"/>
            <a:ext cx="1890814" cy="1585422"/>
            <a:chOff x="-4121557" y="1274323"/>
            <a:chExt cx="977494" cy="819616"/>
          </a:xfrm>
        </p:grpSpPr>
        <p:sp>
          <p:nvSpPr>
            <p:cNvPr id="32" name="Freeform: Shape 31">
              <a:extLst>
                <a:ext uri="{FF2B5EF4-FFF2-40B4-BE49-F238E27FC236}">
                  <a16:creationId xmlns:a16="http://schemas.microsoft.com/office/drawing/2014/main" id="{A14C97C8-A620-4AAC-9E8A-02869509E653}"/>
                </a:ext>
              </a:extLst>
            </p:cNvPr>
            <p:cNvSpPr/>
            <p:nvPr/>
          </p:nvSpPr>
          <p:spPr>
            <a:xfrm>
              <a:off x="-4121557" y="1274323"/>
              <a:ext cx="977494" cy="681543"/>
            </a:xfrm>
            <a:custGeom>
              <a:avLst/>
              <a:gdLst>
                <a:gd name="connsiteX0" fmla="*/ 876764 w 953894"/>
                <a:gd name="connsiteY0" fmla="*/ 665569 h 665568"/>
                <a:gd name="connsiteX1" fmla="*/ 169379 w 953894"/>
                <a:gd name="connsiteY1" fmla="*/ 665569 h 665568"/>
                <a:gd name="connsiteX2" fmla="*/ 93538 w 953894"/>
                <a:gd name="connsiteY2" fmla="*/ 601507 h 665568"/>
                <a:gd name="connsiteX3" fmla="*/ 1289 w 953894"/>
                <a:gd name="connsiteY3" fmla="*/ 92300 h 665568"/>
                <a:gd name="connsiteX4" fmla="*/ 77130 w 953894"/>
                <a:gd name="connsiteY4" fmla="*/ 0 h 665568"/>
                <a:gd name="connsiteX5" fmla="*/ 784516 w 953894"/>
                <a:gd name="connsiteY5" fmla="*/ 0 h 665568"/>
                <a:gd name="connsiteX6" fmla="*/ 860331 w 953894"/>
                <a:gd name="connsiteY6" fmla="*/ 64062 h 665568"/>
                <a:gd name="connsiteX7" fmla="*/ 952605 w 953894"/>
                <a:gd name="connsiteY7" fmla="*/ 573269 h 665568"/>
                <a:gd name="connsiteX8" fmla="*/ 876764 w 953894"/>
                <a:gd name="connsiteY8" fmla="*/ 665569 h 665568"/>
                <a:gd name="connsiteX0" fmla="*/ 877454 w 954584"/>
                <a:gd name="connsiteY0" fmla="*/ 665569 h 665569"/>
                <a:gd name="connsiteX1" fmla="*/ 170069 w 954584"/>
                <a:gd name="connsiteY1" fmla="*/ 665569 h 665569"/>
                <a:gd name="connsiteX2" fmla="*/ 94228 w 954584"/>
                <a:gd name="connsiteY2" fmla="*/ 601507 h 665569"/>
                <a:gd name="connsiteX3" fmla="*/ 1979 w 954584"/>
                <a:gd name="connsiteY3" fmla="*/ 92300 h 665569"/>
                <a:gd name="connsiteX4" fmla="*/ 61411 w 954584"/>
                <a:gd name="connsiteY4" fmla="*/ 0 h 665569"/>
                <a:gd name="connsiteX5" fmla="*/ 785206 w 954584"/>
                <a:gd name="connsiteY5" fmla="*/ 0 h 665569"/>
                <a:gd name="connsiteX6" fmla="*/ 861021 w 954584"/>
                <a:gd name="connsiteY6" fmla="*/ 64062 h 665569"/>
                <a:gd name="connsiteX7" fmla="*/ 953295 w 954584"/>
                <a:gd name="connsiteY7" fmla="*/ 573269 h 665569"/>
                <a:gd name="connsiteX8" fmla="*/ 877454 w 954584"/>
                <a:gd name="connsiteY8" fmla="*/ 665569 h 665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4584" h="665569">
                  <a:moveTo>
                    <a:pt x="877454" y="665569"/>
                  </a:moveTo>
                  <a:lnTo>
                    <a:pt x="170069" y="665569"/>
                  </a:lnTo>
                  <a:cubicBezTo>
                    <a:pt x="132625" y="665360"/>
                    <a:pt x="100694" y="638389"/>
                    <a:pt x="94228" y="601507"/>
                  </a:cubicBezTo>
                  <a:lnTo>
                    <a:pt x="1979" y="92300"/>
                  </a:lnTo>
                  <a:cubicBezTo>
                    <a:pt x="-6713" y="44285"/>
                    <a:pt x="13242" y="0"/>
                    <a:pt x="61411" y="0"/>
                  </a:cubicBezTo>
                  <a:lnTo>
                    <a:pt x="785206" y="0"/>
                  </a:lnTo>
                  <a:cubicBezTo>
                    <a:pt x="822648" y="200"/>
                    <a:pt x="854576" y="27179"/>
                    <a:pt x="861021" y="64062"/>
                  </a:cubicBezTo>
                  <a:lnTo>
                    <a:pt x="953295" y="573269"/>
                  </a:lnTo>
                  <a:cubicBezTo>
                    <a:pt x="961988" y="621283"/>
                    <a:pt x="925623" y="665569"/>
                    <a:pt x="877454" y="665569"/>
                  </a:cubicBezTo>
                  <a:close/>
                </a:path>
              </a:pathLst>
            </a:custGeom>
            <a:solidFill>
              <a:srgbClr val="E9B91F"/>
            </a:solidFill>
            <a:ln w="25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dirty="0">
                <a:ln>
                  <a:noFill/>
                </a:ln>
                <a:solidFill>
                  <a:prstClr val="black"/>
                </a:solidFill>
                <a:effectLst/>
                <a:uLnTx/>
                <a:uFillTx/>
                <a:latin typeface="#9Slide03 AmpleSoft" panose="02000000000000000000" pitchFamily="2" charset="77"/>
              </a:endParaRPr>
            </a:p>
          </p:txBody>
        </p:sp>
        <p:sp>
          <p:nvSpPr>
            <p:cNvPr id="33" name="Freeform: Shape 32">
              <a:extLst>
                <a:ext uri="{FF2B5EF4-FFF2-40B4-BE49-F238E27FC236}">
                  <a16:creationId xmlns:a16="http://schemas.microsoft.com/office/drawing/2014/main" id="{C075E064-E1CB-4040-AC02-EDB4DA347AB3}"/>
                </a:ext>
              </a:extLst>
            </p:cNvPr>
            <p:cNvSpPr/>
            <p:nvPr/>
          </p:nvSpPr>
          <p:spPr>
            <a:xfrm>
              <a:off x="-4120803" y="1288386"/>
              <a:ext cx="932892" cy="667479"/>
            </a:xfrm>
            <a:custGeom>
              <a:avLst/>
              <a:gdLst>
                <a:gd name="connsiteX0" fmla="*/ 909690 w 911027"/>
                <a:gd name="connsiteY0" fmla="*/ 561439 h 651835"/>
                <a:gd name="connsiteX1" fmla="*/ 815615 w 911027"/>
                <a:gd name="connsiteY1" fmla="*/ 62725 h 651835"/>
                <a:gd name="connsiteX2" fmla="*/ 738206 w 911027"/>
                <a:gd name="connsiteY2" fmla="*/ 0 h 651835"/>
                <a:gd name="connsiteX3" fmla="*/ 19350 w 911027"/>
                <a:gd name="connsiteY3" fmla="*/ 0 h 651835"/>
                <a:gd name="connsiteX4" fmla="*/ 1348 w 911027"/>
                <a:gd name="connsiteY4" fmla="*/ 66480 h 651835"/>
                <a:gd name="connsiteX5" fmla="*/ 96837 w 911027"/>
                <a:gd name="connsiteY5" fmla="*/ 586436 h 651835"/>
                <a:gd name="connsiteX6" fmla="*/ 175352 w 911027"/>
                <a:gd name="connsiteY6" fmla="*/ 651836 h 651835"/>
                <a:gd name="connsiteX7" fmla="*/ 832434 w 911027"/>
                <a:gd name="connsiteY7" fmla="*/ 651836 h 651835"/>
                <a:gd name="connsiteX8" fmla="*/ 909690 w 911027"/>
                <a:gd name="connsiteY8" fmla="*/ 561439 h 651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1027" h="651835">
                  <a:moveTo>
                    <a:pt x="909690" y="561439"/>
                  </a:moveTo>
                  <a:lnTo>
                    <a:pt x="815615" y="62725"/>
                  </a:lnTo>
                  <a:cubicBezTo>
                    <a:pt x="808749" y="26386"/>
                    <a:pt x="776190" y="0"/>
                    <a:pt x="738206" y="0"/>
                  </a:cubicBezTo>
                  <a:lnTo>
                    <a:pt x="19350" y="0"/>
                  </a:lnTo>
                  <a:cubicBezTo>
                    <a:pt x="3542" y="18264"/>
                    <a:pt x="-3084" y="42735"/>
                    <a:pt x="1348" y="66480"/>
                  </a:cubicBezTo>
                  <a:lnTo>
                    <a:pt x="96837" y="586436"/>
                  </a:lnTo>
                  <a:cubicBezTo>
                    <a:pt x="103761" y="624348"/>
                    <a:pt x="136814" y="651879"/>
                    <a:pt x="175352" y="651836"/>
                  </a:cubicBezTo>
                  <a:lnTo>
                    <a:pt x="832434" y="651836"/>
                  </a:lnTo>
                  <a:cubicBezTo>
                    <a:pt x="881529" y="651836"/>
                    <a:pt x="918639" y="608476"/>
                    <a:pt x="909690" y="561439"/>
                  </a:cubicBezTo>
                  <a:close/>
                </a:path>
              </a:pathLst>
            </a:custGeom>
            <a:solidFill>
              <a:srgbClr val="F1D16A"/>
            </a:solidFill>
            <a:ln w="25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black"/>
                </a:solidFill>
                <a:effectLst/>
                <a:uLnTx/>
                <a:uFillTx/>
                <a:latin typeface="#9Slide03 AmpleSoft" panose="02000000000000000000" pitchFamily="2" charset="77"/>
              </a:endParaRPr>
            </a:p>
          </p:txBody>
        </p:sp>
        <p:sp>
          <p:nvSpPr>
            <p:cNvPr id="34" name="Freeform: Shape 33">
              <a:extLst>
                <a:ext uri="{FF2B5EF4-FFF2-40B4-BE49-F238E27FC236}">
                  <a16:creationId xmlns:a16="http://schemas.microsoft.com/office/drawing/2014/main" id="{C653C24C-9E53-49C2-ABAE-B960943DCE2E}"/>
                </a:ext>
              </a:extLst>
            </p:cNvPr>
            <p:cNvSpPr/>
            <p:nvPr/>
          </p:nvSpPr>
          <p:spPr>
            <a:xfrm>
              <a:off x="-3758955" y="1647855"/>
              <a:ext cx="454774" cy="446084"/>
            </a:xfrm>
            <a:custGeom>
              <a:avLst/>
              <a:gdLst>
                <a:gd name="connsiteX0" fmla="*/ 385839 w 444115"/>
                <a:gd name="connsiteY0" fmla="*/ 368969 h 435629"/>
                <a:gd name="connsiteX1" fmla="*/ 251543 w 444115"/>
                <a:gd name="connsiteY1" fmla="*/ 368969 h 435629"/>
                <a:gd name="connsiteX2" fmla="*/ 208183 w 444115"/>
                <a:gd name="connsiteY2" fmla="*/ 321340 h 435629"/>
                <a:gd name="connsiteX3" fmla="*/ 208183 w 444115"/>
                <a:gd name="connsiteY3" fmla="*/ 75815 h 435629"/>
                <a:gd name="connsiteX4" fmla="*/ 139157 w 444115"/>
                <a:gd name="connsiteY4" fmla="*/ 0 h 435629"/>
                <a:gd name="connsiteX5" fmla="*/ 69026 w 444115"/>
                <a:gd name="connsiteY5" fmla="*/ 0 h 435629"/>
                <a:gd name="connsiteX6" fmla="*/ 0 w 444115"/>
                <a:gd name="connsiteY6" fmla="*/ 75815 h 435629"/>
                <a:gd name="connsiteX7" fmla="*/ 0 w 444115"/>
                <a:gd name="connsiteY7" fmla="*/ 350761 h 435629"/>
                <a:gd name="connsiteX8" fmla="*/ 77641 w 444115"/>
                <a:gd name="connsiteY8" fmla="*/ 435629 h 435629"/>
                <a:gd name="connsiteX9" fmla="*/ 444116 w 444115"/>
                <a:gd name="connsiteY9" fmla="*/ 433057 h 435629"/>
                <a:gd name="connsiteX10" fmla="*/ 385839 w 444115"/>
                <a:gd name="connsiteY10" fmla="*/ 368969 h 435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44115" h="435629">
                  <a:moveTo>
                    <a:pt x="385839" y="368969"/>
                  </a:moveTo>
                  <a:lnTo>
                    <a:pt x="251543" y="368969"/>
                  </a:lnTo>
                  <a:cubicBezTo>
                    <a:pt x="227600" y="368969"/>
                    <a:pt x="208183" y="347649"/>
                    <a:pt x="208183" y="321340"/>
                  </a:cubicBezTo>
                  <a:lnTo>
                    <a:pt x="208183" y="75815"/>
                  </a:lnTo>
                  <a:cubicBezTo>
                    <a:pt x="208183" y="33947"/>
                    <a:pt x="177322" y="0"/>
                    <a:pt x="139157" y="0"/>
                  </a:cubicBezTo>
                  <a:lnTo>
                    <a:pt x="69026" y="0"/>
                  </a:lnTo>
                  <a:cubicBezTo>
                    <a:pt x="30886" y="0"/>
                    <a:pt x="0" y="33947"/>
                    <a:pt x="0" y="75815"/>
                  </a:cubicBezTo>
                  <a:lnTo>
                    <a:pt x="0" y="350761"/>
                  </a:lnTo>
                  <a:cubicBezTo>
                    <a:pt x="0" y="397798"/>
                    <a:pt x="34821" y="435835"/>
                    <a:pt x="77641" y="435629"/>
                  </a:cubicBezTo>
                  <a:lnTo>
                    <a:pt x="444116" y="433057"/>
                  </a:lnTo>
                  <a:cubicBezTo>
                    <a:pt x="444116" y="397644"/>
                    <a:pt x="418012" y="368969"/>
                    <a:pt x="385839" y="368969"/>
                  </a:cubicBezTo>
                  <a:close/>
                </a:path>
              </a:pathLst>
            </a:custGeom>
            <a:solidFill>
              <a:srgbClr val="E9B91F"/>
            </a:solidFill>
            <a:ln w="25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black"/>
                </a:solidFill>
                <a:effectLst/>
                <a:uLnTx/>
                <a:uFillTx/>
                <a:latin typeface="#9Slide03 AmpleSoft" panose="02000000000000000000" pitchFamily="2" charset="77"/>
              </a:endParaRPr>
            </a:p>
          </p:txBody>
        </p:sp>
        <p:sp>
          <p:nvSpPr>
            <p:cNvPr id="35" name="Freeform: Shape 34">
              <a:extLst>
                <a:ext uri="{FF2B5EF4-FFF2-40B4-BE49-F238E27FC236}">
                  <a16:creationId xmlns:a16="http://schemas.microsoft.com/office/drawing/2014/main" id="{8666C502-18E5-40E9-9713-C02CCF0BFC33}"/>
                </a:ext>
              </a:extLst>
            </p:cNvPr>
            <p:cNvSpPr/>
            <p:nvPr/>
          </p:nvSpPr>
          <p:spPr>
            <a:xfrm>
              <a:off x="-3753504" y="1654755"/>
              <a:ext cx="445504" cy="438841"/>
            </a:xfrm>
            <a:custGeom>
              <a:avLst/>
              <a:gdLst>
                <a:gd name="connsiteX0" fmla="*/ 0 w 435063"/>
                <a:gd name="connsiteY0" fmla="*/ 74581 h 428556"/>
                <a:gd name="connsiteX1" fmla="*/ 0 w 435063"/>
                <a:gd name="connsiteY1" fmla="*/ 345335 h 428556"/>
                <a:gd name="connsiteX2" fmla="*/ 77410 w 435063"/>
                <a:gd name="connsiteY2" fmla="*/ 428557 h 428556"/>
                <a:gd name="connsiteX3" fmla="*/ 435063 w 435063"/>
                <a:gd name="connsiteY3" fmla="*/ 426319 h 428556"/>
                <a:gd name="connsiteX4" fmla="*/ 372004 w 435063"/>
                <a:gd name="connsiteY4" fmla="*/ 409783 h 428556"/>
                <a:gd name="connsiteX5" fmla="*/ 226752 w 435063"/>
                <a:gd name="connsiteY5" fmla="*/ 409783 h 428556"/>
                <a:gd name="connsiteX6" fmla="*/ 179843 w 435063"/>
                <a:gd name="connsiteY6" fmla="*/ 362874 h 428556"/>
                <a:gd name="connsiteX7" fmla="*/ 179843 w 435063"/>
                <a:gd name="connsiteY7" fmla="*/ 74581 h 428556"/>
                <a:gd name="connsiteX8" fmla="*/ 105262 w 435063"/>
                <a:gd name="connsiteY8" fmla="*/ 0 h 428556"/>
                <a:gd name="connsiteX9" fmla="*/ 74761 w 435063"/>
                <a:gd name="connsiteY9" fmla="*/ 0 h 428556"/>
                <a:gd name="connsiteX10" fmla="*/ 0 w 435063"/>
                <a:gd name="connsiteY10" fmla="*/ 74401 h 428556"/>
                <a:gd name="connsiteX11" fmla="*/ 0 w 435063"/>
                <a:gd name="connsiteY11" fmla="*/ 74581 h 428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5063" h="428556">
                  <a:moveTo>
                    <a:pt x="0" y="74581"/>
                  </a:moveTo>
                  <a:lnTo>
                    <a:pt x="0" y="345335"/>
                  </a:lnTo>
                  <a:cubicBezTo>
                    <a:pt x="19" y="389070"/>
                    <a:pt x="33790" y="425377"/>
                    <a:pt x="77410" y="428557"/>
                  </a:cubicBezTo>
                  <a:lnTo>
                    <a:pt x="435063" y="426319"/>
                  </a:lnTo>
                  <a:cubicBezTo>
                    <a:pt x="435063" y="420456"/>
                    <a:pt x="406774" y="409783"/>
                    <a:pt x="372004" y="409783"/>
                  </a:cubicBezTo>
                  <a:lnTo>
                    <a:pt x="226752" y="409783"/>
                  </a:lnTo>
                  <a:cubicBezTo>
                    <a:pt x="200845" y="409783"/>
                    <a:pt x="179843" y="388781"/>
                    <a:pt x="179843" y="362874"/>
                  </a:cubicBezTo>
                  <a:lnTo>
                    <a:pt x="179843" y="74581"/>
                  </a:lnTo>
                  <a:cubicBezTo>
                    <a:pt x="179843" y="33391"/>
                    <a:pt x="146452" y="0"/>
                    <a:pt x="105262" y="0"/>
                  </a:cubicBezTo>
                  <a:lnTo>
                    <a:pt x="74761" y="0"/>
                  </a:lnTo>
                  <a:cubicBezTo>
                    <a:pt x="33571" y="-99"/>
                    <a:pt x="100" y="33211"/>
                    <a:pt x="0" y="74401"/>
                  </a:cubicBezTo>
                  <a:cubicBezTo>
                    <a:pt x="0" y="74461"/>
                    <a:pt x="0" y="74521"/>
                    <a:pt x="0" y="74581"/>
                  </a:cubicBezTo>
                  <a:close/>
                </a:path>
              </a:pathLst>
            </a:custGeom>
            <a:solidFill>
              <a:srgbClr val="F1D16A"/>
            </a:solidFill>
            <a:ln w="25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dirty="0">
                <a:ln>
                  <a:noFill/>
                </a:ln>
                <a:solidFill>
                  <a:prstClr val="black"/>
                </a:solidFill>
                <a:effectLst/>
                <a:uLnTx/>
                <a:uFillTx/>
                <a:latin typeface="#9Slide03 AmpleSoft" panose="02000000000000000000" pitchFamily="2" charset="77"/>
              </a:endParaRPr>
            </a:p>
          </p:txBody>
        </p:sp>
      </p:grpSp>
      <p:sp>
        <p:nvSpPr>
          <p:cNvPr id="8" name="TITLE">
            <a:extLst>
              <a:ext uri="{FF2B5EF4-FFF2-40B4-BE49-F238E27FC236}">
                <a16:creationId xmlns:a16="http://schemas.microsoft.com/office/drawing/2014/main" id="{84A8E31B-E325-4441-AC62-29BBD9914C0E}"/>
              </a:ext>
            </a:extLst>
          </p:cNvPr>
          <p:cNvSpPr txBox="1"/>
          <p:nvPr/>
        </p:nvSpPr>
        <p:spPr>
          <a:xfrm>
            <a:off x="1784298" y="987452"/>
            <a:ext cx="9258789" cy="584775"/>
          </a:xfrm>
          <a:prstGeom prst="rect">
            <a:avLst/>
          </a:prstGeom>
          <a:noFill/>
        </p:spPr>
        <p:txBody>
          <a:bodyPr wrap="square" rtlCol="0">
            <a:spAutoFit/>
          </a:bodyPr>
          <a:lstStyle/>
          <a:p>
            <a:pPr lvl="0" algn="ctr">
              <a:defRPr/>
            </a:pPr>
            <a:r>
              <a:rPr lang="en-PH" sz="3200" b="1">
                <a:solidFill>
                  <a:srgbClr val="F1D16A"/>
                </a:solidFill>
                <a:latin typeface="#9Slide03 AmpleSoft Bold" panose="02000000000000000000" pitchFamily="2" charset="77"/>
                <a:cs typeface="Arial" panose="020B0604020202020204" pitchFamily="34" charset="0"/>
              </a:rPr>
              <a:t>5.1 Text-to-Palette Generation Networks (TPN)</a:t>
            </a:r>
            <a:endParaRPr kumimoji="0" lang="en-PH" sz="3200" b="1" i="0" u="none" strike="noStrike" kern="1200" cap="none" spc="0" normalizeH="0" baseline="0" noProof="0" dirty="0">
              <a:ln>
                <a:noFill/>
              </a:ln>
              <a:solidFill>
                <a:srgbClr val="F1D16A"/>
              </a:solidFill>
              <a:effectLst/>
              <a:uLnTx/>
              <a:uFillTx/>
              <a:latin typeface="#9Slide03 AmpleSoft Bold" panose="02000000000000000000" pitchFamily="2" charset="77"/>
              <a:cs typeface="Arial" panose="020B0604020202020204" pitchFamily="34" charset="0"/>
            </a:endParaRPr>
          </a:p>
        </p:txBody>
      </p:sp>
      <p:pic>
        <p:nvPicPr>
          <p:cNvPr id="68" name="Picture 67">
            <a:extLst>
              <a:ext uri="{FF2B5EF4-FFF2-40B4-BE49-F238E27FC236}">
                <a16:creationId xmlns:a16="http://schemas.microsoft.com/office/drawing/2014/main" id="{EA919AFB-8652-3BA0-A9C8-69A3D18A0D82}"/>
              </a:ext>
            </a:extLst>
          </p:cNvPr>
          <p:cNvPicPr>
            <a:picLocks noChangeAspect="1"/>
          </p:cNvPicPr>
          <p:nvPr/>
        </p:nvPicPr>
        <p:blipFill>
          <a:blip r:embed="rId3"/>
          <a:stretch>
            <a:fillRect/>
          </a:stretch>
        </p:blipFill>
        <p:spPr>
          <a:xfrm>
            <a:off x="674869" y="1646056"/>
            <a:ext cx="6354099" cy="4671549"/>
          </a:xfrm>
          <a:prstGeom prst="rect">
            <a:avLst/>
          </a:prstGeom>
        </p:spPr>
      </p:pic>
    </p:spTree>
    <p:extLst>
      <p:ext uri="{BB962C8B-B14F-4D97-AF65-F5344CB8AC3E}">
        <p14:creationId xmlns:p14="http://schemas.microsoft.com/office/powerpoint/2010/main" val="190073972"/>
      </p:ext>
    </p:extLst>
  </p:cSld>
  <p:clrMapOvr>
    <a:masterClrMapping/>
  </p:clrMapOvr>
  <p:transition spd="slow" advTm="4054">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accel="50667" decel="49333" autoRev="1" fill="hold" nodeType="withEffect">
                                  <p:stCondLst>
                                    <p:cond delay="0"/>
                                  </p:stCondLst>
                                  <p:childTnLst>
                                    <p:animRot by="-480000">
                                      <p:cBhvr>
                                        <p:cTn id="6" dur="750" fill="hold"/>
                                        <p:tgtEl>
                                          <p:spTgt spid="21"/>
                                        </p:tgtEl>
                                        <p:attrNameLst>
                                          <p:attrName>r</p:attrName>
                                        </p:attrNameLst>
                                      </p:cBhvr>
                                    </p:animRot>
                                  </p:childTnLst>
                                </p:cTn>
                              </p:par>
                              <p:par>
                                <p:cTn id="7" presetID="8" presetClass="emph" presetSubtype="0" repeatCount="indefinite" accel="52000" decel="48000" autoRev="1" fill="hold" grpId="0" nodeType="withEffect">
                                  <p:stCondLst>
                                    <p:cond delay="500"/>
                                  </p:stCondLst>
                                  <p:childTnLst>
                                    <p:animRot by="-480000">
                                      <p:cBhvr>
                                        <p:cTn id="8" dur="750" fill="hold"/>
                                        <p:tgtEl>
                                          <p:spTgt spid="12"/>
                                        </p:tgtEl>
                                        <p:attrNameLst>
                                          <p:attrName>r</p:attrName>
                                        </p:attrNameLst>
                                      </p:cBhvr>
                                    </p:animRot>
                                  </p:childTnLst>
                                </p:cTn>
                              </p:par>
                              <p:par>
                                <p:cTn id="9" presetID="8" presetClass="emph" presetSubtype="0" repeatCount="indefinite" accel="46000" decel="54000" autoRev="1" fill="hold" grpId="0" nodeType="withEffect">
                                  <p:stCondLst>
                                    <p:cond delay="0"/>
                                  </p:stCondLst>
                                  <p:childTnLst>
                                    <p:animRot by="180000">
                                      <p:cBhvr>
                                        <p:cTn id="10" dur="750" fill="hold"/>
                                        <p:tgtEl>
                                          <p:spTgt spid="14"/>
                                        </p:tgtEl>
                                        <p:attrNameLst>
                                          <p:attrName>r</p:attrName>
                                        </p:attrNameLst>
                                      </p:cBhvr>
                                    </p:animRot>
                                  </p:childTnLst>
                                </p:cTn>
                              </p:par>
                              <p:par>
                                <p:cTn id="11" presetID="8" presetClass="emph" presetSubtype="0" repeatCount="indefinite" accel="46000" decel="54000" autoRev="1" fill="hold" nodeType="withEffect">
                                  <p:stCondLst>
                                    <p:cond delay="0"/>
                                  </p:stCondLst>
                                  <p:childTnLst>
                                    <p:animRot by="180000">
                                      <p:cBhvr>
                                        <p:cTn id="12" dur="750" fill="hold"/>
                                        <p:tgtEl>
                                          <p:spTgt spid="26"/>
                                        </p:tgtEl>
                                        <p:attrNameLst>
                                          <p:attrName>r</p:attrName>
                                        </p:attrNameLst>
                                      </p:cBhvr>
                                    </p:animRot>
                                  </p:childTnLst>
                                </p:cTn>
                              </p:par>
                              <p:par>
                                <p:cTn id="13" presetID="1" presetClass="entr" presetSubtype="0" fill="hold" nodeType="withEffect">
                                  <p:stCondLst>
                                    <p:cond delay="0"/>
                                  </p:stCondLst>
                                  <p:childTnLst>
                                    <p:set>
                                      <p:cBhvr>
                                        <p:cTn id="14" dur="1" fill="hold">
                                          <p:stCondLst>
                                            <p:cond delay="0"/>
                                          </p:stCondLst>
                                        </p:cTn>
                                        <p:tgtEl>
                                          <p:spTgt spid="59"/>
                                        </p:tgtEl>
                                        <p:attrNameLst>
                                          <p:attrName>style.visibility</p:attrName>
                                        </p:attrNameLst>
                                      </p:cBhvr>
                                      <p:to>
                                        <p:strVal val="visible"/>
                                      </p:to>
                                    </p:set>
                                  </p:childTnLst>
                                </p:cTn>
                              </p:par>
                              <p:par>
                                <p:cTn id="15" presetID="1" presetClass="entr" presetSubtype="0" fill="hold" nodeType="withEffect">
                                  <p:stCondLst>
                                    <p:cond delay="500"/>
                                  </p:stCondLst>
                                  <p:childTnLst>
                                    <p:set>
                                      <p:cBhvr>
                                        <p:cTn id="16" dur="1" fill="hold">
                                          <p:stCondLst>
                                            <p:cond delay="0"/>
                                          </p:stCondLst>
                                        </p:cTn>
                                        <p:tgtEl>
                                          <p:spTgt spid="50"/>
                                        </p:tgtEl>
                                        <p:attrNameLst>
                                          <p:attrName>style.visibility</p:attrName>
                                        </p:attrNameLst>
                                      </p:cBhvr>
                                      <p:to>
                                        <p:strVal val="visible"/>
                                      </p:to>
                                    </p:set>
                                  </p:childTnLst>
                                </p:cTn>
                              </p:par>
                              <p:par>
                                <p:cTn id="17" presetID="1" presetClass="entr" presetSubtype="0" fill="hold" grpId="0" nodeType="withEffect">
                                  <p:stCondLst>
                                    <p:cond delay="0"/>
                                  </p:stCondLst>
                                  <p:iterate type="lt">
                                    <p:tmAbs val="100"/>
                                  </p:iterate>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P spid="8"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APP WINDOW (BACK)">
            <a:extLst>
              <a:ext uri="{FF2B5EF4-FFF2-40B4-BE49-F238E27FC236}">
                <a16:creationId xmlns:a16="http://schemas.microsoft.com/office/drawing/2014/main" id="{1D68DCF6-1303-0847-BD89-5CBACBA807AB}"/>
              </a:ext>
            </a:extLst>
          </p:cNvPr>
          <p:cNvGrpSpPr/>
          <p:nvPr/>
        </p:nvGrpSpPr>
        <p:grpSpPr>
          <a:xfrm>
            <a:off x="186896" y="170557"/>
            <a:ext cx="11502887" cy="6188765"/>
            <a:chOff x="344557" y="334618"/>
            <a:chExt cx="11502887" cy="6188765"/>
          </a:xfrm>
        </p:grpSpPr>
        <p:sp>
          <p:nvSpPr>
            <p:cNvPr id="3" name="Rectangle 2">
              <a:extLst>
                <a:ext uri="{FF2B5EF4-FFF2-40B4-BE49-F238E27FC236}">
                  <a16:creationId xmlns:a16="http://schemas.microsoft.com/office/drawing/2014/main" id="{94EC6E7A-492A-D047-ACC2-EEA47DA20661}"/>
                </a:ext>
              </a:extLst>
            </p:cNvPr>
            <p:cNvSpPr/>
            <p:nvPr/>
          </p:nvSpPr>
          <p:spPr>
            <a:xfrm>
              <a:off x="344557" y="334618"/>
              <a:ext cx="11502887" cy="618876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9Slide03 AmpleSoft" panose="02000000000000000000" pitchFamily="2" charset="77"/>
              </a:endParaRPr>
            </a:p>
          </p:txBody>
        </p:sp>
        <p:sp>
          <p:nvSpPr>
            <p:cNvPr id="4" name="Rectangle 3">
              <a:extLst>
                <a:ext uri="{FF2B5EF4-FFF2-40B4-BE49-F238E27FC236}">
                  <a16:creationId xmlns:a16="http://schemas.microsoft.com/office/drawing/2014/main" id="{8178F900-DA21-074C-A58A-EE551C28E44B}"/>
                </a:ext>
              </a:extLst>
            </p:cNvPr>
            <p:cNvSpPr/>
            <p:nvPr/>
          </p:nvSpPr>
          <p:spPr>
            <a:xfrm>
              <a:off x="344557" y="334618"/>
              <a:ext cx="11502886" cy="434008"/>
            </a:xfrm>
            <a:prstGeom prst="rect">
              <a:avLst/>
            </a:prstGeom>
            <a:solidFill>
              <a:srgbClr val="F1D16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dirty="0">
                <a:ln>
                  <a:noFill/>
                </a:ln>
                <a:solidFill>
                  <a:prstClr val="white"/>
                </a:solidFill>
                <a:effectLst/>
                <a:uLnTx/>
                <a:uFillTx/>
                <a:latin typeface="#9Slide03 AmpleSoft" panose="02000000000000000000" pitchFamily="2" charset="77"/>
              </a:endParaRPr>
            </a:p>
          </p:txBody>
        </p:sp>
        <p:grpSp>
          <p:nvGrpSpPr>
            <p:cNvPr id="5" name="Group 4">
              <a:extLst>
                <a:ext uri="{FF2B5EF4-FFF2-40B4-BE49-F238E27FC236}">
                  <a16:creationId xmlns:a16="http://schemas.microsoft.com/office/drawing/2014/main" id="{9D22FC46-286D-774F-80C3-B2D9B698C5C4}"/>
                </a:ext>
              </a:extLst>
            </p:cNvPr>
            <p:cNvGrpSpPr/>
            <p:nvPr/>
          </p:nvGrpSpPr>
          <p:grpSpPr>
            <a:xfrm>
              <a:off x="486382" y="464073"/>
              <a:ext cx="175098" cy="175098"/>
              <a:chOff x="2256816" y="1157591"/>
              <a:chExt cx="447474" cy="447473"/>
            </a:xfrm>
          </p:grpSpPr>
          <p:cxnSp>
            <p:nvCxnSpPr>
              <p:cNvPr id="9" name="Straight Connector 8">
                <a:extLst>
                  <a:ext uri="{FF2B5EF4-FFF2-40B4-BE49-F238E27FC236}">
                    <a16:creationId xmlns:a16="http://schemas.microsoft.com/office/drawing/2014/main" id="{8EAACB52-D327-C94B-9795-805CF5B739BC}"/>
                  </a:ext>
                </a:extLst>
              </p:cNvPr>
              <p:cNvCxnSpPr/>
              <p:nvPr/>
            </p:nvCxnSpPr>
            <p:spPr>
              <a:xfrm>
                <a:off x="2256817" y="1157591"/>
                <a:ext cx="447473" cy="44747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06CB9562-9DE1-1A48-821F-A2E878E4B0FB}"/>
                  </a:ext>
                </a:extLst>
              </p:cNvPr>
              <p:cNvCxnSpPr>
                <a:cxnSpLocks/>
              </p:cNvCxnSpPr>
              <p:nvPr/>
            </p:nvCxnSpPr>
            <p:spPr>
              <a:xfrm flipH="1">
                <a:off x="2256816" y="1157591"/>
                <a:ext cx="447473" cy="44747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6" name="Straight Connector 5">
              <a:extLst>
                <a:ext uri="{FF2B5EF4-FFF2-40B4-BE49-F238E27FC236}">
                  <a16:creationId xmlns:a16="http://schemas.microsoft.com/office/drawing/2014/main" id="{11464296-0039-884B-A906-6700B12199A1}"/>
                </a:ext>
              </a:extLst>
            </p:cNvPr>
            <p:cNvCxnSpPr>
              <a:cxnSpLocks/>
            </p:cNvCxnSpPr>
            <p:nvPr/>
          </p:nvCxnSpPr>
          <p:spPr>
            <a:xfrm>
              <a:off x="784698" y="334618"/>
              <a:ext cx="0" cy="43400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C0676AC2-7D0B-6044-B004-5BEDCCB0940C}"/>
                </a:ext>
              </a:extLst>
            </p:cNvPr>
            <p:cNvCxnSpPr>
              <a:cxnSpLocks/>
            </p:cNvCxnSpPr>
            <p:nvPr/>
          </p:nvCxnSpPr>
          <p:spPr>
            <a:xfrm>
              <a:off x="1222443" y="334618"/>
              <a:ext cx="0" cy="43400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5FF6B8A2-91DA-2245-9DC4-42FD7356D610}"/>
                </a:ext>
              </a:extLst>
            </p:cNvPr>
            <p:cNvSpPr/>
            <p:nvPr/>
          </p:nvSpPr>
          <p:spPr>
            <a:xfrm>
              <a:off x="896569" y="439754"/>
              <a:ext cx="223736" cy="22373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9Slide03 AmpleSoft" panose="02000000000000000000" pitchFamily="2" charset="77"/>
              </a:endParaRPr>
            </a:p>
          </p:txBody>
        </p:sp>
      </p:grpSp>
      <p:grpSp>
        <p:nvGrpSpPr>
          <p:cNvPr id="11" name="APP WINDOW (MID)">
            <a:extLst>
              <a:ext uri="{FF2B5EF4-FFF2-40B4-BE49-F238E27FC236}">
                <a16:creationId xmlns:a16="http://schemas.microsoft.com/office/drawing/2014/main" id="{A9E19942-2A5B-D648-AD88-2B9F25C5E997}"/>
              </a:ext>
            </a:extLst>
          </p:cNvPr>
          <p:cNvGrpSpPr/>
          <p:nvPr/>
        </p:nvGrpSpPr>
        <p:grpSpPr>
          <a:xfrm>
            <a:off x="268423" y="244386"/>
            <a:ext cx="11502887" cy="6188765"/>
            <a:chOff x="344557" y="334618"/>
            <a:chExt cx="11502887" cy="6188765"/>
          </a:xfrm>
        </p:grpSpPr>
        <p:sp>
          <p:nvSpPr>
            <p:cNvPr id="12" name="Rectangle 11">
              <a:extLst>
                <a:ext uri="{FF2B5EF4-FFF2-40B4-BE49-F238E27FC236}">
                  <a16:creationId xmlns:a16="http://schemas.microsoft.com/office/drawing/2014/main" id="{2261CB61-DAF1-FC4A-8EA2-596AA545E2AF}"/>
                </a:ext>
              </a:extLst>
            </p:cNvPr>
            <p:cNvSpPr/>
            <p:nvPr/>
          </p:nvSpPr>
          <p:spPr>
            <a:xfrm>
              <a:off x="344557" y="334618"/>
              <a:ext cx="11502887" cy="618876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9Slide03 AmpleSoft" panose="02000000000000000000" pitchFamily="2" charset="77"/>
              </a:endParaRPr>
            </a:p>
          </p:txBody>
        </p:sp>
        <p:sp>
          <p:nvSpPr>
            <p:cNvPr id="13" name="Rectangle 12">
              <a:extLst>
                <a:ext uri="{FF2B5EF4-FFF2-40B4-BE49-F238E27FC236}">
                  <a16:creationId xmlns:a16="http://schemas.microsoft.com/office/drawing/2014/main" id="{830EB694-F556-E64C-891D-99C0C8C9FA54}"/>
                </a:ext>
              </a:extLst>
            </p:cNvPr>
            <p:cNvSpPr/>
            <p:nvPr/>
          </p:nvSpPr>
          <p:spPr>
            <a:xfrm>
              <a:off x="344557" y="334618"/>
              <a:ext cx="11502886" cy="434008"/>
            </a:xfrm>
            <a:prstGeom prst="rect">
              <a:avLst/>
            </a:prstGeom>
            <a:solidFill>
              <a:srgbClr val="F1D16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dirty="0">
                <a:ln>
                  <a:noFill/>
                </a:ln>
                <a:solidFill>
                  <a:prstClr val="white"/>
                </a:solidFill>
                <a:effectLst/>
                <a:uLnTx/>
                <a:uFillTx/>
                <a:latin typeface="#9Slide03 AmpleSoft" panose="02000000000000000000" pitchFamily="2" charset="77"/>
              </a:endParaRPr>
            </a:p>
          </p:txBody>
        </p:sp>
        <p:grpSp>
          <p:nvGrpSpPr>
            <p:cNvPr id="14" name="Group 13">
              <a:extLst>
                <a:ext uri="{FF2B5EF4-FFF2-40B4-BE49-F238E27FC236}">
                  <a16:creationId xmlns:a16="http://schemas.microsoft.com/office/drawing/2014/main" id="{F8889C22-4449-4B42-AD77-3CCA002C58C7}"/>
                </a:ext>
              </a:extLst>
            </p:cNvPr>
            <p:cNvGrpSpPr/>
            <p:nvPr/>
          </p:nvGrpSpPr>
          <p:grpSpPr>
            <a:xfrm>
              <a:off x="486382" y="464073"/>
              <a:ext cx="175098" cy="175098"/>
              <a:chOff x="2256816" y="1157591"/>
              <a:chExt cx="447474" cy="447473"/>
            </a:xfrm>
          </p:grpSpPr>
          <p:cxnSp>
            <p:nvCxnSpPr>
              <p:cNvPr id="18" name="Straight Connector 17">
                <a:extLst>
                  <a:ext uri="{FF2B5EF4-FFF2-40B4-BE49-F238E27FC236}">
                    <a16:creationId xmlns:a16="http://schemas.microsoft.com/office/drawing/2014/main" id="{B4F724DD-3BAD-ED43-8903-6340E5324D6F}"/>
                  </a:ext>
                </a:extLst>
              </p:cNvPr>
              <p:cNvCxnSpPr/>
              <p:nvPr/>
            </p:nvCxnSpPr>
            <p:spPr>
              <a:xfrm>
                <a:off x="2256817" y="1157591"/>
                <a:ext cx="447473" cy="44747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B13439D4-6162-774C-826A-249D2317F10C}"/>
                  </a:ext>
                </a:extLst>
              </p:cNvPr>
              <p:cNvCxnSpPr>
                <a:cxnSpLocks/>
              </p:cNvCxnSpPr>
              <p:nvPr/>
            </p:nvCxnSpPr>
            <p:spPr>
              <a:xfrm flipH="1">
                <a:off x="2256816" y="1157591"/>
                <a:ext cx="447473" cy="44747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5" name="Straight Connector 14">
              <a:extLst>
                <a:ext uri="{FF2B5EF4-FFF2-40B4-BE49-F238E27FC236}">
                  <a16:creationId xmlns:a16="http://schemas.microsoft.com/office/drawing/2014/main" id="{B945C1D9-9DCF-F34A-835A-E5B69278951C}"/>
                </a:ext>
              </a:extLst>
            </p:cNvPr>
            <p:cNvCxnSpPr>
              <a:cxnSpLocks/>
            </p:cNvCxnSpPr>
            <p:nvPr/>
          </p:nvCxnSpPr>
          <p:spPr>
            <a:xfrm>
              <a:off x="784698" y="334618"/>
              <a:ext cx="0" cy="43400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04923DB-6916-DE40-9ACB-AF815B9BC921}"/>
                </a:ext>
              </a:extLst>
            </p:cNvPr>
            <p:cNvCxnSpPr>
              <a:cxnSpLocks/>
            </p:cNvCxnSpPr>
            <p:nvPr/>
          </p:nvCxnSpPr>
          <p:spPr>
            <a:xfrm>
              <a:off x="1222443" y="334618"/>
              <a:ext cx="0" cy="43400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83E55FEF-8889-FD4F-A11E-034AD39CF259}"/>
                </a:ext>
              </a:extLst>
            </p:cNvPr>
            <p:cNvSpPr/>
            <p:nvPr/>
          </p:nvSpPr>
          <p:spPr>
            <a:xfrm>
              <a:off x="896569" y="439754"/>
              <a:ext cx="223736" cy="22373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9Slide03 AmpleSoft" panose="02000000000000000000" pitchFamily="2" charset="77"/>
              </a:endParaRPr>
            </a:p>
          </p:txBody>
        </p:sp>
      </p:grpSp>
      <p:grpSp>
        <p:nvGrpSpPr>
          <p:cNvPr id="20" name="APP WINDOW (FRONT)">
            <a:extLst>
              <a:ext uri="{FF2B5EF4-FFF2-40B4-BE49-F238E27FC236}">
                <a16:creationId xmlns:a16="http://schemas.microsoft.com/office/drawing/2014/main" id="{A3859652-0ABD-D042-BC11-4665BB571CDB}"/>
              </a:ext>
            </a:extLst>
          </p:cNvPr>
          <p:cNvGrpSpPr/>
          <p:nvPr/>
        </p:nvGrpSpPr>
        <p:grpSpPr>
          <a:xfrm>
            <a:off x="666872" y="262245"/>
            <a:ext cx="11502887" cy="6188765"/>
            <a:chOff x="344557" y="334618"/>
            <a:chExt cx="11502887" cy="6188765"/>
          </a:xfrm>
        </p:grpSpPr>
        <p:sp>
          <p:nvSpPr>
            <p:cNvPr id="21" name="Rectangle 20">
              <a:extLst>
                <a:ext uri="{FF2B5EF4-FFF2-40B4-BE49-F238E27FC236}">
                  <a16:creationId xmlns:a16="http://schemas.microsoft.com/office/drawing/2014/main" id="{61879C0C-D160-514C-8980-D991A8B7BB5C}"/>
                </a:ext>
              </a:extLst>
            </p:cNvPr>
            <p:cNvSpPr/>
            <p:nvPr/>
          </p:nvSpPr>
          <p:spPr>
            <a:xfrm>
              <a:off x="344557" y="334618"/>
              <a:ext cx="11502887" cy="618876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9Slide03 AmpleSoft" panose="02000000000000000000" pitchFamily="2" charset="77"/>
              </a:endParaRPr>
            </a:p>
          </p:txBody>
        </p:sp>
        <p:sp>
          <p:nvSpPr>
            <p:cNvPr id="22" name="Rectangle 21">
              <a:extLst>
                <a:ext uri="{FF2B5EF4-FFF2-40B4-BE49-F238E27FC236}">
                  <a16:creationId xmlns:a16="http://schemas.microsoft.com/office/drawing/2014/main" id="{DE5A584B-28F1-5E4C-BEFD-73654309B6DA}"/>
                </a:ext>
              </a:extLst>
            </p:cNvPr>
            <p:cNvSpPr/>
            <p:nvPr/>
          </p:nvSpPr>
          <p:spPr>
            <a:xfrm>
              <a:off x="344557" y="334618"/>
              <a:ext cx="11502886" cy="434008"/>
            </a:xfrm>
            <a:prstGeom prst="rect">
              <a:avLst/>
            </a:prstGeom>
            <a:solidFill>
              <a:srgbClr val="F1D16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dirty="0">
                <a:ln>
                  <a:noFill/>
                </a:ln>
                <a:solidFill>
                  <a:prstClr val="white"/>
                </a:solidFill>
                <a:effectLst/>
                <a:uLnTx/>
                <a:uFillTx/>
                <a:latin typeface="#9Slide03 AmpleSoft" panose="02000000000000000000" pitchFamily="2" charset="77"/>
              </a:endParaRPr>
            </a:p>
          </p:txBody>
        </p:sp>
        <p:grpSp>
          <p:nvGrpSpPr>
            <p:cNvPr id="23" name="Group 22">
              <a:extLst>
                <a:ext uri="{FF2B5EF4-FFF2-40B4-BE49-F238E27FC236}">
                  <a16:creationId xmlns:a16="http://schemas.microsoft.com/office/drawing/2014/main" id="{B4195B6F-2FF7-CB47-A598-9D0057A61D0D}"/>
                </a:ext>
              </a:extLst>
            </p:cNvPr>
            <p:cNvGrpSpPr/>
            <p:nvPr/>
          </p:nvGrpSpPr>
          <p:grpSpPr>
            <a:xfrm>
              <a:off x="486382" y="464073"/>
              <a:ext cx="175098" cy="175098"/>
              <a:chOff x="2256816" y="1157591"/>
              <a:chExt cx="447474" cy="447473"/>
            </a:xfrm>
          </p:grpSpPr>
          <p:cxnSp>
            <p:nvCxnSpPr>
              <p:cNvPr id="27" name="Straight Connector 26">
                <a:extLst>
                  <a:ext uri="{FF2B5EF4-FFF2-40B4-BE49-F238E27FC236}">
                    <a16:creationId xmlns:a16="http://schemas.microsoft.com/office/drawing/2014/main" id="{7333079A-8754-EB48-8CA8-DE8189DA5194}"/>
                  </a:ext>
                </a:extLst>
              </p:cNvPr>
              <p:cNvCxnSpPr/>
              <p:nvPr/>
            </p:nvCxnSpPr>
            <p:spPr>
              <a:xfrm>
                <a:off x="2256817" y="1157591"/>
                <a:ext cx="447473" cy="44747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6FBE7ECD-8A2B-4F40-AF19-F314C864C23F}"/>
                  </a:ext>
                </a:extLst>
              </p:cNvPr>
              <p:cNvCxnSpPr>
                <a:cxnSpLocks/>
              </p:cNvCxnSpPr>
              <p:nvPr/>
            </p:nvCxnSpPr>
            <p:spPr>
              <a:xfrm flipH="1">
                <a:off x="2256816" y="1157591"/>
                <a:ext cx="447473" cy="44747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24" name="Straight Connector 23">
              <a:extLst>
                <a:ext uri="{FF2B5EF4-FFF2-40B4-BE49-F238E27FC236}">
                  <a16:creationId xmlns:a16="http://schemas.microsoft.com/office/drawing/2014/main" id="{561DA929-AAB2-5B4F-9157-88FC7D3D81D4}"/>
                </a:ext>
              </a:extLst>
            </p:cNvPr>
            <p:cNvCxnSpPr>
              <a:cxnSpLocks/>
            </p:cNvCxnSpPr>
            <p:nvPr/>
          </p:nvCxnSpPr>
          <p:spPr>
            <a:xfrm>
              <a:off x="784698" y="334618"/>
              <a:ext cx="0" cy="43400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CE9F9454-6889-FE4A-92A4-34AA7E3A2318}"/>
                </a:ext>
              </a:extLst>
            </p:cNvPr>
            <p:cNvCxnSpPr>
              <a:cxnSpLocks/>
            </p:cNvCxnSpPr>
            <p:nvPr/>
          </p:nvCxnSpPr>
          <p:spPr>
            <a:xfrm>
              <a:off x="1222443" y="334618"/>
              <a:ext cx="0" cy="43400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Oval 25">
              <a:extLst>
                <a:ext uri="{FF2B5EF4-FFF2-40B4-BE49-F238E27FC236}">
                  <a16:creationId xmlns:a16="http://schemas.microsoft.com/office/drawing/2014/main" id="{C9F311F0-BE42-AE40-A025-64F922C2909D}"/>
                </a:ext>
              </a:extLst>
            </p:cNvPr>
            <p:cNvSpPr/>
            <p:nvPr/>
          </p:nvSpPr>
          <p:spPr>
            <a:xfrm>
              <a:off x="896569" y="439754"/>
              <a:ext cx="223736" cy="22373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9Slide03 AmpleSoft" panose="02000000000000000000" pitchFamily="2" charset="77"/>
              </a:endParaRPr>
            </a:p>
          </p:txBody>
        </p:sp>
      </p:grpSp>
      <p:sp>
        <p:nvSpPr>
          <p:cNvPr id="29" name="RIGHT HAND">
            <a:extLst>
              <a:ext uri="{FF2B5EF4-FFF2-40B4-BE49-F238E27FC236}">
                <a16:creationId xmlns:a16="http://schemas.microsoft.com/office/drawing/2014/main" id="{69629149-0FBB-3542-9BCD-250687FE692B}"/>
              </a:ext>
            </a:extLst>
          </p:cNvPr>
          <p:cNvSpPr/>
          <p:nvPr/>
        </p:nvSpPr>
        <p:spPr>
          <a:xfrm rot="220563" flipH="1">
            <a:off x="9824159" y="6623628"/>
            <a:ext cx="790308" cy="220814"/>
          </a:xfrm>
          <a:custGeom>
            <a:avLst/>
            <a:gdLst>
              <a:gd name="connsiteX0" fmla="*/ 0 w 423755"/>
              <a:gd name="connsiteY0" fmla="*/ 31654 h 118398"/>
              <a:gd name="connsiteX1" fmla="*/ 136148 w 423755"/>
              <a:gd name="connsiteY1" fmla="*/ 55674 h 118398"/>
              <a:gd name="connsiteX2" fmla="*/ 298966 w 423755"/>
              <a:gd name="connsiteY2" fmla="*/ 947 h 118398"/>
              <a:gd name="connsiteX3" fmla="*/ 417729 w 423755"/>
              <a:gd name="connsiteY3" fmla="*/ 54336 h 118398"/>
              <a:gd name="connsiteX4" fmla="*/ 392398 w 423755"/>
              <a:gd name="connsiteY4" fmla="*/ 65009 h 118398"/>
              <a:gd name="connsiteX5" fmla="*/ 284384 w 423755"/>
              <a:gd name="connsiteY5" fmla="*/ 36977 h 118398"/>
              <a:gd name="connsiteX6" fmla="*/ 357782 w 423755"/>
              <a:gd name="connsiteY6" fmla="*/ 62335 h 118398"/>
              <a:gd name="connsiteX7" fmla="*/ 122904 w 423755"/>
              <a:gd name="connsiteY7" fmla="*/ 118399 h 118398"/>
              <a:gd name="connsiteX8" fmla="*/ 6789 w 423755"/>
              <a:gd name="connsiteY8" fmla="*/ 109063 h 118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3755" h="118398">
                <a:moveTo>
                  <a:pt x="0" y="31654"/>
                </a:moveTo>
                <a:cubicBezTo>
                  <a:pt x="0" y="31654"/>
                  <a:pt x="129462" y="57011"/>
                  <a:pt x="136148" y="55674"/>
                </a:cubicBezTo>
                <a:cubicBezTo>
                  <a:pt x="142835" y="54336"/>
                  <a:pt x="284281" y="-8388"/>
                  <a:pt x="298966" y="947"/>
                </a:cubicBezTo>
                <a:cubicBezTo>
                  <a:pt x="313651" y="10283"/>
                  <a:pt x="399058" y="46338"/>
                  <a:pt x="417729" y="54336"/>
                </a:cubicBezTo>
                <a:cubicBezTo>
                  <a:pt x="436400" y="62335"/>
                  <a:pt x="407057" y="65009"/>
                  <a:pt x="392398" y="65009"/>
                </a:cubicBezTo>
                <a:cubicBezTo>
                  <a:pt x="377739" y="65009"/>
                  <a:pt x="293617" y="30316"/>
                  <a:pt x="284384" y="36977"/>
                </a:cubicBezTo>
                <a:cubicBezTo>
                  <a:pt x="275152" y="43638"/>
                  <a:pt x="357782" y="57011"/>
                  <a:pt x="357782" y="62335"/>
                </a:cubicBezTo>
                <a:cubicBezTo>
                  <a:pt x="357782" y="67658"/>
                  <a:pt x="136251" y="118399"/>
                  <a:pt x="122904" y="118399"/>
                </a:cubicBezTo>
                <a:cubicBezTo>
                  <a:pt x="109556" y="118399"/>
                  <a:pt x="6789" y="109063"/>
                  <a:pt x="6789" y="109063"/>
                </a:cubicBezTo>
                <a:close/>
              </a:path>
            </a:pathLst>
          </a:custGeom>
          <a:solidFill>
            <a:srgbClr val="F8BDBC"/>
          </a:solidFill>
          <a:ln w="25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black"/>
              </a:solidFill>
              <a:effectLst/>
              <a:uLnTx/>
              <a:uFillTx/>
              <a:latin typeface="#9Slide03 AmpleSoft" panose="02000000000000000000" pitchFamily="2" charset="77"/>
            </a:endParaRPr>
          </a:p>
        </p:txBody>
      </p:sp>
      <p:sp>
        <p:nvSpPr>
          <p:cNvPr id="30" name="GIRL HAIR">
            <a:extLst>
              <a:ext uri="{FF2B5EF4-FFF2-40B4-BE49-F238E27FC236}">
                <a16:creationId xmlns:a16="http://schemas.microsoft.com/office/drawing/2014/main" id="{0FCA53BD-62E5-094D-9519-2761ADC42917}"/>
              </a:ext>
            </a:extLst>
          </p:cNvPr>
          <p:cNvSpPr/>
          <p:nvPr/>
        </p:nvSpPr>
        <p:spPr>
          <a:xfrm rot="21373771" flipH="1">
            <a:off x="10454609" y="4475108"/>
            <a:ext cx="1610681" cy="1730535"/>
          </a:xfrm>
          <a:custGeom>
            <a:avLst/>
            <a:gdLst>
              <a:gd name="connsiteX0" fmla="*/ 860389 w 863630"/>
              <a:gd name="connsiteY0" fmla="*/ 196250 h 927895"/>
              <a:gd name="connsiteX1" fmla="*/ 796326 w 863630"/>
              <a:gd name="connsiteY1" fmla="*/ 572600 h 927895"/>
              <a:gd name="connsiteX2" fmla="*/ 530073 w 863630"/>
              <a:gd name="connsiteY2" fmla="*/ 632676 h 927895"/>
              <a:gd name="connsiteX3" fmla="*/ 236456 w 863630"/>
              <a:gd name="connsiteY3" fmla="*/ 927604 h 927895"/>
              <a:gd name="connsiteX4" fmla="*/ 137701 w 863630"/>
              <a:gd name="connsiteY4" fmla="*/ 481843 h 927895"/>
              <a:gd name="connsiteX5" fmla="*/ 478021 w 863630"/>
              <a:gd name="connsiteY5" fmla="*/ 146872 h 927895"/>
              <a:gd name="connsiteX6" fmla="*/ 792340 w 863630"/>
              <a:gd name="connsiteY6" fmla="*/ 68125 h 927895"/>
              <a:gd name="connsiteX7" fmla="*/ 860389 w 863630"/>
              <a:gd name="connsiteY7" fmla="*/ 196250 h 927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63630" h="927895">
                <a:moveTo>
                  <a:pt x="860389" y="196250"/>
                </a:moveTo>
                <a:cubicBezTo>
                  <a:pt x="868412" y="388437"/>
                  <a:pt x="866407" y="492541"/>
                  <a:pt x="796326" y="572600"/>
                </a:cubicBezTo>
                <a:cubicBezTo>
                  <a:pt x="726246" y="652658"/>
                  <a:pt x="530073" y="632676"/>
                  <a:pt x="530073" y="632676"/>
                </a:cubicBezTo>
                <a:cubicBezTo>
                  <a:pt x="530073" y="632676"/>
                  <a:pt x="510734" y="915568"/>
                  <a:pt x="236456" y="927604"/>
                </a:cubicBezTo>
                <a:cubicBezTo>
                  <a:pt x="-37821" y="939640"/>
                  <a:pt x="-77169" y="575274"/>
                  <a:pt x="137701" y="481843"/>
                </a:cubicBezTo>
                <a:cubicBezTo>
                  <a:pt x="342232" y="392912"/>
                  <a:pt x="407298" y="367066"/>
                  <a:pt x="478021" y="146872"/>
                </a:cubicBezTo>
                <a:cubicBezTo>
                  <a:pt x="542675" y="-54264"/>
                  <a:pt x="744274" y="-15945"/>
                  <a:pt x="792340" y="68125"/>
                </a:cubicBezTo>
                <a:cubicBezTo>
                  <a:pt x="840406" y="152196"/>
                  <a:pt x="860389" y="196250"/>
                  <a:pt x="860389" y="196250"/>
                </a:cubicBezTo>
                <a:close/>
              </a:path>
            </a:pathLst>
          </a:custGeom>
          <a:solidFill>
            <a:srgbClr val="303C60"/>
          </a:solidFill>
          <a:ln w="25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black"/>
              </a:solidFill>
              <a:effectLst/>
              <a:uLnTx/>
              <a:uFillTx/>
              <a:latin typeface="#9Slide03 AmpleSoft" panose="02000000000000000000" pitchFamily="2" charset="77"/>
            </a:endParaRPr>
          </a:p>
        </p:txBody>
      </p:sp>
      <p:sp>
        <p:nvSpPr>
          <p:cNvPr id="31" name="SHIRT SLEEVE">
            <a:extLst>
              <a:ext uri="{FF2B5EF4-FFF2-40B4-BE49-F238E27FC236}">
                <a16:creationId xmlns:a16="http://schemas.microsoft.com/office/drawing/2014/main" id="{98402F5C-DB31-7744-8C44-510FB1D69711}"/>
              </a:ext>
            </a:extLst>
          </p:cNvPr>
          <p:cNvSpPr/>
          <p:nvPr/>
        </p:nvSpPr>
        <p:spPr>
          <a:xfrm flipH="1">
            <a:off x="10581636" y="5364050"/>
            <a:ext cx="233174" cy="306174"/>
          </a:xfrm>
          <a:custGeom>
            <a:avLst/>
            <a:gdLst>
              <a:gd name="connsiteX0" fmla="*/ 0 w 125025"/>
              <a:gd name="connsiteY0" fmla="*/ 0 h 164167"/>
              <a:gd name="connsiteX1" fmla="*/ 124113 w 125025"/>
              <a:gd name="connsiteY1" fmla="*/ 152119 h 164167"/>
              <a:gd name="connsiteX2" fmla="*/ 0 w 125025"/>
              <a:gd name="connsiteY2" fmla="*/ 0 h 164167"/>
            </a:gdLst>
            <a:ahLst/>
            <a:cxnLst>
              <a:cxn ang="0">
                <a:pos x="connsiteX0" y="connsiteY0"/>
              </a:cxn>
              <a:cxn ang="0">
                <a:pos x="connsiteX1" y="connsiteY1"/>
              </a:cxn>
              <a:cxn ang="0">
                <a:pos x="connsiteX2" y="connsiteY2"/>
              </a:cxn>
            </a:cxnLst>
            <a:rect l="l" t="t" r="r" b="b"/>
            <a:pathLst>
              <a:path w="125025" h="164167">
                <a:moveTo>
                  <a:pt x="0" y="0"/>
                </a:moveTo>
                <a:cubicBezTo>
                  <a:pt x="69720" y="13682"/>
                  <a:pt x="110765" y="87440"/>
                  <a:pt x="124113" y="152119"/>
                </a:cubicBezTo>
                <a:cubicBezTo>
                  <a:pt x="137460" y="216799"/>
                  <a:pt x="0" y="0"/>
                  <a:pt x="0" y="0"/>
                </a:cubicBezTo>
                <a:close/>
              </a:path>
            </a:pathLst>
          </a:custGeom>
          <a:solidFill>
            <a:srgbClr val="E9B91F"/>
          </a:solidFill>
          <a:ln w="25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black"/>
              </a:solidFill>
              <a:effectLst/>
              <a:uLnTx/>
              <a:uFillTx/>
              <a:latin typeface="#9Slide03 AmpleSoft" panose="02000000000000000000" pitchFamily="2" charset="77"/>
            </a:endParaRPr>
          </a:p>
        </p:txBody>
      </p:sp>
      <p:grpSp>
        <p:nvGrpSpPr>
          <p:cNvPr id="32" name="GIRL BODY">
            <a:extLst>
              <a:ext uri="{FF2B5EF4-FFF2-40B4-BE49-F238E27FC236}">
                <a16:creationId xmlns:a16="http://schemas.microsoft.com/office/drawing/2014/main" id="{171E27B2-636F-FD4A-8172-E3AF52A34B1D}"/>
              </a:ext>
            </a:extLst>
          </p:cNvPr>
          <p:cNvGrpSpPr/>
          <p:nvPr/>
        </p:nvGrpSpPr>
        <p:grpSpPr>
          <a:xfrm flipH="1">
            <a:off x="10479300" y="5239472"/>
            <a:ext cx="1020140" cy="1731775"/>
            <a:chOff x="-78867" y="1285736"/>
            <a:chExt cx="546988" cy="928560"/>
          </a:xfrm>
        </p:grpSpPr>
        <p:sp>
          <p:nvSpPr>
            <p:cNvPr id="33" name="Freeform: Shape 16">
              <a:extLst>
                <a:ext uri="{FF2B5EF4-FFF2-40B4-BE49-F238E27FC236}">
                  <a16:creationId xmlns:a16="http://schemas.microsoft.com/office/drawing/2014/main" id="{E651DFC5-A20D-9742-8E73-C9AC366F89A2}"/>
                </a:ext>
              </a:extLst>
            </p:cNvPr>
            <p:cNvSpPr/>
            <p:nvPr/>
          </p:nvSpPr>
          <p:spPr>
            <a:xfrm>
              <a:off x="-60755" y="1285736"/>
              <a:ext cx="528876" cy="928560"/>
            </a:xfrm>
            <a:custGeom>
              <a:avLst/>
              <a:gdLst>
                <a:gd name="connsiteX0" fmla="*/ 232197 w 528876"/>
                <a:gd name="connsiteY0" fmla="*/ 17086 h 928560"/>
                <a:gd name="connsiteX1" fmla="*/ 25994 w 528876"/>
                <a:gd name="connsiteY1" fmla="*/ 151228 h 928560"/>
                <a:gd name="connsiteX2" fmla="*/ 76040 w 528876"/>
                <a:gd name="connsiteY2" fmla="*/ 845884 h 928560"/>
                <a:gd name="connsiteX3" fmla="*/ 516478 w 528876"/>
                <a:gd name="connsiteY3" fmla="*/ 861906 h 928560"/>
                <a:gd name="connsiteX4" fmla="*/ 524527 w 528876"/>
                <a:gd name="connsiteY4" fmla="*/ 475526 h 928560"/>
                <a:gd name="connsiteX5" fmla="*/ 401752 w 528876"/>
                <a:gd name="connsiteY5" fmla="*/ 123865 h 928560"/>
                <a:gd name="connsiteX6" fmla="*/ 232197 w 528876"/>
                <a:gd name="connsiteY6" fmla="*/ 17086 h 928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8876" h="928560">
                  <a:moveTo>
                    <a:pt x="232197" y="17086"/>
                  </a:moveTo>
                  <a:cubicBezTo>
                    <a:pt x="232197" y="17086"/>
                    <a:pt x="98054" y="107097"/>
                    <a:pt x="25994" y="151228"/>
                  </a:cubicBezTo>
                  <a:cubicBezTo>
                    <a:pt x="-46067" y="195360"/>
                    <a:pt x="52020" y="669719"/>
                    <a:pt x="76040" y="845884"/>
                  </a:cubicBezTo>
                  <a:cubicBezTo>
                    <a:pt x="100060" y="1022049"/>
                    <a:pt x="516478" y="861906"/>
                    <a:pt x="516478" y="861906"/>
                  </a:cubicBezTo>
                  <a:cubicBezTo>
                    <a:pt x="516478" y="861906"/>
                    <a:pt x="488523" y="713773"/>
                    <a:pt x="524527" y="475526"/>
                  </a:cubicBezTo>
                  <a:cubicBezTo>
                    <a:pt x="550245" y="304890"/>
                    <a:pt x="455785" y="197931"/>
                    <a:pt x="401752" y="123865"/>
                  </a:cubicBezTo>
                  <a:cubicBezTo>
                    <a:pt x="265269" y="-63075"/>
                    <a:pt x="232197" y="17086"/>
                    <a:pt x="232197" y="17086"/>
                  </a:cubicBezTo>
                  <a:close/>
                </a:path>
              </a:pathLst>
            </a:custGeom>
            <a:solidFill>
              <a:srgbClr val="F1D16A"/>
            </a:solidFill>
            <a:ln w="25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dirty="0">
                <a:ln>
                  <a:noFill/>
                </a:ln>
                <a:solidFill>
                  <a:prstClr val="black"/>
                </a:solidFill>
                <a:effectLst/>
                <a:uLnTx/>
                <a:uFillTx/>
                <a:latin typeface="#9Slide03 AmpleSoft" panose="02000000000000000000" pitchFamily="2" charset="77"/>
              </a:endParaRPr>
            </a:p>
          </p:txBody>
        </p:sp>
        <p:sp>
          <p:nvSpPr>
            <p:cNvPr id="34" name="Freeform: Shape 17">
              <a:extLst>
                <a:ext uri="{FF2B5EF4-FFF2-40B4-BE49-F238E27FC236}">
                  <a16:creationId xmlns:a16="http://schemas.microsoft.com/office/drawing/2014/main" id="{D0D64A85-CC2D-3140-9926-7E596EA027C9}"/>
                </a:ext>
              </a:extLst>
            </p:cNvPr>
            <p:cNvSpPr/>
            <p:nvPr/>
          </p:nvSpPr>
          <p:spPr>
            <a:xfrm>
              <a:off x="-78867" y="1438971"/>
              <a:ext cx="526694" cy="749520"/>
            </a:xfrm>
            <a:custGeom>
              <a:avLst/>
              <a:gdLst>
                <a:gd name="connsiteX0" fmla="*/ 118301 w 526694"/>
                <a:gd name="connsiteY0" fmla="*/ 0 h 749520"/>
                <a:gd name="connsiteX1" fmla="*/ 286467 w 526694"/>
                <a:gd name="connsiteY1" fmla="*/ 350324 h 749520"/>
                <a:gd name="connsiteX2" fmla="*/ 240433 w 526694"/>
                <a:gd name="connsiteY2" fmla="*/ 520496 h 749520"/>
                <a:gd name="connsiteX3" fmla="*/ 526694 w 526694"/>
                <a:gd name="connsiteY3" fmla="*/ 498456 h 749520"/>
                <a:gd name="connsiteX4" fmla="*/ 524637 w 526694"/>
                <a:gd name="connsiteY4" fmla="*/ 608579 h 749520"/>
                <a:gd name="connsiteX5" fmla="*/ 182234 w 526694"/>
                <a:gd name="connsiteY5" fmla="*/ 740690 h 749520"/>
                <a:gd name="connsiteX6" fmla="*/ 0 w 526694"/>
                <a:gd name="connsiteY6" fmla="*/ 736729 h 749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6694" h="749520">
                  <a:moveTo>
                    <a:pt x="118301" y="0"/>
                  </a:moveTo>
                  <a:cubicBezTo>
                    <a:pt x="272451" y="188175"/>
                    <a:pt x="324555" y="223356"/>
                    <a:pt x="286467" y="350324"/>
                  </a:cubicBezTo>
                  <a:cubicBezTo>
                    <a:pt x="256429" y="450416"/>
                    <a:pt x="246425" y="486446"/>
                    <a:pt x="240433" y="520496"/>
                  </a:cubicBezTo>
                  <a:cubicBezTo>
                    <a:pt x="234441" y="554546"/>
                    <a:pt x="526694" y="498456"/>
                    <a:pt x="526694" y="498456"/>
                  </a:cubicBezTo>
                  <a:lnTo>
                    <a:pt x="524637" y="608579"/>
                  </a:lnTo>
                  <a:cubicBezTo>
                    <a:pt x="524637" y="608579"/>
                    <a:pt x="294337" y="718727"/>
                    <a:pt x="182234" y="740690"/>
                  </a:cubicBezTo>
                  <a:cubicBezTo>
                    <a:pt x="70132" y="762652"/>
                    <a:pt x="0" y="736729"/>
                    <a:pt x="0" y="736729"/>
                  </a:cubicBezTo>
                  <a:close/>
                </a:path>
              </a:pathLst>
            </a:custGeom>
            <a:solidFill>
              <a:srgbClr val="E9B91F"/>
            </a:solidFill>
            <a:ln w="25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black"/>
                </a:solidFill>
                <a:effectLst/>
                <a:uLnTx/>
                <a:uFillTx/>
                <a:latin typeface="#9Slide03 AmpleSoft" panose="02000000000000000000" pitchFamily="2" charset="77"/>
              </a:endParaRPr>
            </a:p>
          </p:txBody>
        </p:sp>
      </p:grpSp>
      <p:sp>
        <p:nvSpPr>
          <p:cNvPr id="35" name="NECK">
            <a:extLst>
              <a:ext uri="{FF2B5EF4-FFF2-40B4-BE49-F238E27FC236}">
                <a16:creationId xmlns:a16="http://schemas.microsoft.com/office/drawing/2014/main" id="{9ADCDA07-C4D4-BC43-9F8F-6F8725D47875}"/>
              </a:ext>
            </a:extLst>
          </p:cNvPr>
          <p:cNvSpPr/>
          <p:nvPr/>
        </p:nvSpPr>
        <p:spPr>
          <a:xfrm flipH="1">
            <a:off x="10736583" y="4917893"/>
            <a:ext cx="333441" cy="694502"/>
          </a:xfrm>
          <a:custGeom>
            <a:avLst/>
            <a:gdLst>
              <a:gd name="connsiteX0" fmla="*/ 69437 w 178787"/>
              <a:gd name="connsiteY0" fmla="*/ 0 h 372385"/>
              <a:gd name="connsiteX1" fmla="*/ 0 w 178787"/>
              <a:gd name="connsiteY1" fmla="*/ 205534 h 372385"/>
              <a:gd name="connsiteX2" fmla="*/ 140083 w 178787"/>
              <a:gd name="connsiteY2" fmla="*/ 365677 h 372385"/>
              <a:gd name="connsiteX3" fmla="*/ 132085 w 178787"/>
              <a:gd name="connsiteY3" fmla="*/ 225542 h 372385"/>
              <a:gd name="connsiteX4" fmla="*/ 178788 w 178787"/>
              <a:gd name="connsiteY4" fmla="*/ 58713 h 3723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787" h="372385">
                <a:moveTo>
                  <a:pt x="69437" y="0"/>
                </a:moveTo>
                <a:lnTo>
                  <a:pt x="0" y="205534"/>
                </a:lnTo>
                <a:cubicBezTo>
                  <a:pt x="0" y="205534"/>
                  <a:pt x="76124" y="411737"/>
                  <a:pt x="140083" y="365677"/>
                </a:cubicBezTo>
                <a:cubicBezTo>
                  <a:pt x="161969" y="349964"/>
                  <a:pt x="132085" y="225542"/>
                  <a:pt x="132085" y="225542"/>
                </a:cubicBezTo>
                <a:lnTo>
                  <a:pt x="178788" y="58713"/>
                </a:lnTo>
                <a:close/>
              </a:path>
            </a:pathLst>
          </a:custGeom>
          <a:solidFill>
            <a:srgbClr val="F8BDBC"/>
          </a:solidFill>
          <a:ln w="25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black"/>
              </a:solidFill>
              <a:effectLst/>
              <a:uLnTx/>
              <a:uFillTx/>
              <a:latin typeface="#9Slide03 AmpleSoft" panose="02000000000000000000" pitchFamily="2" charset="77"/>
            </a:endParaRPr>
          </a:p>
        </p:txBody>
      </p:sp>
      <p:sp>
        <p:nvSpPr>
          <p:cNvPr id="36" name="NECK SHADOW">
            <a:extLst>
              <a:ext uri="{FF2B5EF4-FFF2-40B4-BE49-F238E27FC236}">
                <a16:creationId xmlns:a16="http://schemas.microsoft.com/office/drawing/2014/main" id="{29F9E6B8-A625-C043-9CAC-BD9492C5DDFF}"/>
              </a:ext>
            </a:extLst>
          </p:cNvPr>
          <p:cNvSpPr/>
          <p:nvPr/>
        </p:nvSpPr>
        <p:spPr>
          <a:xfrm flipH="1">
            <a:off x="10736438" y="4917893"/>
            <a:ext cx="235811" cy="547875"/>
          </a:xfrm>
          <a:custGeom>
            <a:avLst/>
            <a:gdLst>
              <a:gd name="connsiteX0" fmla="*/ 79736 w 126439"/>
              <a:gd name="connsiteY0" fmla="*/ 225542 h 293765"/>
              <a:gd name="connsiteX1" fmla="*/ 126439 w 126439"/>
              <a:gd name="connsiteY1" fmla="*/ 58713 h 293765"/>
              <a:gd name="connsiteX2" fmla="*/ 17012 w 126439"/>
              <a:gd name="connsiteY2" fmla="*/ 0 h 293765"/>
              <a:gd name="connsiteX3" fmla="*/ 218 w 126439"/>
              <a:gd name="connsiteY3" fmla="*/ 49506 h 293765"/>
              <a:gd name="connsiteX4" fmla="*/ 67649 w 126439"/>
              <a:gd name="connsiteY4" fmla="*/ 290942 h 293765"/>
              <a:gd name="connsiteX5" fmla="*/ 90795 w 126439"/>
              <a:gd name="connsiteY5" fmla="*/ 282044 h 293765"/>
              <a:gd name="connsiteX6" fmla="*/ 79736 w 126439"/>
              <a:gd name="connsiteY6" fmla="*/ 225542 h 293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6439" h="293765">
                <a:moveTo>
                  <a:pt x="79736" y="225542"/>
                </a:moveTo>
                <a:lnTo>
                  <a:pt x="126439" y="58713"/>
                </a:lnTo>
                <a:lnTo>
                  <a:pt x="17012" y="0"/>
                </a:lnTo>
                <a:lnTo>
                  <a:pt x="218" y="49506"/>
                </a:lnTo>
                <a:cubicBezTo>
                  <a:pt x="-3408" y="215255"/>
                  <a:pt x="39026" y="270677"/>
                  <a:pt x="67649" y="290942"/>
                </a:cubicBezTo>
                <a:cubicBezTo>
                  <a:pt x="76573" y="297269"/>
                  <a:pt x="84263" y="292382"/>
                  <a:pt x="90795" y="282044"/>
                </a:cubicBezTo>
                <a:cubicBezTo>
                  <a:pt x="86089" y="252006"/>
                  <a:pt x="79736" y="225542"/>
                  <a:pt x="79736" y="225542"/>
                </a:cubicBezTo>
                <a:close/>
              </a:path>
            </a:pathLst>
          </a:custGeom>
          <a:solidFill>
            <a:srgbClr val="F5958C"/>
          </a:solidFill>
          <a:ln w="25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black"/>
              </a:solidFill>
              <a:effectLst/>
              <a:uLnTx/>
              <a:uFillTx/>
              <a:latin typeface="#9Slide03 AmpleSoft" panose="02000000000000000000" pitchFamily="2" charset="77"/>
            </a:endParaRPr>
          </a:p>
        </p:txBody>
      </p:sp>
      <p:grpSp>
        <p:nvGrpSpPr>
          <p:cNvPr id="37" name="LEFT ARM">
            <a:extLst>
              <a:ext uri="{FF2B5EF4-FFF2-40B4-BE49-F238E27FC236}">
                <a16:creationId xmlns:a16="http://schemas.microsoft.com/office/drawing/2014/main" id="{51DA7C32-C5C8-7641-9249-249EF8DE300F}"/>
              </a:ext>
            </a:extLst>
          </p:cNvPr>
          <p:cNvGrpSpPr/>
          <p:nvPr/>
        </p:nvGrpSpPr>
        <p:grpSpPr>
          <a:xfrm>
            <a:off x="9909476" y="4987717"/>
            <a:ext cx="1756100" cy="2001745"/>
            <a:chOff x="5119796" y="1910103"/>
            <a:chExt cx="2054160" cy="2341499"/>
          </a:xfrm>
        </p:grpSpPr>
        <p:sp>
          <p:nvSpPr>
            <p:cNvPr id="38" name="Freeform: Shape 21">
              <a:extLst>
                <a:ext uri="{FF2B5EF4-FFF2-40B4-BE49-F238E27FC236}">
                  <a16:creationId xmlns:a16="http://schemas.microsoft.com/office/drawing/2014/main" id="{39497448-AF28-9645-AA09-F49320A6764E}"/>
                </a:ext>
              </a:extLst>
            </p:cNvPr>
            <p:cNvSpPr/>
            <p:nvPr/>
          </p:nvSpPr>
          <p:spPr>
            <a:xfrm rot="407187" flipH="1">
              <a:off x="5119796" y="2604994"/>
              <a:ext cx="2054160" cy="1646608"/>
            </a:xfrm>
            <a:custGeom>
              <a:avLst/>
              <a:gdLst>
                <a:gd name="connsiteX0" fmla="*/ 387207 w 2054160"/>
                <a:gd name="connsiteY0" fmla="*/ 314 h 1646608"/>
                <a:gd name="connsiteX1" fmla="*/ 64046 w 2054160"/>
                <a:gd name="connsiteY1" fmla="*/ 777695 h 1646608"/>
                <a:gd name="connsiteX2" fmla="*/ 42222 w 2054160"/>
                <a:gd name="connsiteY2" fmla="*/ 1620606 h 1646608"/>
                <a:gd name="connsiteX3" fmla="*/ 1428064 w 2054160"/>
                <a:gd name="connsiteY3" fmla="*/ 1286724 h 1646608"/>
                <a:gd name="connsiteX4" fmla="*/ 1461119 w 2054160"/>
                <a:gd name="connsiteY4" fmla="*/ 1278803 h 1646608"/>
                <a:gd name="connsiteX5" fmla="*/ 1507411 w 2054160"/>
                <a:gd name="connsiteY5" fmla="*/ 1273742 h 1646608"/>
                <a:gd name="connsiteX6" fmla="*/ 1553278 w 2054160"/>
                <a:gd name="connsiteY6" fmla="*/ 1275564 h 1646608"/>
                <a:gd name="connsiteX7" fmla="*/ 1741115 w 2054160"/>
                <a:gd name="connsiteY7" fmla="*/ 1327964 h 1646608"/>
                <a:gd name="connsiteX8" fmla="*/ 1867744 w 2054160"/>
                <a:gd name="connsiteY8" fmla="*/ 1231915 h 1646608"/>
                <a:gd name="connsiteX9" fmla="*/ 1963850 w 2054160"/>
                <a:gd name="connsiteY9" fmla="*/ 1306140 h 1646608"/>
                <a:gd name="connsiteX10" fmla="*/ 2038076 w 2054160"/>
                <a:gd name="connsiteY10" fmla="*/ 1341093 h 1646608"/>
                <a:gd name="connsiteX11" fmla="*/ 1810966 w 2054160"/>
                <a:gd name="connsiteY11" fmla="*/ 1031007 h 1646608"/>
                <a:gd name="connsiteX12" fmla="*/ 1474676 w 2054160"/>
                <a:gd name="connsiteY12" fmla="*/ 1100913 h 1646608"/>
                <a:gd name="connsiteX13" fmla="*/ 1471012 w 2054160"/>
                <a:gd name="connsiteY13" fmla="*/ 1104081 h 1646608"/>
                <a:gd name="connsiteX14" fmla="*/ 378512 w 2054160"/>
                <a:gd name="connsiteY14" fmla="*/ 1271188 h 1646608"/>
                <a:gd name="connsiteX15" fmla="*/ 544467 w 2054160"/>
                <a:gd name="connsiteY15" fmla="*/ 445782 h 1646608"/>
                <a:gd name="connsiteX16" fmla="*/ 387207 w 2054160"/>
                <a:gd name="connsiteY16" fmla="*/ 314 h 1646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4160" h="1646608">
                  <a:moveTo>
                    <a:pt x="387207" y="314"/>
                  </a:moveTo>
                  <a:cubicBezTo>
                    <a:pt x="178164" y="23541"/>
                    <a:pt x="160153" y="306027"/>
                    <a:pt x="64046" y="777695"/>
                  </a:cubicBezTo>
                  <a:cubicBezTo>
                    <a:pt x="-32060" y="1249364"/>
                    <a:pt x="-3279" y="1560685"/>
                    <a:pt x="42222" y="1620606"/>
                  </a:cubicBezTo>
                  <a:cubicBezTo>
                    <a:pt x="137753" y="1746721"/>
                    <a:pt x="1089289" y="1377954"/>
                    <a:pt x="1428064" y="1286724"/>
                  </a:cubicBezTo>
                  <a:lnTo>
                    <a:pt x="1461119" y="1278803"/>
                  </a:lnTo>
                  <a:lnTo>
                    <a:pt x="1507411" y="1273742"/>
                  </a:lnTo>
                  <a:cubicBezTo>
                    <a:pt x="1524609" y="1272900"/>
                    <a:pt x="1540171" y="1273376"/>
                    <a:pt x="1553278" y="1275564"/>
                  </a:cubicBezTo>
                  <a:cubicBezTo>
                    <a:pt x="1658137" y="1293068"/>
                    <a:pt x="1680018" y="1362863"/>
                    <a:pt x="1741115" y="1327964"/>
                  </a:cubicBezTo>
                  <a:cubicBezTo>
                    <a:pt x="1802214" y="1293068"/>
                    <a:pt x="1867744" y="1231915"/>
                    <a:pt x="1867744" y="1231915"/>
                  </a:cubicBezTo>
                  <a:cubicBezTo>
                    <a:pt x="1901970" y="1253680"/>
                    <a:pt x="1934139" y="1278526"/>
                    <a:pt x="1963850" y="1306140"/>
                  </a:cubicBezTo>
                  <a:cubicBezTo>
                    <a:pt x="2016251" y="1354165"/>
                    <a:pt x="2086100" y="1402246"/>
                    <a:pt x="2038076" y="1341093"/>
                  </a:cubicBezTo>
                  <a:cubicBezTo>
                    <a:pt x="1990051" y="1279940"/>
                    <a:pt x="1845917" y="1061584"/>
                    <a:pt x="1810966" y="1031007"/>
                  </a:cubicBezTo>
                  <a:cubicBezTo>
                    <a:pt x="1776011" y="1000428"/>
                    <a:pt x="1596984" y="1070336"/>
                    <a:pt x="1474676" y="1100913"/>
                  </a:cubicBezTo>
                  <a:lnTo>
                    <a:pt x="1471012" y="1104081"/>
                  </a:lnTo>
                  <a:lnTo>
                    <a:pt x="378512" y="1271188"/>
                  </a:lnTo>
                  <a:cubicBezTo>
                    <a:pt x="378512" y="1271188"/>
                    <a:pt x="544467" y="725294"/>
                    <a:pt x="544467" y="445782"/>
                  </a:cubicBezTo>
                  <a:cubicBezTo>
                    <a:pt x="544467" y="166270"/>
                    <a:pt x="465866" y="-8438"/>
                    <a:pt x="387207" y="314"/>
                  </a:cubicBezTo>
                  <a:close/>
                </a:path>
              </a:pathLst>
            </a:custGeom>
            <a:solidFill>
              <a:srgbClr val="F8BDBC"/>
            </a:solidFill>
            <a:ln w="25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black"/>
                </a:solidFill>
                <a:effectLst/>
                <a:uLnTx/>
                <a:uFillTx/>
                <a:latin typeface="#9Slide03 AmpleSoft" panose="02000000000000000000" pitchFamily="2" charset="77"/>
              </a:endParaRPr>
            </a:p>
          </p:txBody>
        </p:sp>
        <p:sp>
          <p:nvSpPr>
            <p:cNvPr id="39" name="Oval 38">
              <a:extLst>
                <a:ext uri="{FF2B5EF4-FFF2-40B4-BE49-F238E27FC236}">
                  <a16:creationId xmlns:a16="http://schemas.microsoft.com/office/drawing/2014/main" id="{96FA62CC-B9C4-C642-ADF6-7D56F541B570}"/>
                </a:ext>
              </a:extLst>
            </p:cNvPr>
            <p:cNvSpPr/>
            <p:nvPr/>
          </p:nvSpPr>
          <p:spPr>
            <a:xfrm>
              <a:off x="6608977" y="1910103"/>
              <a:ext cx="303628" cy="30362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dirty="0">
                <a:ln>
                  <a:noFill/>
                </a:ln>
                <a:solidFill>
                  <a:prstClr val="white"/>
                </a:solidFill>
                <a:effectLst/>
                <a:uLnTx/>
                <a:uFillTx/>
                <a:latin typeface="#9Slide03 AmpleSoft" panose="02000000000000000000" pitchFamily="2" charset="77"/>
              </a:endParaRPr>
            </a:p>
          </p:txBody>
        </p:sp>
      </p:grpSp>
      <p:sp>
        <p:nvSpPr>
          <p:cNvPr id="40" name="SHIRT SLEEVE">
            <a:extLst>
              <a:ext uri="{FF2B5EF4-FFF2-40B4-BE49-F238E27FC236}">
                <a16:creationId xmlns:a16="http://schemas.microsoft.com/office/drawing/2014/main" id="{61519D1F-6BD4-2347-AFB8-637D27AC5365}"/>
              </a:ext>
            </a:extLst>
          </p:cNvPr>
          <p:cNvSpPr/>
          <p:nvPr/>
        </p:nvSpPr>
        <p:spPr>
          <a:xfrm flipH="1">
            <a:off x="11150484" y="5477172"/>
            <a:ext cx="524753" cy="892609"/>
          </a:xfrm>
          <a:custGeom>
            <a:avLst/>
            <a:gdLst>
              <a:gd name="connsiteX0" fmla="*/ 183093 w 281367"/>
              <a:gd name="connsiteY0" fmla="*/ 1736 h 478607"/>
              <a:gd name="connsiteX1" fmla="*/ 62966 w 281367"/>
              <a:gd name="connsiteY1" fmla="*/ 129861 h 478607"/>
              <a:gd name="connsiteX2" fmla="*/ 241 w 281367"/>
              <a:gd name="connsiteY2" fmla="*/ 447498 h 478607"/>
              <a:gd name="connsiteX3" fmla="*/ 88324 w 281367"/>
              <a:gd name="connsiteY3" fmla="*/ 471518 h 478607"/>
              <a:gd name="connsiteX4" fmla="*/ 265775 w 281367"/>
              <a:gd name="connsiteY4" fmla="*/ 468946 h 478607"/>
              <a:gd name="connsiteX5" fmla="*/ 280459 w 281367"/>
              <a:gd name="connsiteY5" fmla="*/ 236717 h 478607"/>
              <a:gd name="connsiteX6" fmla="*/ 219123 w 281367"/>
              <a:gd name="connsiteY6" fmla="*/ 21847 h 478607"/>
              <a:gd name="connsiteX7" fmla="*/ 183093 w 281367"/>
              <a:gd name="connsiteY7" fmla="*/ 1736 h 478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1367" h="478607">
                <a:moveTo>
                  <a:pt x="183093" y="1736"/>
                </a:moveTo>
                <a:cubicBezTo>
                  <a:pt x="124354" y="4308"/>
                  <a:pt x="78988" y="53788"/>
                  <a:pt x="62966" y="129861"/>
                </a:cubicBezTo>
                <a:cubicBezTo>
                  <a:pt x="46944" y="205933"/>
                  <a:pt x="241" y="447498"/>
                  <a:pt x="241" y="447498"/>
                </a:cubicBezTo>
                <a:cubicBezTo>
                  <a:pt x="241" y="447498"/>
                  <a:pt x="-9094" y="454184"/>
                  <a:pt x="88324" y="471518"/>
                </a:cubicBezTo>
                <a:cubicBezTo>
                  <a:pt x="185742" y="488852"/>
                  <a:pt x="265775" y="468946"/>
                  <a:pt x="265775" y="468946"/>
                </a:cubicBezTo>
                <a:cubicBezTo>
                  <a:pt x="265775" y="468946"/>
                  <a:pt x="285809" y="331486"/>
                  <a:pt x="280459" y="236717"/>
                </a:cubicBezTo>
                <a:cubicBezTo>
                  <a:pt x="275110" y="141948"/>
                  <a:pt x="253713" y="52451"/>
                  <a:pt x="219123" y="21847"/>
                </a:cubicBezTo>
                <a:cubicBezTo>
                  <a:pt x="184533" y="-8757"/>
                  <a:pt x="183093" y="1736"/>
                  <a:pt x="183093" y="1736"/>
                </a:cubicBezTo>
                <a:close/>
              </a:path>
            </a:pathLst>
          </a:custGeom>
          <a:solidFill>
            <a:srgbClr val="F1D16A"/>
          </a:solidFill>
          <a:ln w="25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black"/>
              </a:solidFill>
              <a:effectLst/>
              <a:uLnTx/>
              <a:uFillTx/>
              <a:latin typeface="#9Slide03 AmpleSoft" panose="02000000000000000000" pitchFamily="2" charset="77"/>
            </a:endParaRPr>
          </a:p>
        </p:txBody>
      </p:sp>
      <p:sp>
        <p:nvSpPr>
          <p:cNvPr id="41" name="KEYBOARD">
            <a:extLst>
              <a:ext uri="{FF2B5EF4-FFF2-40B4-BE49-F238E27FC236}">
                <a16:creationId xmlns:a16="http://schemas.microsoft.com/office/drawing/2014/main" id="{347517EA-C70C-EA4A-8B44-C16EB1AD87F6}"/>
              </a:ext>
            </a:extLst>
          </p:cNvPr>
          <p:cNvSpPr/>
          <p:nvPr/>
        </p:nvSpPr>
        <p:spPr>
          <a:xfrm>
            <a:off x="9339703" y="6771595"/>
            <a:ext cx="1239831" cy="73738"/>
          </a:xfrm>
          <a:custGeom>
            <a:avLst/>
            <a:gdLst>
              <a:gd name="connsiteX0" fmla="*/ 721453 w 740715"/>
              <a:gd name="connsiteY0" fmla="*/ 0 h 44054"/>
              <a:gd name="connsiteX1" fmla="*/ 740715 w 740715"/>
              <a:gd name="connsiteY1" fmla="*/ 0 h 44054"/>
              <a:gd name="connsiteX2" fmla="*/ 740715 w 740715"/>
              <a:gd name="connsiteY2" fmla="*/ 44054 h 44054"/>
              <a:gd name="connsiteX3" fmla="*/ 721453 w 740715"/>
              <a:gd name="connsiteY3" fmla="*/ 44054 h 44054"/>
              <a:gd name="connsiteX4" fmla="*/ 19262 w 740715"/>
              <a:gd name="connsiteY4" fmla="*/ 44054 h 44054"/>
              <a:gd name="connsiteX5" fmla="*/ 0 w 740715"/>
              <a:gd name="connsiteY5" fmla="*/ 44054 h 44054"/>
              <a:gd name="connsiteX6" fmla="*/ 0 w 740715"/>
              <a:gd name="connsiteY6" fmla="*/ 0 h 44054"/>
              <a:gd name="connsiteX7" fmla="*/ 19262 w 740715"/>
              <a:gd name="connsiteY7" fmla="*/ 0 h 44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0715" h="44054">
                <a:moveTo>
                  <a:pt x="721453" y="0"/>
                </a:moveTo>
                <a:cubicBezTo>
                  <a:pt x="732092" y="0"/>
                  <a:pt x="740715" y="0"/>
                  <a:pt x="740715" y="0"/>
                </a:cubicBezTo>
                <a:lnTo>
                  <a:pt x="740715" y="44054"/>
                </a:lnTo>
                <a:cubicBezTo>
                  <a:pt x="740715" y="44054"/>
                  <a:pt x="732092" y="44054"/>
                  <a:pt x="721453" y="44054"/>
                </a:cubicBezTo>
                <a:lnTo>
                  <a:pt x="19262" y="44054"/>
                </a:lnTo>
                <a:cubicBezTo>
                  <a:pt x="8624" y="44054"/>
                  <a:pt x="0" y="44054"/>
                  <a:pt x="0" y="44054"/>
                </a:cubicBezTo>
                <a:lnTo>
                  <a:pt x="0" y="0"/>
                </a:lnTo>
                <a:cubicBezTo>
                  <a:pt x="0" y="0"/>
                  <a:pt x="8624" y="0"/>
                  <a:pt x="19262" y="0"/>
                </a:cubicBezTo>
                <a:close/>
              </a:path>
            </a:pathLst>
          </a:custGeom>
          <a:solidFill>
            <a:srgbClr val="E9B91F"/>
          </a:solidFill>
          <a:ln w="25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dirty="0">
              <a:ln>
                <a:noFill/>
              </a:ln>
              <a:solidFill>
                <a:prstClr val="black"/>
              </a:solidFill>
              <a:effectLst/>
              <a:uLnTx/>
              <a:uFillTx/>
              <a:latin typeface="#9Slide03 AmpleSoft" panose="02000000000000000000" pitchFamily="2" charset="77"/>
            </a:endParaRPr>
          </a:p>
        </p:txBody>
      </p:sp>
      <p:grpSp>
        <p:nvGrpSpPr>
          <p:cNvPr id="42" name="FACE">
            <a:extLst>
              <a:ext uri="{FF2B5EF4-FFF2-40B4-BE49-F238E27FC236}">
                <a16:creationId xmlns:a16="http://schemas.microsoft.com/office/drawing/2014/main" id="{604020A2-EB96-0942-927F-3ADDED95AAD9}"/>
              </a:ext>
            </a:extLst>
          </p:cNvPr>
          <p:cNvGrpSpPr/>
          <p:nvPr/>
        </p:nvGrpSpPr>
        <p:grpSpPr>
          <a:xfrm>
            <a:off x="10390671" y="4351137"/>
            <a:ext cx="1454006" cy="975425"/>
            <a:chOff x="6178156" y="2127885"/>
            <a:chExt cx="1454006" cy="975425"/>
          </a:xfrm>
        </p:grpSpPr>
        <p:grpSp>
          <p:nvGrpSpPr>
            <p:cNvPr id="43" name="Group 42">
              <a:extLst>
                <a:ext uri="{FF2B5EF4-FFF2-40B4-BE49-F238E27FC236}">
                  <a16:creationId xmlns:a16="http://schemas.microsoft.com/office/drawing/2014/main" id="{50DBE1E3-4031-F242-B556-D5D2CFB86775}"/>
                </a:ext>
              </a:extLst>
            </p:cNvPr>
            <p:cNvGrpSpPr/>
            <p:nvPr/>
          </p:nvGrpSpPr>
          <p:grpSpPr>
            <a:xfrm>
              <a:off x="6178156" y="2327621"/>
              <a:ext cx="652140" cy="775689"/>
              <a:chOff x="6163286" y="2327089"/>
              <a:chExt cx="652140" cy="775689"/>
            </a:xfrm>
          </p:grpSpPr>
          <p:sp>
            <p:nvSpPr>
              <p:cNvPr id="45" name="Freeform: Shape 28">
                <a:extLst>
                  <a:ext uri="{FF2B5EF4-FFF2-40B4-BE49-F238E27FC236}">
                    <a16:creationId xmlns:a16="http://schemas.microsoft.com/office/drawing/2014/main" id="{A310BCF1-D095-2C40-9089-5D31620A5FE4}"/>
                  </a:ext>
                </a:extLst>
              </p:cNvPr>
              <p:cNvSpPr/>
              <p:nvPr/>
            </p:nvSpPr>
            <p:spPr>
              <a:xfrm rot="21373771" flipH="1">
                <a:off x="6265445" y="2453076"/>
                <a:ext cx="529467" cy="649702"/>
              </a:xfrm>
              <a:custGeom>
                <a:avLst/>
                <a:gdLst>
                  <a:gd name="connsiteX0" fmla="*/ 283896 w 283895"/>
                  <a:gd name="connsiteY0" fmla="*/ 152145 h 348363"/>
                  <a:gd name="connsiteX1" fmla="*/ 195813 w 283895"/>
                  <a:gd name="connsiteY1" fmla="*/ 348318 h 348363"/>
                  <a:gd name="connsiteX2" fmla="*/ 0 w 283895"/>
                  <a:gd name="connsiteY2" fmla="*/ 161660 h 348363"/>
                  <a:gd name="connsiteX3" fmla="*/ 140263 w 283895"/>
                  <a:gd name="connsiteY3" fmla="*/ 0 h 348363"/>
                  <a:gd name="connsiteX4" fmla="*/ 283896 w 283895"/>
                  <a:gd name="connsiteY4" fmla="*/ 152145 h 348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895" h="348363">
                    <a:moveTo>
                      <a:pt x="283896" y="152145"/>
                    </a:moveTo>
                    <a:cubicBezTo>
                      <a:pt x="283896" y="241436"/>
                      <a:pt x="273223" y="350915"/>
                      <a:pt x="195813" y="348318"/>
                    </a:cubicBezTo>
                    <a:cubicBezTo>
                      <a:pt x="75687" y="344306"/>
                      <a:pt x="0" y="250951"/>
                      <a:pt x="0" y="161660"/>
                    </a:cubicBezTo>
                    <a:cubicBezTo>
                      <a:pt x="0" y="72369"/>
                      <a:pt x="62802" y="0"/>
                      <a:pt x="140263" y="0"/>
                    </a:cubicBezTo>
                    <a:cubicBezTo>
                      <a:pt x="217724" y="0"/>
                      <a:pt x="283896" y="62854"/>
                      <a:pt x="283896" y="152145"/>
                    </a:cubicBezTo>
                    <a:close/>
                  </a:path>
                </a:pathLst>
              </a:custGeom>
              <a:solidFill>
                <a:srgbClr val="F8BDBC"/>
              </a:solidFill>
              <a:ln w="25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black"/>
                  </a:solidFill>
                  <a:effectLst/>
                  <a:uLnTx/>
                  <a:uFillTx/>
                  <a:latin typeface="#9Slide03 AmpleSoft" panose="02000000000000000000" pitchFamily="2" charset="77"/>
                </a:endParaRPr>
              </a:p>
            </p:txBody>
          </p:sp>
          <p:sp>
            <p:nvSpPr>
              <p:cNvPr id="46" name="Freeform: Shape 29">
                <a:extLst>
                  <a:ext uri="{FF2B5EF4-FFF2-40B4-BE49-F238E27FC236}">
                    <a16:creationId xmlns:a16="http://schemas.microsoft.com/office/drawing/2014/main" id="{679222C6-D18B-1641-BDF5-F26EC403B7C6}"/>
                  </a:ext>
                </a:extLst>
              </p:cNvPr>
              <p:cNvSpPr/>
              <p:nvPr/>
            </p:nvSpPr>
            <p:spPr>
              <a:xfrm rot="21373771" flipH="1">
                <a:off x="6163286" y="2327089"/>
                <a:ext cx="652140" cy="498449"/>
              </a:xfrm>
              <a:custGeom>
                <a:avLst/>
                <a:gdLst>
                  <a:gd name="connsiteX0" fmla="*/ 132733 w 289520"/>
                  <a:gd name="connsiteY0" fmla="*/ 329 h 221288"/>
                  <a:gd name="connsiteX1" fmla="*/ 282872 w 289520"/>
                  <a:gd name="connsiteY1" fmla="*/ 140129 h 221288"/>
                  <a:gd name="connsiteX2" fmla="*/ 288221 w 289520"/>
                  <a:gd name="connsiteY2" fmla="*/ 198842 h 221288"/>
                  <a:gd name="connsiteX3" fmla="*/ 212149 w 289520"/>
                  <a:gd name="connsiteY3" fmla="*/ 216201 h 221288"/>
                  <a:gd name="connsiteX4" fmla="*/ 137414 w 289520"/>
                  <a:gd name="connsiteY4" fmla="*/ 218773 h 221288"/>
                  <a:gd name="connsiteX5" fmla="*/ 133402 w 289520"/>
                  <a:gd name="connsiteY5" fmla="*/ 141364 h 221288"/>
                  <a:gd name="connsiteX6" fmla="*/ 113394 w 289520"/>
                  <a:gd name="connsiteY6" fmla="*/ 216099 h 221288"/>
                  <a:gd name="connsiteX7" fmla="*/ 61341 w 289520"/>
                  <a:gd name="connsiteY7" fmla="*/ 210749 h 221288"/>
                  <a:gd name="connsiteX8" fmla="*/ 1265 w 289520"/>
                  <a:gd name="connsiteY8" fmla="*/ 124004 h 221288"/>
                  <a:gd name="connsiteX9" fmla="*/ 23974 w 289520"/>
                  <a:gd name="connsiteY9" fmla="*/ 50606 h 221288"/>
                  <a:gd name="connsiteX10" fmla="*/ 132733 w 289520"/>
                  <a:gd name="connsiteY10" fmla="*/ 329 h 221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9520" h="221288">
                    <a:moveTo>
                      <a:pt x="132733" y="329"/>
                    </a:moveTo>
                    <a:cubicBezTo>
                      <a:pt x="217807" y="-5689"/>
                      <a:pt x="268187" y="72055"/>
                      <a:pt x="282872" y="140129"/>
                    </a:cubicBezTo>
                    <a:cubicBezTo>
                      <a:pt x="293468" y="189249"/>
                      <a:pt x="288221" y="198842"/>
                      <a:pt x="288221" y="198842"/>
                    </a:cubicBezTo>
                    <a:cubicBezTo>
                      <a:pt x="288221" y="198842"/>
                      <a:pt x="278886" y="212189"/>
                      <a:pt x="212149" y="216201"/>
                    </a:cubicBezTo>
                    <a:cubicBezTo>
                      <a:pt x="145412" y="220213"/>
                      <a:pt x="137414" y="218773"/>
                      <a:pt x="137414" y="218773"/>
                    </a:cubicBezTo>
                    <a:lnTo>
                      <a:pt x="133402" y="141364"/>
                    </a:lnTo>
                    <a:lnTo>
                      <a:pt x="113394" y="216099"/>
                    </a:lnTo>
                    <a:cubicBezTo>
                      <a:pt x="113394" y="216099"/>
                      <a:pt x="102695" y="230783"/>
                      <a:pt x="61341" y="210749"/>
                    </a:cubicBezTo>
                    <a:cubicBezTo>
                      <a:pt x="19988" y="190715"/>
                      <a:pt x="1265" y="124004"/>
                      <a:pt x="1265" y="124004"/>
                    </a:cubicBezTo>
                    <a:cubicBezTo>
                      <a:pt x="1265" y="124004"/>
                      <a:pt x="-8070" y="79976"/>
                      <a:pt x="23974" y="50606"/>
                    </a:cubicBezTo>
                    <a:cubicBezTo>
                      <a:pt x="56018" y="21237"/>
                      <a:pt x="132733" y="329"/>
                      <a:pt x="132733" y="329"/>
                    </a:cubicBezTo>
                    <a:close/>
                  </a:path>
                </a:pathLst>
              </a:custGeom>
              <a:solidFill>
                <a:srgbClr val="303C60"/>
              </a:solidFill>
              <a:ln w="25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black"/>
                  </a:solidFill>
                  <a:effectLst/>
                  <a:uLnTx/>
                  <a:uFillTx/>
                  <a:latin typeface="#9Slide03 AmpleSoft" panose="02000000000000000000" pitchFamily="2" charset="77"/>
                </a:endParaRPr>
              </a:p>
            </p:txBody>
          </p:sp>
        </p:grpSp>
        <p:sp>
          <p:nvSpPr>
            <p:cNvPr id="44" name="Oval 43">
              <a:extLst>
                <a:ext uri="{FF2B5EF4-FFF2-40B4-BE49-F238E27FC236}">
                  <a16:creationId xmlns:a16="http://schemas.microsoft.com/office/drawing/2014/main" id="{32724C43-02B6-CC4B-9FFC-DCCA123E4097}"/>
                </a:ext>
              </a:extLst>
            </p:cNvPr>
            <p:cNvSpPr/>
            <p:nvPr/>
          </p:nvSpPr>
          <p:spPr>
            <a:xfrm>
              <a:off x="6956069" y="2127885"/>
              <a:ext cx="676093" cy="676093"/>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9Slide03 AmpleSoft" panose="02000000000000000000" pitchFamily="2" charset="77"/>
              </a:endParaRPr>
            </a:p>
          </p:txBody>
        </p:sp>
      </p:grpSp>
      <p:grpSp>
        <p:nvGrpSpPr>
          <p:cNvPr id="47" name="MONITOR">
            <a:extLst>
              <a:ext uri="{FF2B5EF4-FFF2-40B4-BE49-F238E27FC236}">
                <a16:creationId xmlns:a16="http://schemas.microsoft.com/office/drawing/2014/main" id="{27F1C47A-9102-D84F-8046-8489BF98AEE4}"/>
              </a:ext>
            </a:extLst>
          </p:cNvPr>
          <p:cNvGrpSpPr/>
          <p:nvPr/>
        </p:nvGrpSpPr>
        <p:grpSpPr>
          <a:xfrm>
            <a:off x="7456130" y="5283620"/>
            <a:ext cx="1890814" cy="1585422"/>
            <a:chOff x="-4121557" y="1274323"/>
            <a:chExt cx="977494" cy="819616"/>
          </a:xfrm>
        </p:grpSpPr>
        <p:sp>
          <p:nvSpPr>
            <p:cNvPr id="48" name="Freeform: Shape 31">
              <a:extLst>
                <a:ext uri="{FF2B5EF4-FFF2-40B4-BE49-F238E27FC236}">
                  <a16:creationId xmlns:a16="http://schemas.microsoft.com/office/drawing/2014/main" id="{6B01CF56-71EC-E94F-B41A-B1CA3E928FE9}"/>
                </a:ext>
              </a:extLst>
            </p:cNvPr>
            <p:cNvSpPr/>
            <p:nvPr/>
          </p:nvSpPr>
          <p:spPr>
            <a:xfrm>
              <a:off x="-4121557" y="1274323"/>
              <a:ext cx="977494" cy="681543"/>
            </a:xfrm>
            <a:custGeom>
              <a:avLst/>
              <a:gdLst>
                <a:gd name="connsiteX0" fmla="*/ 876764 w 953894"/>
                <a:gd name="connsiteY0" fmla="*/ 665569 h 665568"/>
                <a:gd name="connsiteX1" fmla="*/ 169379 w 953894"/>
                <a:gd name="connsiteY1" fmla="*/ 665569 h 665568"/>
                <a:gd name="connsiteX2" fmla="*/ 93538 w 953894"/>
                <a:gd name="connsiteY2" fmla="*/ 601507 h 665568"/>
                <a:gd name="connsiteX3" fmla="*/ 1289 w 953894"/>
                <a:gd name="connsiteY3" fmla="*/ 92300 h 665568"/>
                <a:gd name="connsiteX4" fmla="*/ 77130 w 953894"/>
                <a:gd name="connsiteY4" fmla="*/ 0 h 665568"/>
                <a:gd name="connsiteX5" fmla="*/ 784516 w 953894"/>
                <a:gd name="connsiteY5" fmla="*/ 0 h 665568"/>
                <a:gd name="connsiteX6" fmla="*/ 860331 w 953894"/>
                <a:gd name="connsiteY6" fmla="*/ 64062 h 665568"/>
                <a:gd name="connsiteX7" fmla="*/ 952605 w 953894"/>
                <a:gd name="connsiteY7" fmla="*/ 573269 h 665568"/>
                <a:gd name="connsiteX8" fmla="*/ 876764 w 953894"/>
                <a:gd name="connsiteY8" fmla="*/ 665569 h 665568"/>
                <a:gd name="connsiteX0" fmla="*/ 877454 w 954584"/>
                <a:gd name="connsiteY0" fmla="*/ 665569 h 665569"/>
                <a:gd name="connsiteX1" fmla="*/ 170069 w 954584"/>
                <a:gd name="connsiteY1" fmla="*/ 665569 h 665569"/>
                <a:gd name="connsiteX2" fmla="*/ 94228 w 954584"/>
                <a:gd name="connsiteY2" fmla="*/ 601507 h 665569"/>
                <a:gd name="connsiteX3" fmla="*/ 1979 w 954584"/>
                <a:gd name="connsiteY3" fmla="*/ 92300 h 665569"/>
                <a:gd name="connsiteX4" fmla="*/ 61411 w 954584"/>
                <a:gd name="connsiteY4" fmla="*/ 0 h 665569"/>
                <a:gd name="connsiteX5" fmla="*/ 785206 w 954584"/>
                <a:gd name="connsiteY5" fmla="*/ 0 h 665569"/>
                <a:gd name="connsiteX6" fmla="*/ 861021 w 954584"/>
                <a:gd name="connsiteY6" fmla="*/ 64062 h 665569"/>
                <a:gd name="connsiteX7" fmla="*/ 953295 w 954584"/>
                <a:gd name="connsiteY7" fmla="*/ 573269 h 665569"/>
                <a:gd name="connsiteX8" fmla="*/ 877454 w 954584"/>
                <a:gd name="connsiteY8" fmla="*/ 665569 h 665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4584" h="665569">
                  <a:moveTo>
                    <a:pt x="877454" y="665569"/>
                  </a:moveTo>
                  <a:lnTo>
                    <a:pt x="170069" y="665569"/>
                  </a:lnTo>
                  <a:cubicBezTo>
                    <a:pt x="132625" y="665360"/>
                    <a:pt x="100694" y="638389"/>
                    <a:pt x="94228" y="601507"/>
                  </a:cubicBezTo>
                  <a:lnTo>
                    <a:pt x="1979" y="92300"/>
                  </a:lnTo>
                  <a:cubicBezTo>
                    <a:pt x="-6713" y="44285"/>
                    <a:pt x="13242" y="0"/>
                    <a:pt x="61411" y="0"/>
                  </a:cubicBezTo>
                  <a:lnTo>
                    <a:pt x="785206" y="0"/>
                  </a:lnTo>
                  <a:cubicBezTo>
                    <a:pt x="822648" y="200"/>
                    <a:pt x="854576" y="27179"/>
                    <a:pt x="861021" y="64062"/>
                  </a:cubicBezTo>
                  <a:lnTo>
                    <a:pt x="953295" y="573269"/>
                  </a:lnTo>
                  <a:cubicBezTo>
                    <a:pt x="961988" y="621283"/>
                    <a:pt x="925623" y="665569"/>
                    <a:pt x="877454" y="665569"/>
                  </a:cubicBezTo>
                  <a:close/>
                </a:path>
              </a:pathLst>
            </a:custGeom>
            <a:solidFill>
              <a:srgbClr val="E9B91F"/>
            </a:solidFill>
            <a:ln w="25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dirty="0">
                <a:ln>
                  <a:noFill/>
                </a:ln>
                <a:solidFill>
                  <a:prstClr val="black"/>
                </a:solidFill>
                <a:effectLst/>
                <a:uLnTx/>
                <a:uFillTx/>
                <a:latin typeface="#9Slide03 AmpleSoft" panose="02000000000000000000" pitchFamily="2" charset="77"/>
              </a:endParaRPr>
            </a:p>
          </p:txBody>
        </p:sp>
        <p:sp>
          <p:nvSpPr>
            <p:cNvPr id="49" name="Freeform: Shape 32">
              <a:extLst>
                <a:ext uri="{FF2B5EF4-FFF2-40B4-BE49-F238E27FC236}">
                  <a16:creationId xmlns:a16="http://schemas.microsoft.com/office/drawing/2014/main" id="{17B19DEA-3C15-204F-AC2F-0CACCE4DC71D}"/>
                </a:ext>
              </a:extLst>
            </p:cNvPr>
            <p:cNvSpPr/>
            <p:nvPr/>
          </p:nvSpPr>
          <p:spPr>
            <a:xfrm>
              <a:off x="-4120803" y="1288386"/>
              <a:ext cx="932892" cy="667479"/>
            </a:xfrm>
            <a:custGeom>
              <a:avLst/>
              <a:gdLst>
                <a:gd name="connsiteX0" fmla="*/ 909690 w 911027"/>
                <a:gd name="connsiteY0" fmla="*/ 561439 h 651835"/>
                <a:gd name="connsiteX1" fmla="*/ 815615 w 911027"/>
                <a:gd name="connsiteY1" fmla="*/ 62725 h 651835"/>
                <a:gd name="connsiteX2" fmla="*/ 738206 w 911027"/>
                <a:gd name="connsiteY2" fmla="*/ 0 h 651835"/>
                <a:gd name="connsiteX3" fmla="*/ 19350 w 911027"/>
                <a:gd name="connsiteY3" fmla="*/ 0 h 651835"/>
                <a:gd name="connsiteX4" fmla="*/ 1348 w 911027"/>
                <a:gd name="connsiteY4" fmla="*/ 66480 h 651835"/>
                <a:gd name="connsiteX5" fmla="*/ 96837 w 911027"/>
                <a:gd name="connsiteY5" fmla="*/ 586436 h 651835"/>
                <a:gd name="connsiteX6" fmla="*/ 175352 w 911027"/>
                <a:gd name="connsiteY6" fmla="*/ 651836 h 651835"/>
                <a:gd name="connsiteX7" fmla="*/ 832434 w 911027"/>
                <a:gd name="connsiteY7" fmla="*/ 651836 h 651835"/>
                <a:gd name="connsiteX8" fmla="*/ 909690 w 911027"/>
                <a:gd name="connsiteY8" fmla="*/ 561439 h 651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1027" h="651835">
                  <a:moveTo>
                    <a:pt x="909690" y="561439"/>
                  </a:moveTo>
                  <a:lnTo>
                    <a:pt x="815615" y="62725"/>
                  </a:lnTo>
                  <a:cubicBezTo>
                    <a:pt x="808749" y="26386"/>
                    <a:pt x="776190" y="0"/>
                    <a:pt x="738206" y="0"/>
                  </a:cubicBezTo>
                  <a:lnTo>
                    <a:pt x="19350" y="0"/>
                  </a:lnTo>
                  <a:cubicBezTo>
                    <a:pt x="3542" y="18264"/>
                    <a:pt x="-3084" y="42735"/>
                    <a:pt x="1348" y="66480"/>
                  </a:cubicBezTo>
                  <a:lnTo>
                    <a:pt x="96837" y="586436"/>
                  </a:lnTo>
                  <a:cubicBezTo>
                    <a:pt x="103761" y="624348"/>
                    <a:pt x="136814" y="651879"/>
                    <a:pt x="175352" y="651836"/>
                  </a:cubicBezTo>
                  <a:lnTo>
                    <a:pt x="832434" y="651836"/>
                  </a:lnTo>
                  <a:cubicBezTo>
                    <a:pt x="881529" y="651836"/>
                    <a:pt x="918639" y="608476"/>
                    <a:pt x="909690" y="561439"/>
                  </a:cubicBezTo>
                  <a:close/>
                </a:path>
              </a:pathLst>
            </a:custGeom>
            <a:solidFill>
              <a:srgbClr val="F1D16A"/>
            </a:solidFill>
            <a:ln w="25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black"/>
                </a:solidFill>
                <a:effectLst/>
                <a:uLnTx/>
                <a:uFillTx/>
                <a:latin typeface="#9Slide03 AmpleSoft" panose="02000000000000000000" pitchFamily="2" charset="77"/>
              </a:endParaRPr>
            </a:p>
          </p:txBody>
        </p:sp>
        <p:sp>
          <p:nvSpPr>
            <p:cNvPr id="50" name="Freeform: Shape 33">
              <a:extLst>
                <a:ext uri="{FF2B5EF4-FFF2-40B4-BE49-F238E27FC236}">
                  <a16:creationId xmlns:a16="http://schemas.microsoft.com/office/drawing/2014/main" id="{8A7DC7B7-80C2-FA41-9395-A8ED1788E804}"/>
                </a:ext>
              </a:extLst>
            </p:cNvPr>
            <p:cNvSpPr/>
            <p:nvPr/>
          </p:nvSpPr>
          <p:spPr>
            <a:xfrm>
              <a:off x="-3758955" y="1647855"/>
              <a:ext cx="454774" cy="446084"/>
            </a:xfrm>
            <a:custGeom>
              <a:avLst/>
              <a:gdLst>
                <a:gd name="connsiteX0" fmla="*/ 385839 w 444115"/>
                <a:gd name="connsiteY0" fmla="*/ 368969 h 435629"/>
                <a:gd name="connsiteX1" fmla="*/ 251543 w 444115"/>
                <a:gd name="connsiteY1" fmla="*/ 368969 h 435629"/>
                <a:gd name="connsiteX2" fmla="*/ 208183 w 444115"/>
                <a:gd name="connsiteY2" fmla="*/ 321340 h 435629"/>
                <a:gd name="connsiteX3" fmla="*/ 208183 w 444115"/>
                <a:gd name="connsiteY3" fmla="*/ 75815 h 435629"/>
                <a:gd name="connsiteX4" fmla="*/ 139157 w 444115"/>
                <a:gd name="connsiteY4" fmla="*/ 0 h 435629"/>
                <a:gd name="connsiteX5" fmla="*/ 69026 w 444115"/>
                <a:gd name="connsiteY5" fmla="*/ 0 h 435629"/>
                <a:gd name="connsiteX6" fmla="*/ 0 w 444115"/>
                <a:gd name="connsiteY6" fmla="*/ 75815 h 435629"/>
                <a:gd name="connsiteX7" fmla="*/ 0 w 444115"/>
                <a:gd name="connsiteY7" fmla="*/ 350761 h 435629"/>
                <a:gd name="connsiteX8" fmla="*/ 77641 w 444115"/>
                <a:gd name="connsiteY8" fmla="*/ 435629 h 435629"/>
                <a:gd name="connsiteX9" fmla="*/ 444116 w 444115"/>
                <a:gd name="connsiteY9" fmla="*/ 433057 h 435629"/>
                <a:gd name="connsiteX10" fmla="*/ 385839 w 444115"/>
                <a:gd name="connsiteY10" fmla="*/ 368969 h 435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44115" h="435629">
                  <a:moveTo>
                    <a:pt x="385839" y="368969"/>
                  </a:moveTo>
                  <a:lnTo>
                    <a:pt x="251543" y="368969"/>
                  </a:lnTo>
                  <a:cubicBezTo>
                    <a:pt x="227600" y="368969"/>
                    <a:pt x="208183" y="347649"/>
                    <a:pt x="208183" y="321340"/>
                  </a:cubicBezTo>
                  <a:lnTo>
                    <a:pt x="208183" y="75815"/>
                  </a:lnTo>
                  <a:cubicBezTo>
                    <a:pt x="208183" y="33947"/>
                    <a:pt x="177322" y="0"/>
                    <a:pt x="139157" y="0"/>
                  </a:cubicBezTo>
                  <a:lnTo>
                    <a:pt x="69026" y="0"/>
                  </a:lnTo>
                  <a:cubicBezTo>
                    <a:pt x="30886" y="0"/>
                    <a:pt x="0" y="33947"/>
                    <a:pt x="0" y="75815"/>
                  </a:cubicBezTo>
                  <a:lnTo>
                    <a:pt x="0" y="350761"/>
                  </a:lnTo>
                  <a:cubicBezTo>
                    <a:pt x="0" y="397798"/>
                    <a:pt x="34821" y="435835"/>
                    <a:pt x="77641" y="435629"/>
                  </a:cubicBezTo>
                  <a:lnTo>
                    <a:pt x="444116" y="433057"/>
                  </a:lnTo>
                  <a:cubicBezTo>
                    <a:pt x="444116" y="397644"/>
                    <a:pt x="418012" y="368969"/>
                    <a:pt x="385839" y="368969"/>
                  </a:cubicBezTo>
                  <a:close/>
                </a:path>
              </a:pathLst>
            </a:custGeom>
            <a:solidFill>
              <a:srgbClr val="E9B91F"/>
            </a:solidFill>
            <a:ln w="25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black"/>
                </a:solidFill>
                <a:effectLst/>
                <a:uLnTx/>
                <a:uFillTx/>
                <a:latin typeface="#9Slide03 AmpleSoft" panose="02000000000000000000" pitchFamily="2" charset="77"/>
              </a:endParaRPr>
            </a:p>
          </p:txBody>
        </p:sp>
        <p:sp>
          <p:nvSpPr>
            <p:cNvPr id="51" name="Freeform: Shape 34">
              <a:extLst>
                <a:ext uri="{FF2B5EF4-FFF2-40B4-BE49-F238E27FC236}">
                  <a16:creationId xmlns:a16="http://schemas.microsoft.com/office/drawing/2014/main" id="{A2C1FB12-9BD4-3E46-8DD2-018687257FC9}"/>
                </a:ext>
              </a:extLst>
            </p:cNvPr>
            <p:cNvSpPr/>
            <p:nvPr/>
          </p:nvSpPr>
          <p:spPr>
            <a:xfrm>
              <a:off x="-3753504" y="1654755"/>
              <a:ext cx="445504" cy="438841"/>
            </a:xfrm>
            <a:custGeom>
              <a:avLst/>
              <a:gdLst>
                <a:gd name="connsiteX0" fmla="*/ 0 w 435063"/>
                <a:gd name="connsiteY0" fmla="*/ 74581 h 428556"/>
                <a:gd name="connsiteX1" fmla="*/ 0 w 435063"/>
                <a:gd name="connsiteY1" fmla="*/ 345335 h 428556"/>
                <a:gd name="connsiteX2" fmla="*/ 77410 w 435063"/>
                <a:gd name="connsiteY2" fmla="*/ 428557 h 428556"/>
                <a:gd name="connsiteX3" fmla="*/ 435063 w 435063"/>
                <a:gd name="connsiteY3" fmla="*/ 426319 h 428556"/>
                <a:gd name="connsiteX4" fmla="*/ 372004 w 435063"/>
                <a:gd name="connsiteY4" fmla="*/ 409783 h 428556"/>
                <a:gd name="connsiteX5" fmla="*/ 226752 w 435063"/>
                <a:gd name="connsiteY5" fmla="*/ 409783 h 428556"/>
                <a:gd name="connsiteX6" fmla="*/ 179843 w 435063"/>
                <a:gd name="connsiteY6" fmla="*/ 362874 h 428556"/>
                <a:gd name="connsiteX7" fmla="*/ 179843 w 435063"/>
                <a:gd name="connsiteY7" fmla="*/ 74581 h 428556"/>
                <a:gd name="connsiteX8" fmla="*/ 105262 w 435063"/>
                <a:gd name="connsiteY8" fmla="*/ 0 h 428556"/>
                <a:gd name="connsiteX9" fmla="*/ 74761 w 435063"/>
                <a:gd name="connsiteY9" fmla="*/ 0 h 428556"/>
                <a:gd name="connsiteX10" fmla="*/ 0 w 435063"/>
                <a:gd name="connsiteY10" fmla="*/ 74401 h 428556"/>
                <a:gd name="connsiteX11" fmla="*/ 0 w 435063"/>
                <a:gd name="connsiteY11" fmla="*/ 74581 h 428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5063" h="428556">
                  <a:moveTo>
                    <a:pt x="0" y="74581"/>
                  </a:moveTo>
                  <a:lnTo>
                    <a:pt x="0" y="345335"/>
                  </a:lnTo>
                  <a:cubicBezTo>
                    <a:pt x="19" y="389070"/>
                    <a:pt x="33790" y="425377"/>
                    <a:pt x="77410" y="428557"/>
                  </a:cubicBezTo>
                  <a:lnTo>
                    <a:pt x="435063" y="426319"/>
                  </a:lnTo>
                  <a:cubicBezTo>
                    <a:pt x="435063" y="420456"/>
                    <a:pt x="406774" y="409783"/>
                    <a:pt x="372004" y="409783"/>
                  </a:cubicBezTo>
                  <a:lnTo>
                    <a:pt x="226752" y="409783"/>
                  </a:lnTo>
                  <a:cubicBezTo>
                    <a:pt x="200845" y="409783"/>
                    <a:pt x="179843" y="388781"/>
                    <a:pt x="179843" y="362874"/>
                  </a:cubicBezTo>
                  <a:lnTo>
                    <a:pt x="179843" y="74581"/>
                  </a:lnTo>
                  <a:cubicBezTo>
                    <a:pt x="179843" y="33391"/>
                    <a:pt x="146452" y="0"/>
                    <a:pt x="105262" y="0"/>
                  </a:cubicBezTo>
                  <a:lnTo>
                    <a:pt x="74761" y="0"/>
                  </a:lnTo>
                  <a:cubicBezTo>
                    <a:pt x="33571" y="-99"/>
                    <a:pt x="100" y="33211"/>
                    <a:pt x="0" y="74401"/>
                  </a:cubicBezTo>
                  <a:cubicBezTo>
                    <a:pt x="0" y="74461"/>
                    <a:pt x="0" y="74521"/>
                    <a:pt x="0" y="74581"/>
                  </a:cubicBezTo>
                  <a:close/>
                </a:path>
              </a:pathLst>
            </a:custGeom>
            <a:solidFill>
              <a:srgbClr val="F1D16A"/>
            </a:solidFill>
            <a:ln w="25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dirty="0">
                <a:ln>
                  <a:noFill/>
                </a:ln>
                <a:solidFill>
                  <a:prstClr val="black"/>
                </a:solidFill>
                <a:effectLst/>
                <a:uLnTx/>
                <a:uFillTx/>
                <a:latin typeface="#9Slide03 AmpleSoft" panose="02000000000000000000" pitchFamily="2" charset="77"/>
              </a:endParaRPr>
            </a:p>
          </p:txBody>
        </p:sp>
      </p:grpSp>
      <p:sp>
        <p:nvSpPr>
          <p:cNvPr id="52" name="BODY TEXT">
            <a:extLst>
              <a:ext uri="{FF2B5EF4-FFF2-40B4-BE49-F238E27FC236}">
                <a16:creationId xmlns:a16="http://schemas.microsoft.com/office/drawing/2014/main" id="{2AD9C95B-4DB5-7C46-BA89-257346C68D66}"/>
              </a:ext>
            </a:extLst>
          </p:cNvPr>
          <p:cNvSpPr txBox="1"/>
          <p:nvPr/>
        </p:nvSpPr>
        <p:spPr>
          <a:xfrm>
            <a:off x="646731" y="1761296"/>
            <a:ext cx="10780661" cy="3108543"/>
          </a:xfrm>
          <a:prstGeom prst="rect">
            <a:avLst/>
          </a:prstGeom>
          <a:noFill/>
        </p:spPr>
        <p:txBody>
          <a:bodyPr wrap="square" rtlCol="0">
            <a:spAutoFit/>
          </a:bodyPr>
          <a:lstStyle/>
          <a:p>
            <a:pPr algn="just"/>
            <a:r>
              <a:rPr lang="vi-VN" sz="2800">
                <a:latin typeface="#9Slide03 AmpleSoft" panose="02000000000000000000" pitchFamily="2" charset="77"/>
              </a:rPr>
              <a:t>Hình 6 cho thấy sự so sánh về sự phân bố màu giữa các bảng màu thực của dữ liệu đào tạo và các bảng màu được tạo từ dữ liệu thử nghiệm. Đối với mỗi lần phân bố màu, chúng tôi định lượng các giá trị ab của mỗi màu trong bảng màu thành 313 ngăn màu và trực quan hóa phân bố xác suất của các giá trị ab. Chúng tôi so sánh ba biến thể mô hình của các hàm mục tiêu khác nhau: cGAN+Huber (</a:t>
            </a:r>
            <a:r>
              <a:rPr lang="el-GR" sz="2800">
                <a:latin typeface="#9Slide03 AmpleSoft" panose="02000000000000000000" pitchFamily="2" charset="77"/>
              </a:rPr>
              <a:t>λ</a:t>
            </a:r>
            <a:r>
              <a:rPr lang="vi-VN" sz="2800">
                <a:latin typeface="#9Slide03 AmpleSoft" panose="02000000000000000000" pitchFamily="2" charset="77"/>
              </a:rPr>
              <a:t>H = 100), Huber (</a:t>
            </a:r>
            <a:r>
              <a:rPr lang="el-GR" sz="2800">
                <a:latin typeface="#9Slide03 AmpleSoft" panose="02000000000000000000" pitchFamily="2" charset="77"/>
              </a:rPr>
              <a:t>λ</a:t>
            </a:r>
            <a:r>
              <a:rPr lang="vi-VN" sz="2800">
                <a:latin typeface="#9Slide03 AmpleSoft" panose="02000000000000000000" pitchFamily="2" charset="77"/>
              </a:rPr>
              <a:t>H = 100) và cGAN (</a:t>
            </a:r>
            <a:r>
              <a:rPr lang="el-GR" sz="2800">
                <a:latin typeface="#9Slide03 AmpleSoft" panose="02000000000000000000" pitchFamily="2" charset="77"/>
              </a:rPr>
              <a:t>λ</a:t>
            </a:r>
            <a:r>
              <a:rPr lang="vi-VN" sz="2800">
                <a:latin typeface="#9Slide03 AmpleSoft" panose="02000000000000000000" pitchFamily="2" charset="77"/>
              </a:rPr>
              <a:t>H = 0)</a:t>
            </a:r>
            <a:endParaRPr lang="en-US" sz="2800">
              <a:latin typeface="#9Slide03 AmpleSoft" panose="02000000000000000000" pitchFamily="2" charset="77"/>
            </a:endParaRPr>
          </a:p>
        </p:txBody>
      </p:sp>
      <p:sp>
        <p:nvSpPr>
          <p:cNvPr id="53" name="TITLE">
            <a:extLst>
              <a:ext uri="{FF2B5EF4-FFF2-40B4-BE49-F238E27FC236}">
                <a16:creationId xmlns:a16="http://schemas.microsoft.com/office/drawing/2014/main" id="{5D671D8D-D1DF-0A49-95A0-955F51029E7E}"/>
              </a:ext>
            </a:extLst>
          </p:cNvPr>
          <p:cNvSpPr txBox="1"/>
          <p:nvPr/>
        </p:nvSpPr>
        <p:spPr>
          <a:xfrm>
            <a:off x="1784298" y="987452"/>
            <a:ext cx="9258789" cy="584775"/>
          </a:xfrm>
          <a:prstGeom prst="rect">
            <a:avLst/>
          </a:prstGeom>
          <a:noFill/>
        </p:spPr>
        <p:txBody>
          <a:bodyPr wrap="square" rtlCol="0">
            <a:spAutoFit/>
          </a:bodyPr>
          <a:lstStyle/>
          <a:p>
            <a:pPr lvl="0" algn="ctr">
              <a:defRPr/>
            </a:pPr>
            <a:r>
              <a:rPr lang="en-PH" sz="3200" b="1">
                <a:solidFill>
                  <a:srgbClr val="F1D16A"/>
                </a:solidFill>
                <a:latin typeface="#9Slide03 AmpleSoft Bold" panose="02000000000000000000" pitchFamily="2" charset="77"/>
                <a:cs typeface="Arial" panose="020B0604020202020204" pitchFamily="34" charset="0"/>
              </a:rPr>
              <a:t>5.1.1 So sánh các mô hình từ các biến thể khác nhau</a:t>
            </a:r>
            <a:endParaRPr kumimoji="0" lang="en-PH" sz="3200" b="1" i="0" u="none" strike="noStrike" kern="1200" cap="none" spc="0" normalizeH="0" baseline="0" noProof="0" dirty="0">
              <a:ln>
                <a:noFill/>
              </a:ln>
              <a:solidFill>
                <a:srgbClr val="F1D16A"/>
              </a:solidFill>
              <a:effectLst/>
              <a:uLnTx/>
              <a:uFillTx/>
              <a:latin typeface="#9Slide03 AmpleSoft Bold" panose="02000000000000000000" pitchFamily="2" charset="77"/>
              <a:cs typeface="Arial" panose="020B0604020202020204" pitchFamily="34" charset="0"/>
            </a:endParaRPr>
          </a:p>
        </p:txBody>
      </p:sp>
    </p:spTree>
    <p:extLst>
      <p:ext uri="{BB962C8B-B14F-4D97-AF65-F5344CB8AC3E}">
        <p14:creationId xmlns:p14="http://schemas.microsoft.com/office/powerpoint/2010/main" val="2591121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accel="50667" decel="49333" autoRev="1" fill="hold" nodeType="withEffect">
                                  <p:stCondLst>
                                    <p:cond delay="0"/>
                                  </p:stCondLst>
                                  <p:childTnLst>
                                    <p:animRot by="-480000">
                                      <p:cBhvr>
                                        <p:cTn id="6" dur="750" fill="hold"/>
                                        <p:tgtEl>
                                          <p:spTgt spid="37"/>
                                        </p:tgtEl>
                                        <p:attrNameLst>
                                          <p:attrName>r</p:attrName>
                                        </p:attrNameLst>
                                      </p:cBhvr>
                                    </p:animRot>
                                  </p:childTnLst>
                                </p:cTn>
                              </p:par>
                              <p:par>
                                <p:cTn id="7" presetID="8" presetClass="emph" presetSubtype="0" repeatCount="indefinite" accel="52000" decel="48000" autoRev="1" fill="hold" grpId="0" nodeType="withEffect">
                                  <p:stCondLst>
                                    <p:cond delay="500"/>
                                  </p:stCondLst>
                                  <p:childTnLst>
                                    <p:animRot by="-480000">
                                      <p:cBhvr>
                                        <p:cTn id="8" dur="750" fill="hold"/>
                                        <p:tgtEl>
                                          <p:spTgt spid="29"/>
                                        </p:tgtEl>
                                        <p:attrNameLst>
                                          <p:attrName>r</p:attrName>
                                        </p:attrNameLst>
                                      </p:cBhvr>
                                    </p:animRot>
                                  </p:childTnLst>
                                </p:cTn>
                              </p:par>
                              <p:par>
                                <p:cTn id="9" presetID="8" presetClass="emph" presetSubtype="0" repeatCount="indefinite" accel="46000" decel="54000" autoRev="1" fill="hold" grpId="0" nodeType="withEffect">
                                  <p:stCondLst>
                                    <p:cond delay="0"/>
                                  </p:stCondLst>
                                  <p:childTnLst>
                                    <p:animRot by="180000">
                                      <p:cBhvr>
                                        <p:cTn id="10" dur="750" fill="hold"/>
                                        <p:tgtEl>
                                          <p:spTgt spid="30"/>
                                        </p:tgtEl>
                                        <p:attrNameLst>
                                          <p:attrName>r</p:attrName>
                                        </p:attrNameLst>
                                      </p:cBhvr>
                                    </p:animRot>
                                  </p:childTnLst>
                                </p:cTn>
                              </p:par>
                              <p:par>
                                <p:cTn id="11" presetID="8" presetClass="emph" presetSubtype="0" repeatCount="indefinite" accel="46000" decel="54000" autoRev="1" fill="hold" nodeType="withEffect">
                                  <p:stCondLst>
                                    <p:cond delay="0"/>
                                  </p:stCondLst>
                                  <p:childTnLst>
                                    <p:animRot by="180000">
                                      <p:cBhvr>
                                        <p:cTn id="12" dur="750" fill="hold"/>
                                        <p:tgtEl>
                                          <p:spTgt spid="42"/>
                                        </p:tgtEl>
                                        <p:attrNameLst>
                                          <p:attrName>r</p:attrName>
                                        </p:attrNameLst>
                                      </p:cBhvr>
                                    </p:animRo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nodeType="withEffect">
                                  <p:stCondLst>
                                    <p:cond delay="500"/>
                                  </p:stCondLst>
                                  <p:childTnLst>
                                    <p:set>
                                      <p:cBhvr>
                                        <p:cTn id="16" dur="1" fill="hold">
                                          <p:stCondLst>
                                            <p:cond delay="0"/>
                                          </p:stCondLst>
                                        </p:cTn>
                                        <p:tgtEl>
                                          <p:spTgt spid="2"/>
                                        </p:tgtEl>
                                        <p:attrNameLst>
                                          <p:attrName>style.visibility</p:attrName>
                                        </p:attrNameLst>
                                      </p:cBhvr>
                                      <p:to>
                                        <p:strVal val="visible"/>
                                      </p:to>
                                    </p:set>
                                  </p:childTnLst>
                                </p:cTn>
                              </p:par>
                              <p:par>
                                <p:cTn id="17" presetID="1" presetClass="entr" presetSubtype="0" fill="hold" grpId="0" nodeType="withEffect">
                                  <p:stCondLst>
                                    <p:cond delay="0"/>
                                  </p:stCondLst>
                                  <p:iterate type="lt">
                                    <p:tmAbs val="100"/>
                                  </p:iterate>
                                  <p:childTnLst>
                                    <p:set>
                                      <p:cBhvr>
                                        <p:cTn id="18" dur="1" fill="hold">
                                          <p:stCondLst>
                                            <p:cond delay="0"/>
                                          </p:stCondLst>
                                        </p:cTn>
                                        <p:tgtEl>
                                          <p:spTgt spid="53"/>
                                        </p:tgtEl>
                                        <p:attrNameLst>
                                          <p:attrName>style.visibility</p:attrName>
                                        </p:attrNameLst>
                                      </p:cBhvr>
                                      <p:to>
                                        <p:strVal val="visible"/>
                                      </p:to>
                                    </p:set>
                                  </p:childTnLst>
                                </p:cTn>
                              </p:par>
                            </p:childTnLst>
                          </p:cTn>
                        </p:par>
                        <p:par>
                          <p:cTn id="19" fill="hold">
                            <p:stCondLst>
                              <p:cond delay="3901"/>
                            </p:stCondLst>
                            <p:childTnLst>
                              <p:par>
                                <p:cTn id="20" presetID="10" presetClass="entr" presetSubtype="0" fill="hold" grpId="0" nodeType="afterEffect">
                                  <p:stCondLst>
                                    <p:cond delay="0"/>
                                  </p:stCondLst>
                                  <p:childTnLst>
                                    <p:set>
                                      <p:cBhvr>
                                        <p:cTn id="21" dur="1" fill="hold">
                                          <p:stCondLst>
                                            <p:cond delay="0"/>
                                          </p:stCondLst>
                                        </p:cTn>
                                        <p:tgtEl>
                                          <p:spTgt spid="52"/>
                                        </p:tgtEl>
                                        <p:attrNameLst>
                                          <p:attrName>style.visibility</p:attrName>
                                        </p:attrNameLst>
                                      </p:cBhvr>
                                      <p:to>
                                        <p:strVal val="visible"/>
                                      </p:to>
                                    </p:set>
                                    <p:animEffect transition="in" filter="fade">
                                      <p:cBhvr>
                                        <p:cTn id="22"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animBg="1"/>
      <p:bldP spid="52" grpId="0"/>
      <p:bldP spid="53"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White background">
            <a:extLst>
              <a:ext uri="{FF2B5EF4-FFF2-40B4-BE49-F238E27FC236}">
                <a16:creationId xmlns:a16="http://schemas.microsoft.com/office/drawing/2014/main" id="{176784C1-7151-4832-80E4-09AA73C716F9}"/>
              </a:ext>
            </a:extLst>
          </p:cNvPr>
          <p:cNvSpPr/>
          <p:nvPr/>
        </p:nvSpPr>
        <p:spPr>
          <a:xfrm>
            <a:off x="211848" y="667372"/>
            <a:ext cx="11768304" cy="5945648"/>
          </a:xfrm>
          <a:prstGeom prst="roundRect">
            <a:avLst>
              <a:gd name="adj" fmla="val 449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70"/>
            <a:endParaRPr lang="en-PH" sz="2400" dirty="0">
              <a:solidFill>
                <a:prstClr val="white"/>
              </a:solidFill>
              <a:latin typeface="Calibri" panose="020F0502020204030204"/>
            </a:endParaRPr>
          </a:p>
        </p:txBody>
      </p:sp>
      <p:sp>
        <p:nvSpPr>
          <p:cNvPr id="4" name="Icon white background">
            <a:extLst>
              <a:ext uri="{FF2B5EF4-FFF2-40B4-BE49-F238E27FC236}">
                <a16:creationId xmlns:a16="http://schemas.microsoft.com/office/drawing/2014/main" id="{D25FB17C-C3B5-47FE-8B77-2B9AA88E6F91}"/>
              </a:ext>
            </a:extLst>
          </p:cNvPr>
          <p:cNvSpPr/>
          <p:nvPr/>
        </p:nvSpPr>
        <p:spPr>
          <a:xfrm>
            <a:off x="5642083" y="173651"/>
            <a:ext cx="907836" cy="907836"/>
          </a:xfrm>
          <a:prstGeom prst="ellipse">
            <a:avLst/>
          </a:prstGeom>
          <a:solidFill>
            <a:schemeClr val="bg1"/>
          </a:solidFill>
          <a:ln>
            <a:noFill/>
          </a:ln>
          <a:effectLst>
            <a:outerShdw blurRad="266700" dist="101600" dir="5400000" sx="85000" sy="85000" algn="ctr" rotWithShape="0">
              <a:srgbClr val="3AAFFF"/>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70"/>
            <a:endParaRPr lang="en-PH" sz="2400" dirty="0">
              <a:solidFill>
                <a:prstClr val="white"/>
              </a:solidFill>
              <a:latin typeface="Calibri" panose="020F0502020204030204"/>
            </a:endParaRPr>
          </a:p>
        </p:txBody>
      </p:sp>
      <p:pic>
        <p:nvPicPr>
          <p:cNvPr id="5" name="Statistics icon">
            <a:extLst>
              <a:ext uri="{FF2B5EF4-FFF2-40B4-BE49-F238E27FC236}">
                <a16:creationId xmlns:a16="http://schemas.microsoft.com/office/drawing/2014/main" id="{9C6B9480-A3DD-414C-A19C-1BA654895C5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5874249" y="353459"/>
            <a:ext cx="443503" cy="548219"/>
          </a:xfrm>
          <a:prstGeom prst="rect">
            <a:avLst/>
          </a:prstGeom>
        </p:spPr>
      </p:pic>
      <p:sp>
        <p:nvSpPr>
          <p:cNvPr id="3" name="Hộp Văn bản 2">
            <a:extLst>
              <a:ext uri="{FF2B5EF4-FFF2-40B4-BE49-F238E27FC236}">
                <a16:creationId xmlns:a16="http://schemas.microsoft.com/office/drawing/2014/main" id="{A359B8D3-714A-4851-ACE7-E20EB720F473}"/>
              </a:ext>
            </a:extLst>
          </p:cNvPr>
          <p:cNvSpPr txBox="1"/>
          <p:nvPr/>
        </p:nvSpPr>
        <p:spPr>
          <a:xfrm>
            <a:off x="478424" y="5711462"/>
            <a:ext cx="11713576" cy="923330"/>
          </a:xfrm>
          <a:prstGeom prst="rect">
            <a:avLst/>
          </a:prstGeom>
          <a:noFill/>
        </p:spPr>
        <p:txBody>
          <a:bodyPr wrap="square" rtlCol="0">
            <a:spAutoFit/>
          </a:bodyPr>
          <a:lstStyle/>
          <a:p>
            <a:pPr algn="ctr"/>
            <a:r>
              <a:rPr lang="vi-VN">
                <a:latin typeface="#9Slide03 AmpleSoft" panose="02000000000000000000" pitchFamily="2" charset="77"/>
              </a:rPr>
              <a:t>Hình 6: Các đường màu đỏ tương ứng với sự phân phối màu của các bảng màu được tạo từ ba biến thể của mô hình. Các đường màu xanh biểu thị phân phối màu thật từ dữ liệu huấn luyện. Phân kỳ KL của ba cặp phân phối được tính theo thứ tự là 0,2299, 0,2375 và 0,5833.</a:t>
            </a:r>
            <a:endParaRPr lang="en-US">
              <a:latin typeface="#9Slide03 AmpleSoft" panose="02000000000000000000" pitchFamily="2" charset="77"/>
            </a:endParaRPr>
          </a:p>
        </p:txBody>
      </p:sp>
      <p:pic>
        <p:nvPicPr>
          <p:cNvPr id="7" name="Picture 6">
            <a:extLst>
              <a:ext uri="{FF2B5EF4-FFF2-40B4-BE49-F238E27FC236}">
                <a16:creationId xmlns:a16="http://schemas.microsoft.com/office/drawing/2014/main" id="{35D6A4AB-EFDF-F745-918B-7155088B3798}"/>
              </a:ext>
            </a:extLst>
          </p:cNvPr>
          <p:cNvPicPr>
            <a:picLocks noChangeAspect="1"/>
          </p:cNvPicPr>
          <p:nvPr/>
        </p:nvPicPr>
        <p:blipFill>
          <a:blip r:embed="rId5"/>
          <a:stretch>
            <a:fillRect/>
          </a:stretch>
        </p:blipFill>
        <p:spPr>
          <a:xfrm>
            <a:off x="865414" y="72141"/>
            <a:ext cx="10461171" cy="5661092"/>
          </a:xfrm>
          <a:prstGeom prst="rect">
            <a:avLst/>
          </a:prstGeom>
        </p:spPr>
      </p:pic>
    </p:spTree>
    <p:extLst>
      <p:ext uri="{BB962C8B-B14F-4D97-AF65-F5344CB8AC3E}">
        <p14:creationId xmlns:p14="http://schemas.microsoft.com/office/powerpoint/2010/main" val="410148961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iterate type="lt">
                                    <p:tmAbs val="50"/>
                                  </p:iterate>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White background">
            <a:extLst>
              <a:ext uri="{FF2B5EF4-FFF2-40B4-BE49-F238E27FC236}">
                <a16:creationId xmlns:a16="http://schemas.microsoft.com/office/drawing/2014/main" id="{176784C1-7151-4832-80E4-09AA73C716F9}"/>
              </a:ext>
            </a:extLst>
          </p:cNvPr>
          <p:cNvSpPr/>
          <p:nvPr/>
        </p:nvSpPr>
        <p:spPr>
          <a:xfrm>
            <a:off x="211848" y="667372"/>
            <a:ext cx="11768304" cy="5945648"/>
          </a:xfrm>
          <a:prstGeom prst="roundRect">
            <a:avLst>
              <a:gd name="adj" fmla="val 449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70"/>
            <a:endParaRPr lang="en-PH" sz="2400" dirty="0">
              <a:solidFill>
                <a:prstClr val="white"/>
              </a:solidFill>
              <a:latin typeface="Calibri" panose="020F0502020204030204"/>
            </a:endParaRPr>
          </a:p>
        </p:txBody>
      </p:sp>
      <p:pic>
        <p:nvPicPr>
          <p:cNvPr id="8" name="Picture 7">
            <a:extLst>
              <a:ext uri="{FF2B5EF4-FFF2-40B4-BE49-F238E27FC236}">
                <a16:creationId xmlns:a16="http://schemas.microsoft.com/office/drawing/2014/main" id="{43BE3F01-E350-D865-4107-1FF24959E53B}"/>
              </a:ext>
            </a:extLst>
          </p:cNvPr>
          <p:cNvPicPr>
            <a:picLocks noChangeAspect="1"/>
          </p:cNvPicPr>
          <p:nvPr/>
        </p:nvPicPr>
        <p:blipFill>
          <a:blip r:embed="rId3"/>
          <a:stretch>
            <a:fillRect/>
          </a:stretch>
        </p:blipFill>
        <p:spPr>
          <a:xfrm>
            <a:off x="928789" y="1267836"/>
            <a:ext cx="10334422" cy="4744720"/>
          </a:xfrm>
          <a:prstGeom prst="rect">
            <a:avLst/>
          </a:prstGeom>
        </p:spPr>
      </p:pic>
    </p:spTree>
    <p:extLst>
      <p:ext uri="{BB962C8B-B14F-4D97-AF65-F5344CB8AC3E}">
        <p14:creationId xmlns:p14="http://schemas.microsoft.com/office/powerpoint/2010/main" val="244147310"/>
      </p:ext>
    </p:extLst>
  </p:cSld>
  <p:clrMapOvr>
    <a:masterClrMapping/>
  </p:clrMapOvr>
  <p:transition spd="slow">
    <p:push dir="u"/>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White background">
            <a:extLst>
              <a:ext uri="{FF2B5EF4-FFF2-40B4-BE49-F238E27FC236}">
                <a16:creationId xmlns:a16="http://schemas.microsoft.com/office/drawing/2014/main" id="{1BBA2A1D-0C15-4ED2-80D8-338F650B69F5}"/>
              </a:ext>
            </a:extLst>
          </p:cNvPr>
          <p:cNvSpPr/>
          <p:nvPr/>
        </p:nvSpPr>
        <p:spPr>
          <a:xfrm>
            <a:off x="211848" y="667372"/>
            <a:ext cx="11768304" cy="5945648"/>
          </a:xfrm>
          <a:prstGeom prst="roundRect">
            <a:avLst>
              <a:gd name="adj" fmla="val 449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70"/>
            <a:endParaRPr lang="en-PH" sz="2400" dirty="0">
              <a:solidFill>
                <a:prstClr val="white"/>
              </a:solidFill>
              <a:latin typeface="#9Slide03 AmpleSoft" panose="02000000000000000000" pitchFamily="2" charset="77"/>
            </a:endParaRPr>
          </a:p>
        </p:txBody>
      </p:sp>
      <p:sp>
        <p:nvSpPr>
          <p:cNvPr id="4" name="Icon white background">
            <a:extLst>
              <a:ext uri="{FF2B5EF4-FFF2-40B4-BE49-F238E27FC236}">
                <a16:creationId xmlns:a16="http://schemas.microsoft.com/office/drawing/2014/main" id="{0BFF68D9-5EA8-4976-A33A-8F8B3A554997}"/>
              </a:ext>
            </a:extLst>
          </p:cNvPr>
          <p:cNvSpPr/>
          <p:nvPr/>
        </p:nvSpPr>
        <p:spPr>
          <a:xfrm>
            <a:off x="5642083" y="173651"/>
            <a:ext cx="907836" cy="907836"/>
          </a:xfrm>
          <a:prstGeom prst="ellipse">
            <a:avLst/>
          </a:prstGeom>
          <a:solidFill>
            <a:schemeClr val="bg1"/>
          </a:solidFill>
          <a:ln>
            <a:noFill/>
          </a:ln>
          <a:effectLst>
            <a:outerShdw blurRad="266700" dist="101600" dir="5400000" sx="85000" sy="85000" algn="ctr" rotWithShape="0">
              <a:srgbClr val="3AAFFF"/>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70"/>
            <a:endParaRPr lang="en-PH" sz="2400" dirty="0">
              <a:solidFill>
                <a:prstClr val="white"/>
              </a:solidFill>
              <a:latin typeface="#9Slide03 AmpleSoft" panose="02000000000000000000" pitchFamily="2" charset="77"/>
            </a:endParaRPr>
          </a:p>
        </p:txBody>
      </p:sp>
      <p:pic>
        <p:nvPicPr>
          <p:cNvPr id="5" name="Statistics icon">
            <a:extLst>
              <a:ext uri="{FF2B5EF4-FFF2-40B4-BE49-F238E27FC236}">
                <a16:creationId xmlns:a16="http://schemas.microsoft.com/office/drawing/2014/main" id="{3F03CA3A-80E6-45C6-9BE7-821B9E0B975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5874249" y="353459"/>
            <a:ext cx="443503" cy="548219"/>
          </a:xfrm>
          <a:prstGeom prst="rect">
            <a:avLst/>
          </a:prstGeom>
        </p:spPr>
      </p:pic>
      <p:sp>
        <p:nvSpPr>
          <p:cNvPr id="58" name="Introduction (Text)">
            <a:extLst>
              <a:ext uri="{FF2B5EF4-FFF2-40B4-BE49-F238E27FC236}">
                <a16:creationId xmlns:a16="http://schemas.microsoft.com/office/drawing/2014/main" id="{366F9CC4-7B02-4805-8CA3-25D18830EC6F}"/>
              </a:ext>
            </a:extLst>
          </p:cNvPr>
          <p:cNvSpPr/>
          <p:nvPr/>
        </p:nvSpPr>
        <p:spPr>
          <a:xfrm>
            <a:off x="5762171" y="1081487"/>
            <a:ext cx="6429821" cy="702986"/>
          </a:xfrm>
          <a:prstGeom prst="roundRect">
            <a:avLst>
              <a:gd name="adj" fmla="val 50000"/>
            </a:avLst>
          </a:prstGeom>
          <a:solidFill>
            <a:srgbClr val="3AA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PH" sz="2400" b="1">
                <a:latin typeface="#9Slide03 AmpleSoft Bold" panose="02000000000000000000" pitchFamily="2" charset="77"/>
                <a:cs typeface="Arial" panose="020B0604020202020204" pitchFamily="34" charset="0"/>
              </a:rPr>
              <a:t>5.1.2 Kết quả từ mô hình TPN</a:t>
            </a:r>
            <a:endParaRPr lang="en-PH" sz="2400" b="1" dirty="0">
              <a:latin typeface="#9Slide03 AmpleSoft Bold" panose="02000000000000000000" pitchFamily="2" charset="77"/>
              <a:cs typeface="Arial" panose="020B0604020202020204" pitchFamily="34" charset="0"/>
            </a:endParaRPr>
          </a:p>
        </p:txBody>
      </p:sp>
      <p:sp>
        <p:nvSpPr>
          <p:cNvPr id="59" name="Hộp Văn bản 58">
            <a:extLst>
              <a:ext uri="{FF2B5EF4-FFF2-40B4-BE49-F238E27FC236}">
                <a16:creationId xmlns:a16="http://schemas.microsoft.com/office/drawing/2014/main" id="{44C55399-DF47-46C9-896B-21DA8B9B9443}"/>
              </a:ext>
            </a:extLst>
          </p:cNvPr>
          <p:cNvSpPr txBox="1"/>
          <p:nvPr/>
        </p:nvSpPr>
        <p:spPr>
          <a:xfrm>
            <a:off x="6069241" y="2066141"/>
            <a:ext cx="5507115" cy="3416320"/>
          </a:xfrm>
          <a:prstGeom prst="rect">
            <a:avLst/>
          </a:prstGeom>
          <a:noFill/>
        </p:spPr>
        <p:txBody>
          <a:bodyPr wrap="square" rtlCol="0">
            <a:spAutoFit/>
          </a:bodyPr>
          <a:lstStyle/>
          <a:p>
            <a:pPr algn="just"/>
            <a:r>
              <a:rPr lang="vi-VN" sz="2400">
                <a:latin typeface="#9Slide03 AmpleSoft" panose="02000000000000000000" pitchFamily="2" charset="77"/>
              </a:rPr>
              <a:t>Các kết quả trong Hình 8 cho thấy kết quả đầu ra của mô hình của chúng tôi so với các bảng màu thật từ bộ dữ liệu.</a:t>
            </a:r>
          </a:p>
          <a:p>
            <a:pPr algn="just"/>
            <a:endParaRPr lang="vi-VN" sz="2400">
              <a:latin typeface="#9Slide03 AmpleSoft" panose="02000000000000000000" pitchFamily="2" charset="77"/>
            </a:endParaRPr>
          </a:p>
          <a:p>
            <a:pPr algn="just"/>
            <a:r>
              <a:rPr lang="vi-VN" sz="2400">
                <a:latin typeface="#9Slide03 AmpleSoft" panose="02000000000000000000" pitchFamily="2" charset="77"/>
              </a:rPr>
              <a:t>Ngay cả khi bảng dự đoán không hoàn toàn giống với bảng từ bộ dữ liệu, cả hai đều có thể được coi là màu hợp lý, điều này cho thấy khả năng khá khả thi của mô hình của chúng tôi.</a:t>
            </a:r>
            <a:endParaRPr lang="en-US">
              <a:latin typeface="#9Slide03 AmpleSoft" panose="02000000000000000000" pitchFamily="2" charset="77"/>
            </a:endParaRPr>
          </a:p>
        </p:txBody>
      </p:sp>
      <p:pic>
        <p:nvPicPr>
          <p:cNvPr id="6" name="Picture 5">
            <a:extLst>
              <a:ext uri="{FF2B5EF4-FFF2-40B4-BE49-F238E27FC236}">
                <a16:creationId xmlns:a16="http://schemas.microsoft.com/office/drawing/2014/main" id="{F23179F4-DB0E-0848-AF70-1DBCF92FFEBC}"/>
              </a:ext>
            </a:extLst>
          </p:cNvPr>
          <p:cNvPicPr>
            <a:picLocks noChangeAspect="1"/>
          </p:cNvPicPr>
          <p:nvPr/>
        </p:nvPicPr>
        <p:blipFill>
          <a:blip r:embed="rId5"/>
          <a:stretch>
            <a:fillRect/>
          </a:stretch>
        </p:blipFill>
        <p:spPr>
          <a:xfrm>
            <a:off x="211848" y="1784473"/>
            <a:ext cx="5662401" cy="4509611"/>
          </a:xfrm>
          <a:prstGeom prst="rect">
            <a:avLst/>
          </a:prstGeom>
        </p:spPr>
      </p:pic>
    </p:spTree>
    <p:extLst>
      <p:ext uri="{BB962C8B-B14F-4D97-AF65-F5344CB8AC3E}">
        <p14:creationId xmlns:p14="http://schemas.microsoft.com/office/powerpoint/2010/main" val="37318779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10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White background">
            <a:extLst>
              <a:ext uri="{FF2B5EF4-FFF2-40B4-BE49-F238E27FC236}">
                <a16:creationId xmlns:a16="http://schemas.microsoft.com/office/drawing/2014/main" id="{1BBA2A1D-0C15-4ED2-80D8-338F650B69F5}"/>
              </a:ext>
            </a:extLst>
          </p:cNvPr>
          <p:cNvSpPr/>
          <p:nvPr/>
        </p:nvSpPr>
        <p:spPr>
          <a:xfrm>
            <a:off x="423688" y="801477"/>
            <a:ext cx="11768304" cy="5945648"/>
          </a:xfrm>
          <a:prstGeom prst="roundRect">
            <a:avLst>
              <a:gd name="adj" fmla="val 449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70"/>
            <a:endParaRPr lang="en-PH" sz="1900" dirty="0">
              <a:solidFill>
                <a:prstClr val="white"/>
              </a:solidFill>
              <a:latin typeface="#9Slide03 AmpleSoft" panose="02000000000000000000" pitchFamily="2" charset="77"/>
            </a:endParaRPr>
          </a:p>
        </p:txBody>
      </p:sp>
      <p:sp>
        <p:nvSpPr>
          <p:cNvPr id="4" name="Icon white background">
            <a:extLst>
              <a:ext uri="{FF2B5EF4-FFF2-40B4-BE49-F238E27FC236}">
                <a16:creationId xmlns:a16="http://schemas.microsoft.com/office/drawing/2014/main" id="{0BFF68D9-5EA8-4976-A33A-8F8B3A554997}"/>
              </a:ext>
            </a:extLst>
          </p:cNvPr>
          <p:cNvSpPr/>
          <p:nvPr/>
        </p:nvSpPr>
        <p:spPr>
          <a:xfrm>
            <a:off x="5642083" y="173651"/>
            <a:ext cx="907836" cy="907836"/>
          </a:xfrm>
          <a:prstGeom prst="ellipse">
            <a:avLst/>
          </a:prstGeom>
          <a:solidFill>
            <a:schemeClr val="bg1"/>
          </a:solidFill>
          <a:ln>
            <a:noFill/>
          </a:ln>
          <a:effectLst>
            <a:outerShdw blurRad="266700" dist="101600" dir="5400000" sx="85000" sy="85000" algn="ctr" rotWithShape="0">
              <a:srgbClr val="3AAFFF"/>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70"/>
            <a:endParaRPr lang="en-PH" sz="1900" dirty="0">
              <a:solidFill>
                <a:prstClr val="white"/>
              </a:solidFill>
              <a:latin typeface="#9Slide03 AmpleSoft" panose="02000000000000000000" pitchFamily="2" charset="77"/>
            </a:endParaRPr>
          </a:p>
        </p:txBody>
      </p:sp>
      <p:pic>
        <p:nvPicPr>
          <p:cNvPr id="5" name="Statistics icon">
            <a:extLst>
              <a:ext uri="{FF2B5EF4-FFF2-40B4-BE49-F238E27FC236}">
                <a16:creationId xmlns:a16="http://schemas.microsoft.com/office/drawing/2014/main" id="{3F03CA3A-80E6-45C6-9BE7-821B9E0B975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5874249" y="353459"/>
            <a:ext cx="443503" cy="548219"/>
          </a:xfrm>
          <a:prstGeom prst="rect">
            <a:avLst/>
          </a:prstGeom>
        </p:spPr>
      </p:pic>
      <p:sp>
        <p:nvSpPr>
          <p:cNvPr id="58" name="Introduction (Text)">
            <a:extLst>
              <a:ext uri="{FF2B5EF4-FFF2-40B4-BE49-F238E27FC236}">
                <a16:creationId xmlns:a16="http://schemas.microsoft.com/office/drawing/2014/main" id="{366F9CC4-7B02-4805-8CA3-25D18830EC6F}"/>
              </a:ext>
            </a:extLst>
          </p:cNvPr>
          <p:cNvSpPr/>
          <p:nvPr/>
        </p:nvSpPr>
        <p:spPr>
          <a:xfrm>
            <a:off x="5762171" y="1081487"/>
            <a:ext cx="6429821" cy="702986"/>
          </a:xfrm>
          <a:prstGeom prst="roundRect">
            <a:avLst>
              <a:gd name="adj" fmla="val 50000"/>
            </a:avLst>
          </a:prstGeom>
          <a:solidFill>
            <a:srgbClr val="3AA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PH" sz="1900" b="1">
                <a:latin typeface="#9Slide03 AmpleSoft Bold" panose="02000000000000000000" pitchFamily="2" charset="77"/>
                <a:cs typeface="Arial" panose="020B0604020202020204" pitchFamily="34" charset="0"/>
              </a:rPr>
              <a:t>5.1.2 Kết quả từ mô hình tạo bảng màu</a:t>
            </a:r>
            <a:endParaRPr lang="en-PH" sz="1900" b="1" dirty="0">
              <a:latin typeface="#9Slide03 AmpleSoft Bold" panose="02000000000000000000" pitchFamily="2" charset="77"/>
              <a:cs typeface="Arial" panose="020B0604020202020204" pitchFamily="34" charset="0"/>
            </a:endParaRPr>
          </a:p>
        </p:txBody>
      </p:sp>
      <p:sp>
        <p:nvSpPr>
          <p:cNvPr id="59" name="Hộp Văn bản 58">
            <a:extLst>
              <a:ext uri="{FF2B5EF4-FFF2-40B4-BE49-F238E27FC236}">
                <a16:creationId xmlns:a16="http://schemas.microsoft.com/office/drawing/2014/main" id="{44C55399-DF47-46C9-896B-21DA8B9B9443}"/>
              </a:ext>
            </a:extLst>
          </p:cNvPr>
          <p:cNvSpPr txBox="1"/>
          <p:nvPr/>
        </p:nvSpPr>
        <p:spPr>
          <a:xfrm>
            <a:off x="7530641" y="2801431"/>
            <a:ext cx="4045715" cy="2139047"/>
          </a:xfrm>
          <a:prstGeom prst="rect">
            <a:avLst/>
          </a:prstGeom>
          <a:noFill/>
        </p:spPr>
        <p:txBody>
          <a:bodyPr wrap="square" rtlCol="0">
            <a:spAutoFit/>
          </a:bodyPr>
          <a:lstStyle/>
          <a:p>
            <a:pPr algn="just"/>
            <a:r>
              <a:rPr lang="en-US" sz="1900">
                <a:latin typeface="#9Slide03 AmpleSoft" panose="02000000000000000000" pitchFamily="2" charset="77"/>
                <a:ea typeface="Times" panose="020B0500000000000000" pitchFamily="34" charset="0"/>
                <a:cs typeface="Times" panose="020B0500000000000000" pitchFamily="34" charset="0"/>
              </a:rPr>
              <a:t>Mặc dù có thể tạo ra các bảng màu có ý nghĩa từ text input nhưng lại gặp khó khăn khi các text input không có trong bộ dữ liệu để training. Ví dụ </a:t>
            </a:r>
            <a:r>
              <a:rPr lang="en-US" sz="1900" b="1">
                <a:latin typeface="#9Slide03 AmpleSoft Bold" panose="02000000000000000000" pitchFamily="2" charset="77"/>
                <a:ea typeface="Times" panose="020B0500000000000000" pitchFamily="34" charset="0"/>
                <a:cs typeface="Times" panose="020B0500000000000000" pitchFamily="34" charset="0"/>
              </a:rPr>
              <a:t>‘bright life’ </a:t>
            </a:r>
            <a:r>
              <a:rPr lang="en-US" sz="1900">
                <a:latin typeface="#9Slide03 AmpleSoft" panose="02000000000000000000" pitchFamily="2" charset="77"/>
                <a:ea typeface="Times" panose="020B0500000000000000" pitchFamily="34" charset="0"/>
                <a:cs typeface="Times" panose="020B0500000000000000" pitchFamily="34" charset="0"/>
              </a:rPr>
              <a:t>-&gt; nó không có trong tập dữ liệu -&gt; gặp khó khăn trong việc dự đoán bảng màu</a:t>
            </a:r>
          </a:p>
        </p:txBody>
      </p:sp>
      <p:pic>
        <p:nvPicPr>
          <p:cNvPr id="8" name="Picture 7">
            <a:extLst>
              <a:ext uri="{FF2B5EF4-FFF2-40B4-BE49-F238E27FC236}">
                <a16:creationId xmlns:a16="http://schemas.microsoft.com/office/drawing/2014/main" id="{C72FBF67-626C-423D-6FA8-17A7C44A728F}"/>
              </a:ext>
            </a:extLst>
          </p:cNvPr>
          <p:cNvPicPr>
            <a:picLocks noChangeAspect="1"/>
          </p:cNvPicPr>
          <p:nvPr/>
        </p:nvPicPr>
        <p:blipFill>
          <a:blip r:embed="rId5"/>
          <a:stretch>
            <a:fillRect/>
          </a:stretch>
        </p:blipFill>
        <p:spPr>
          <a:xfrm>
            <a:off x="119389" y="2417066"/>
            <a:ext cx="7411252" cy="2714469"/>
          </a:xfrm>
          <a:prstGeom prst="rect">
            <a:avLst/>
          </a:prstGeom>
        </p:spPr>
      </p:pic>
    </p:spTree>
    <p:extLst>
      <p:ext uri="{BB962C8B-B14F-4D97-AF65-F5344CB8AC3E}">
        <p14:creationId xmlns:p14="http://schemas.microsoft.com/office/powerpoint/2010/main" val="32587008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10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DIRTY WHITE RECTANGLE">
            <a:extLst>
              <a:ext uri="{FF2B5EF4-FFF2-40B4-BE49-F238E27FC236}">
                <a16:creationId xmlns:a16="http://schemas.microsoft.com/office/drawing/2014/main" id="{9B3B6E34-C575-47AF-9A33-41AE0CADE0BF}"/>
              </a:ext>
            </a:extLst>
          </p:cNvPr>
          <p:cNvSpPr/>
          <p:nvPr/>
        </p:nvSpPr>
        <p:spPr>
          <a:xfrm>
            <a:off x="6096000" y="0"/>
            <a:ext cx="6096000" cy="6858000"/>
          </a:xfrm>
          <a:prstGeom prst="rect">
            <a:avLst/>
          </a:prstGeom>
          <a:solidFill>
            <a:srgbClr val="F8F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CIRCLE">
            <a:extLst>
              <a:ext uri="{FF2B5EF4-FFF2-40B4-BE49-F238E27FC236}">
                <a16:creationId xmlns:a16="http://schemas.microsoft.com/office/drawing/2014/main" id="{E7070647-184D-4924-8F9B-D9D0BF4E2E9B}"/>
              </a:ext>
            </a:extLst>
          </p:cNvPr>
          <p:cNvSpPr/>
          <p:nvPr/>
        </p:nvSpPr>
        <p:spPr>
          <a:xfrm>
            <a:off x="472315" y="787058"/>
            <a:ext cx="5283884" cy="5283884"/>
          </a:xfrm>
          <a:prstGeom prst="ellipse">
            <a:avLst/>
          </a:prstGeom>
          <a:solidFill>
            <a:srgbClr val="F8F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3" name="DETAIL 1">
            <a:extLst>
              <a:ext uri="{FF2B5EF4-FFF2-40B4-BE49-F238E27FC236}">
                <a16:creationId xmlns:a16="http://schemas.microsoft.com/office/drawing/2014/main" id="{ADAC4A42-5E16-4E3B-8B3F-F0299F66531E}"/>
              </a:ext>
            </a:extLst>
          </p:cNvPr>
          <p:cNvSpPr/>
          <p:nvPr/>
        </p:nvSpPr>
        <p:spPr>
          <a:xfrm>
            <a:off x="6736230" y="1204574"/>
            <a:ext cx="4815540" cy="793272"/>
          </a:xfrm>
          <a:prstGeom prst="roundRect">
            <a:avLst/>
          </a:prstGeom>
          <a:solidFill>
            <a:srgbClr val="AE44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PH" sz="2400" b="1">
                <a:solidFill>
                  <a:prstClr val="white"/>
                </a:solidFill>
                <a:latin typeface="Arial" panose="020B0604020202020204" pitchFamily="34" charset="0"/>
                <a:cs typeface="Arial" panose="020B0604020202020204" pitchFamily="34" charset="0"/>
              </a:rPr>
              <a:t>LÊ THANH PHONG</a:t>
            </a:r>
          </a:p>
          <a:p>
            <a:pPr lvl="0" algn="ctr">
              <a:defRPr/>
            </a:pPr>
            <a:r>
              <a:rPr lang="en-PH" sz="2400" b="1" dirty="0">
                <a:solidFill>
                  <a:prstClr val="white"/>
                </a:solidFill>
                <a:latin typeface="Arial" panose="020B0604020202020204" pitchFamily="34" charset="0"/>
                <a:cs typeface="Arial" panose="020B0604020202020204" pitchFamily="34" charset="0"/>
              </a:rPr>
              <a:t>19475611</a:t>
            </a:r>
          </a:p>
        </p:txBody>
      </p:sp>
      <p:sp>
        <p:nvSpPr>
          <p:cNvPr id="54" name="DETAIL 2">
            <a:extLst>
              <a:ext uri="{FF2B5EF4-FFF2-40B4-BE49-F238E27FC236}">
                <a16:creationId xmlns:a16="http://schemas.microsoft.com/office/drawing/2014/main" id="{AF509AF2-3902-4F02-89A6-75BD28BCCBC6}"/>
              </a:ext>
            </a:extLst>
          </p:cNvPr>
          <p:cNvSpPr/>
          <p:nvPr/>
        </p:nvSpPr>
        <p:spPr>
          <a:xfrm>
            <a:off x="6736230" y="2686800"/>
            <a:ext cx="4815540" cy="742200"/>
          </a:xfrm>
          <a:prstGeom prst="roundRect">
            <a:avLst/>
          </a:prstGeom>
          <a:solidFill>
            <a:srgbClr val="8193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PH" sz="2400" b="1">
                <a:solidFill>
                  <a:prstClr val="white"/>
                </a:solidFill>
                <a:latin typeface="Arial" panose="020B0604020202020204" pitchFamily="34" charset="0"/>
                <a:cs typeface="Arial" panose="020B0604020202020204" pitchFamily="34" charset="0"/>
              </a:rPr>
              <a:t>LƯU THỊ YẾN NHI</a:t>
            </a:r>
          </a:p>
          <a:p>
            <a:pPr lvl="0" algn="ctr">
              <a:defRPr/>
            </a:pPr>
            <a:r>
              <a:rPr lang="en-PH" sz="2400" b="1" dirty="0">
                <a:solidFill>
                  <a:prstClr val="white"/>
                </a:solidFill>
                <a:latin typeface="Arial" panose="020B0604020202020204" pitchFamily="34" charset="0"/>
                <a:cs typeface="Arial" panose="020B0604020202020204" pitchFamily="34" charset="0"/>
              </a:rPr>
              <a:t>19522491</a:t>
            </a:r>
          </a:p>
        </p:txBody>
      </p:sp>
      <p:sp>
        <p:nvSpPr>
          <p:cNvPr id="55" name="DETAIL 3">
            <a:extLst>
              <a:ext uri="{FF2B5EF4-FFF2-40B4-BE49-F238E27FC236}">
                <a16:creationId xmlns:a16="http://schemas.microsoft.com/office/drawing/2014/main" id="{822AF368-CBF6-4FE8-8B25-0AB7A3A0651F}"/>
              </a:ext>
            </a:extLst>
          </p:cNvPr>
          <p:cNvSpPr/>
          <p:nvPr/>
        </p:nvSpPr>
        <p:spPr>
          <a:xfrm>
            <a:off x="6773516" y="4032230"/>
            <a:ext cx="4815540" cy="742201"/>
          </a:xfrm>
          <a:prstGeom prst="roundRect">
            <a:avLst/>
          </a:prstGeom>
          <a:solidFill>
            <a:srgbClr val="3E74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PH" sz="2400" b="1">
                <a:solidFill>
                  <a:prstClr val="white"/>
                </a:solidFill>
                <a:latin typeface="Arial" panose="020B0604020202020204" pitchFamily="34" charset="0"/>
                <a:cs typeface="Arial" panose="020B0604020202020204" pitchFamily="34" charset="0"/>
              </a:rPr>
              <a:t>NGUYỄN VĂN PHÚC NHÂN</a:t>
            </a:r>
          </a:p>
          <a:p>
            <a:pPr lvl="0" algn="ctr">
              <a:defRPr/>
            </a:pPr>
            <a:r>
              <a:rPr lang="en-PH" sz="2400" b="1" dirty="0">
                <a:solidFill>
                  <a:prstClr val="white"/>
                </a:solidFill>
                <a:latin typeface="Arial" panose="020B0604020202020204" pitchFamily="34" charset="0"/>
                <a:cs typeface="Arial" panose="020B0604020202020204" pitchFamily="34" charset="0"/>
              </a:rPr>
              <a:t>19440221</a:t>
            </a:r>
          </a:p>
        </p:txBody>
      </p:sp>
      <p:sp>
        <p:nvSpPr>
          <p:cNvPr id="56" name="DETAIL 4">
            <a:extLst>
              <a:ext uri="{FF2B5EF4-FFF2-40B4-BE49-F238E27FC236}">
                <a16:creationId xmlns:a16="http://schemas.microsoft.com/office/drawing/2014/main" id="{A2D99E31-9431-4F28-9B0F-DCB9B643F2DA}"/>
              </a:ext>
            </a:extLst>
          </p:cNvPr>
          <p:cNvSpPr/>
          <p:nvPr/>
        </p:nvSpPr>
        <p:spPr>
          <a:xfrm>
            <a:off x="6773516" y="5259565"/>
            <a:ext cx="4815540" cy="742201"/>
          </a:xfrm>
          <a:prstGeom prst="roundRect">
            <a:avLst/>
          </a:prstGeom>
          <a:solidFill>
            <a:srgbClr val="F1D1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PH" sz="2400" b="1" i="0" u="none" strike="noStrike" kern="1200" cap="none" spc="0" normalizeH="0" baseline="0" noProof="0">
                <a:ln>
                  <a:noFill/>
                </a:ln>
                <a:solidFill>
                  <a:prstClr val="white"/>
                </a:solidFill>
                <a:effectLst/>
                <a:uLnTx/>
                <a:uFillTx/>
                <a:latin typeface="Arial" panose="020B0604020202020204" pitchFamily="34" charset="0"/>
                <a:cs typeface="Arial" panose="020B0604020202020204" pitchFamily="34" charset="0"/>
              </a:rPr>
              <a:t>PHAN</a:t>
            </a:r>
            <a:r>
              <a:rPr kumimoji="0" lang="en-PH" sz="2400" b="1" i="0" u="none" strike="noStrike" kern="1200" cap="none" spc="0" normalizeH="0" noProof="0">
                <a:ln>
                  <a:noFill/>
                </a:ln>
                <a:solidFill>
                  <a:prstClr val="white"/>
                </a:solidFill>
                <a:effectLst/>
                <a:uLnTx/>
                <a:uFillTx/>
                <a:latin typeface="Arial" panose="020B0604020202020204" pitchFamily="34" charset="0"/>
                <a:cs typeface="Arial" panose="020B0604020202020204" pitchFamily="34" charset="0"/>
              </a:rPr>
              <a:t> NGUYỄN MAI PHƯƠNG</a:t>
            </a:r>
          </a:p>
          <a:p>
            <a:pPr lvl="0" algn="ctr">
              <a:defRPr/>
            </a:pPr>
            <a:r>
              <a:rPr lang="en-PH" sz="2400" b="1" dirty="0">
                <a:solidFill>
                  <a:prstClr val="white"/>
                </a:solidFill>
                <a:latin typeface="Arial" panose="020B0604020202020204" pitchFamily="34" charset="0"/>
                <a:cs typeface="Arial" panose="020B0604020202020204" pitchFamily="34" charset="0"/>
              </a:rPr>
              <a:t>19469121</a:t>
            </a:r>
          </a:p>
        </p:txBody>
      </p:sp>
      <p:sp>
        <p:nvSpPr>
          <p:cNvPr id="2" name="TextBox 1">
            <a:extLst>
              <a:ext uri="{FF2B5EF4-FFF2-40B4-BE49-F238E27FC236}">
                <a16:creationId xmlns:a16="http://schemas.microsoft.com/office/drawing/2014/main" id="{14F929BC-265C-D042-B74E-540E4D7DC3DA}"/>
              </a:ext>
            </a:extLst>
          </p:cNvPr>
          <p:cNvSpPr txBox="1"/>
          <p:nvPr/>
        </p:nvSpPr>
        <p:spPr>
          <a:xfrm>
            <a:off x="5099538" y="1019908"/>
            <a:ext cx="184731" cy="369332"/>
          </a:xfrm>
          <a:prstGeom prst="rect">
            <a:avLst/>
          </a:prstGeom>
          <a:noFill/>
        </p:spPr>
        <p:txBody>
          <a:bodyPr wrap="none" rtlCol="0">
            <a:spAutoFit/>
          </a:bodyPr>
          <a:lstStyle/>
          <a:p>
            <a:endParaRPr lang="en-VN"/>
          </a:p>
        </p:txBody>
      </p:sp>
    </p:spTree>
    <p:extLst>
      <p:ext uri="{BB962C8B-B14F-4D97-AF65-F5344CB8AC3E}">
        <p14:creationId xmlns:p14="http://schemas.microsoft.com/office/powerpoint/2010/main" val="1546160712"/>
      </p:ext>
    </p:extLst>
  </p:cSld>
  <p:clrMapOvr>
    <a:masterClrMapping/>
  </p:clrMapOvr>
  <p:transition spd="slow" advTm="2495">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p:cTn id="7" dur="1000" fill="hold"/>
                                        <p:tgtEl>
                                          <p:spTgt spid="24"/>
                                        </p:tgtEl>
                                        <p:attrNameLst>
                                          <p:attrName>ppt_w</p:attrName>
                                        </p:attrNameLst>
                                      </p:cBhvr>
                                      <p:tavLst>
                                        <p:tav tm="0">
                                          <p:val>
                                            <p:fltVal val="0"/>
                                          </p:val>
                                        </p:tav>
                                        <p:tav tm="100000">
                                          <p:val>
                                            <p:strVal val="#ppt_w"/>
                                          </p:val>
                                        </p:tav>
                                      </p:tavLst>
                                    </p:anim>
                                    <p:anim calcmode="lin" valueType="num">
                                      <p:cBhvr>
                                        <p:cTn id="8" dur="1000" fill="hold"/>
                                        <p:tgtEl>
                                          <p:spTgt spid="24"/>
                                        </p:tgtEl>
                                        <p:attrNameLst>
                                          <p:attrName>ppt_h</p:attrName>
                                        </p:attrNameLst>
                                      </p:cBhvr>
                                      <p:tavLst>
                                        <p:tav tm="0">
                                          <p:val>
                                            <p:fltVal val="0"/>
                                          </p:val>
                                        </p:tav>
                                        <p:tav tm="100000">
                                          <p:val>
                                            <p:strVal val="#ppt_h"/>
                                          </p:val>
                                        </p:tav>
                                      </p:tavLst>
                                    </p:anim>
                                    <p:anim calcmode="lin" valueType="num">
                                      <p:cBhvr>
                                        <p:cTn id="9" dur="1000" fill="hold"/>
                                        <p:tgtEl>
                                          <p:spTgt spid="24"/>
                                        </p:tgtEl>
                                        <p:attrNameLst>
                                          <p:attrName>style.rotation</p:attrName>
                                        </p:attrNameLst>
                                      </p:cBhvr>
                                      <p:tavLst>
                                        <p:tav tm="0">
                                          <p:val>
                                            <p:fltVal val="90"/>
                                          </p:val>
                                        </p:tav>
                                        <p:tav tm="100000">
                                          <p:val>
                                            <p:fltVal val="0"/>
                                          </p:val>
                                        </p:tav>
                                      </p:tavLst>
                                    </p:anim>
                                    <p:animEffect transition="in" filter="fade">
                                      <p:cBhvr>
                                        <p:cTn id="10" dur="1000"/>
                                        <p:tgtEl>
                                          <p:spTgt spid="24"/>
                                        </p:tgtEl>
                                      </p:cBhvr>
                                    </p:animEffect>
                                  </p:childTnLst>
                                </p:cTn>
                              </p:par>
                              <p:par>
                                <p:cTn id="11" presetID="2" presetClass="entr" presetSubtype="2" accel="50000" decel="50000" fill="hold" grpId="0" nodeType="withEffect">
                                  <p:stCondLst>
                                    <p:cond delay="0"/>
                                  </p:stCondLst>
                                  <p:childTnLst>
                                    <p:set>
                                      <p:cBhvr>
                                        <p:cTn id="12" dur="1" fill="hold">
                                          <p:stCondLst>
                                            <p:cond delay="0"/>
                                          </p:stCondLst>
                                        </p:cTn>
                                        <p:tgtEl>
                                          <p:spTgt spid="53"/>
                                        </p:tgtEl>
                                        <p:attrNameLst>
                                          <p:attrName>style.visibility</p:attrName>
                                        </p:attrNameLst>
                                      </p:cBhvr>
                                      <p:to>
                                        <p:strVal val="visible"/>
                                      </p:to>
                                    </p:set>
                                    <p:anim calcmode="lin" valueType="num">
                                      <p:cBhvr additive="base">
                                        <p:cTn id="13" dur="1000" fill="hold"/>
                                        <p:tgtEl>
                                          <p:spTgt spid="53"/>
                                        </p:tgtEl>
                                        <p:attrNameLst>
                                          <p:attrName>ppt_x</p:attrName>
                                        </p:attrNameLst>
                                      </p:cBhvr>
                                      <p:tavLst>
                                        <p:tav tm="0">
                                          <p:val>
                                            <p:strVal val="1+#ppt_w/2"/>
                                          </p:val>
                                        </p:tav>
                                        <p:tav tm="100000">
                                          <p:val>
                                            <p:strVal val="#ppt_x"/>
                                          </p:val>
                                        </p:tav>
                                      </p:tavLst>
                                    </p:anim>
                                    <p:anim calcmode="lin" valueType="num">
                                      <p:cBhvr additive="base">
                                        <p:cTn id="14" dur="1000" fill="hold"/>
                                        <p:tgtEl>
                                          <p:spTgt spid="53"/>
                                        </p:tgtEl>
                                        <p:attrNameLst>
                                          <p:attrName>ppt_y</p:attrName>
                                        </p:attrNameLst>
                                      </p:cBhvr>
                                      <p:tavLst>
                                        <p:tav tm="0">
                                          <p:val>
                                            <p:strVal val="#ppt_y"/>
                                          </p:val>
                                        </p:tav>
                                        <p:tav tm="100000">
                                          <p:val>
                                            <p:strVal val="#ppt_y"/>
                                          </p:val>
                                        </p:tav>
                                      </p:tavLst>
                                    </p:anim>
                                  </p:childTnLst>
                                </p:cTn>
                              </p:par>
                              <p:par>
                                <p:cTn id="15" presetID="2" presetClass="entr" presetSubtype="2" accel="50000" decel="50000" fill="hold" grpId="0" nodeType="withEffect">
                                  <p:stCondLst>
                                    <p:cond delay="250"/>
                                  </p:stCondLst>
                                  <p:childTnLst>
                                    <p:set>
                                      <p:cBhvr>
                                        <p:cTn id="16" dur="1" fill="hold">
                                          <p:stCondLst>
                                            <p:cond delay="0"/>
                                          </p:stCondLst>
                                        </p:cTn>
                                        <p:tgtEl>
                                          <p:spTgt spid="54"/>
                                        </p:tgtEl>
                                        <p:attrNameLst>
                                          <p:attrName>style.visibility</p:attrName>
                                        </p:attrNameLst>
                                      </p:cBhvr>
                                      <p:to>
                                        <p:strVal val="visible"/>
                                      </p:to>
                                    </p:set>
                                    <p:anim calcmode="lin" valueType="num">
                                      <p:cBhvr additive="base">
                                        <p:cTn id="17" dur="1000" fill="hold"/>
                                        <p:tgtEl>
                                          <p:spTgt spid="54"/>
                                        </p:tgtEl>
                                        <p:attrNameLst>
                                          <p:attrName>ppt_x</p:attrName>
                                        </p:attrNameLst>
                                      </p:cBhvr>
                                      <p:tavLst>
                                        <p:tav tm="0">
                                          <p:val>
                                            <p:strVal val="1+#ppt_w/2"/>
                                          </p:val>
                                        </p:tav>
                                        <p:tav tm="100000">
                                          <p:val>
                                            <p:strVal val="#ppt_x"/>
                                          </p:val>
                                        </p:tav>
                                      </p:tavLst>
                                    </p:anim>
                                    <p:anim calcmode="lin" valueType="num">
                                      <p:cBhvr additive="base">
                                        <p:cTn id="18" dur="1000" fill="hold"/>
                                        <p:tgtEl>
                                          <p:spTgt spid="54"/>
                                        </p:tgtEl>
                                        <p:attrNameLst>
                                          <p:attrName>ppt_y</p:attrName>
                                        </p:attrNameLst>
                                      </p:cBhvr>
                                      <p:tavLst>
                                        <p:tav tm="0">
                                          <p:val>
                                            <p:strVal val="#ppt_y"/>
                                          </p:val>
                                        </p:tav>
                                        <p:tav tm="100000">
                                          <p:val>
                                            <p:strVal val="#ppt_y"/>
                                          </p:val>
                                        </p:tav>
                                      </p:tavLst>
                                    </p:anim>
                                  </p:childTnLst>
                                </p:cTn>
                              </p:par>
                              <p:par>
                                <p:cTn id="19" presetID="2" presetClass="entr" presetSubtype="2" accel="50000" decel="50000" fill="hold" grpId="0" nodeType="withEffect">
                                  <p:stCondLst>
                                    <p:cond delay="500"/>
                                  </p:stCondLst>
                                  <p:childTnLst>
                                    <p:set>
                                      <p:cBhvr>
                                        <p:cTn id="20" dur="1" fill="hold">
                                          <p:stCondLst>
                                            <p:cond delay="0"/>
                                          </p:stCondLst>
                                        </p:cTn>
                                        <p:tgtEl>
                                          <p:spTgt spid="55"/>
                                        </p:tgtEl>
                                        <p:attrNameLst>
                                          <p:attrName>style.visibility</p:attrName>
                                        </p:attrNameLst>
                                      </p:cBhvr>
                                      <p:to>
                                        <p:strVal val="visible"/>
                                      </p:to>
                                    </p:set>
                                    <p:anim calcmode="lin" valueType="num">
                                      <p:cBhvr additive="base">
                                        <p:cTn id="21" dur="1000" fill="hold"/>
                                        <p:tgtEl>
                                          <p:spTgt spid="55"/>
                                        </p:tgtEl>
                                        <p:attrNameLst>
                                          <p:attrName>ppt_x</p:attrName>
                                        </p:attrNameLst>
                                      </p:cBhvr>
                                      <p:tavLst>
                                        <p:tav tm="0">
                                          <p:val>
                                            <p:strVal val="1+#ppt_w/2"/>
                                          </p:val>
                                        </p:tav>
                                        <p:tav tm="100000">
                                          <p:val>
                                            <p:strVal val="#ppt_x"/>
                                          </p:val>
                                        </p:tav>
                                      </p:tavLst>
                                    </p:anim>
                                    <p:anim calcmode="lin" valueType="num">
                                      <p:cBhvr additive="base">
                                        <p:cTn id="22" dur="1000" fill="hold"/>
                                        <p:tgtEl>
                                          <p:spTgt spid="55"/>
                                        </p:tgtEl>
                                        <p:attrNameLst>
                                          <p:attrName>ppt_y</p:attrName>
                                        </p:attrNameLst>
                                      </p:cBhvr>
                                      <p:tavLst>
                                        <p:tav tm="0">
                                          <p:val>
                                            <p:strVal val="#ppt_y"/>
                                          </p:val>
                                        </p:tav>
                                        <p:tav tm="100000">
                                          <p:val>
                                            <p:strVal val="#ppt_y"/>
                                          </p:val>
                                        </p:tav>
                                      </p:tavLst>
                                    </p:anim>
                                  </p:childTnLst>
                                </p:cTn>
                              </p:par>
                              <p:par>
                                <p:cTn id="23" presetID="2" presetClass="entr" presetSubtype="2" accel="50000" decel="50000" fill="hold" grpId="0" nodeType="withEffect">
                                  <p:stCondLst>
                                    <p:cond delay="750"/>
                                  </p:stCondLst>
                                  <p:childTnLst>
                                    <p:set>
                                      <p:cBhvr>
                                        <p:cTn id="24" dur="1" fill="hold">
                                          <p:stCondLst>
                                            <p:cond delay="0"/>
                                          </p:stCondLst>
                                        </p:cTn>
                                        <p:tgtEl>
                                          <p:spTgt spid="56"/>
                                        </p:tgtEl>
                                        <p:attrNameLst>
                                          <p:attrName>style.visibility</p:attrName>
                                        </p:attrNameLst>
                                      </p:cBhvr>
                                      <p:to>
                                        <p:strVal val="visible"/>
                                      </p:to>
                                    </p:set>
                                    <p:anim calcmode="lin" valueType="num">
                                      <p:cBhvr additive="base">
                                        <p:cTn id="25" dur="1000" fill="hold"/>
                                        <p:tgtEl>
                                          <p:spTgt spid="56"/>
                                        </p:tgtEl>
                                        <p:attrNameLst>
                                          <p:attrName>ppt_x</p:attrName>
                                        </p:attrNameLst>
                                      </p:cBhvr>
                                      <p:tavLst>
                                        <p:tav tm="0">
                                          <p:val>
                                            <p:strVal val="1+#ppt_w/2"/>
                                          </p:val>
                                        </p:tav>
                                        <p:tav tm="100000">
                                          <p:val>
                                            <p:strVal val="#ppt_x"/>
                                          </p:val>
                                        </p:tav>
                                      </p:tavLst>
                                    </p:anim>
                                    <p:anim calcmode="lin" valueType="num">
                                      <p:cBhvr additive="base">
                                        <p:cTn id="26" dur="1000" fill="hold"/>
                                        <p:tgtEl>
                                          <p:spTgt spid="5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53" grpId="0" animBg="1"/>
      <p:bldP spid="54" grpId="0" animBg="1"/>
      <p:bldP spid="55" grpId="0" animBg="1"/>
      <p:bldP spid="56"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White background">
            <a:extLst>
              <a:ext uri="{FF2B5EF4-FFF2-40B4-BE49-F238E27FC236}">
                <a16:creationId xmlns:a16="http://schemas.microsoft.com/office/drawing/2014/main" id="{1BBA2A1D-0C15-4ED2-80D8-338F650B69F5}"/>
              </a:ext>
            </a:extLst>
          </p:cNvPr>
          <p:cNvSpPr/>
          <p:nvPr/>
        </p:nvSpPr>
        <p:spPr>
          <a:xfrm>
            <a:off x="423688" y="801477"/>
            <a:ext cx="11768304" cy="5945648"/>
          </a:xfrm>
          <a:prstGeom prst="roundRect">
            <a:avLst>
              <a:gd name="adj" fmla="val 449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70"/>
            <a:endParaRPr lang="en-PH" sz="1900" dirty="0">
              <a:solidFill>
                <a:prstClr val="white"/>
              </a:solidFill>
              <a:latin typeface="#9Slide03 AmpleSoft" panose="02000000000000000000" pitchFamily="2" charset="77"/>
            </a:endParaRPr>
          </a:p>
        </p:txBody>
      </p:sp>
      <p:sp>
        <p:nvSpPr>
          <p:cNvPr id="4" name="Icon white background">
            <a:extLst>
              <a:ext uri="{FF2B5EF4-FFF2-40B4-BE49-F238E27FC236}">
                <a16:creationId xmlns:a16="http://schemas.microsoft.com/office/drawing/2014/main" id="{0BFF68D9-5EA8-4976-A33A-8F8B3A554997}"/>
              </a:ext>
            </a:extLst>
          </p:cNvPr>
          <p:cNvSpPr/>
          <p:nvPr/>
        </p:nvSpPr>
        <p:spPr>
          <a:xfrm>
            <a:off x="5642083" y="173651"/>
            <a:ext cx="907836" cy="907836"/>
          </a:xfrm>
          <a:prstGeom prst="ellipse">
            <a:avLst/>
          </a:prstGeom>
          <a:solidFill>
            <a:schemeClr val="bg1"/>
          </a:solidFill>
          <a:ln>
            <a:noFill/>
          </a:ln>
          <a:effectLst>
            <a:outerShdw blurRad="266700" dist="101600" dir="5400000" sx="85000" sy="85000" algn="ctr" rotWithShape="0">
              <a:srgbClr val="3AAFFF"/>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70"/>
            <a:endParaRPr lang="en-PH" sz="1900" dirty="0">
              <a:solidFill>
                <a:prstClr val="white"/>
              </a:solidFill>
              <a:latin typeface="#9Slide03 AmpleSoft" panose="02000000000000000000" pitchFamily="2" charset="77"/>
            </a:endParaRPr>
          </a:p>
        </p:txBody>
      </p:sp>
      <p:pic>
        <p:nvPicPr>
          <p:cNvPr id="5" name="Statistics icon">
            <a:extLst>
              <a:ext uri="{FF2B5EF4-FFF2-40B4-BE49-F238E27FC236}">
                <a16:creationId xmlns:a16="http://schemas.microsoft.com/office/drawing/2014/main" id="{3F03CA3A-80E6-45C6-9BE7-821B9E0B975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5874249" y="353459"/>
            <a:ext cx="443503" cy="548219"/>
          </a:xfrm>
          <a:prstGeom prst="rect">
            <a:avLst/>
          </a:prstGeom>
        </p:spPr>
      </p:pic>
      <p:sp>
        <p:nvSpPr>
          <p:cNvPr id="58" name="Introduction (Text)">
            <a:extLst>
              <a:ext uri="{FF2B5EF4-FFF2-40B4-BE49-F238E27FC236}">
                <a16:creationId xmlns:a16="http://schemas.microsoft.com/office/drawing/2014/main" id="{366F9CC4-7B02-4805-8CA3-25D18830EC6F}"/>
              </a:ext>
            </a:extLst>
          </p:cNvPr>
          <p:cNvSpPr/>
          <p:nvPr/>
        </p:nvSpPr>
        <p:spPr>
          <a:xfrm>
            <a:off x="5762171" y="1081487"/>
            <a:ext cx="6429821" cy="702986"/>
          </a:xfrm>
          <a:prstGeom prst="roundRect">
            <a:avLst>
              <a:gd name="adj" fmla="val 50000"/>
            </a:avLst>
          </a:prstGeom>
          <a:solidFill>
            <a:srgbClr val="3AA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PH" sz="1900" b="1">
                <a:latin typeface="#9Slide03 AmpleSoft Bold" panose="02000000000000000000" pitchFamily="2" charset="77"/>
                <a:cs typeface="Arial" panose="020B0604020202020204" pitchFamily="34" charset="0"/>
              </a:rPr>
              <a:t>5.1.2 Kết quả từ mô hình tạo bảng màu</a:t>
            </a:r>
            <a:endParaRPr lang="en-PH" sz="1900" b="1" dirty="0">
              <a:latin typeface="#9Slide03 AmpleSoft Bold" panose="02000000000000000000" pitchFamily="2" charset="77"/>
              <a:cs typeface="Arial" panose="020B0604020202020204" pitchFamily="34" charset="0"/>
            </a:endParaRPr>
          </a:p>
        </p:txBody>
      </p:sp>
      <p:sp>
        <p:nvSpPr>
          <p:cNvPr id="59" name="Hộp Văn bản 58">
            <a:extLst>
              <a:ext uri="{FF2B5EF4-FFF2-40B4-BE49-F238E27FC236}">
                <a16:creationId xmlns:a16="http://schemas.microsoft.com/office/drawing/2014/main" id="{44C55399-DF47-46C9-896B-21DA8B9B9443}"/>
              </a:ext>
            </a:extLst>
          </p:cNvPr>
          <p:cNvSpPr txBox="1"/>
          <p:nvPr/>
        </p:nvSpPr>
        <p:spPr>
          <a:xfrm>
            <a:off x="8129305" y="2551837"/>
            <a:ext cx="3693263" cy="2139047"/>
          </a:xfrm>
          <a:prstGeom prst="rect">
            <a:avLst/>
          </a:prstGeom>
          <a:noFill/>
        </p:spPr>
        <p:txBody>
          <a:bodyPr wrap="square" rtlCol="0">
            <a:spAutoFit/>
          </a:bodyPr>
          <a:lstStyle/>
          <a:p>
            <a:pPr algn="just"/>
            <a:r>
              <a:rPr lang="en-US" sz="1900">
                <a:latin typeface="#9Slide03 AmpleSoft" panose="02000000000000000000" pitchFamily="2" charset="77"/>
              </a:rPr>
              <a:t>Thông qua hình 11, dựa vào 1 từ trong cụm từ trong text input nó sẽ tạo ra các bảng màu, màu sẽ hơi khác so với bảng màu gốc nhưng nó vẫn phù hợp về ngữ cảnh cũng như ngữ nghĩa của text input.</a:t>
            </a:r>
            <a:endParaRPr lang="en-US" sz="1900">
              <a:latin typeface="#9Slide03 AmpleSoft" panose="02000000000000000000" pitchFamily="2" charset="77"/>
              <a:ea typeface="Times" panose="020B0500000000000000" pitchFamily="34" charset="0"/>
              <a:cs typeface="Times" panose="020B0500000000000000" pitchFamily="34" charset="0"/>
            </a:endParaRPr>
          </a:p>
        </p:txBody>
      </p:sp>
      <p:pic>
        <p:nvPicPr>
          <p:cNvPr id="9" name="Picture 8">
            <a:extLst>
              <a:ext uri="{FF2B5EF4-FFF2-40B4-BE49-F238E27FC236}">
                <a16:creationId xmlns:a16="http://schemas.microsoft.com/office/drawing/2014/main" id="{7594A89C-028B-460D-0FF9-F12E600D06F4}"/>
              </a:ext>
            </a:extLst>
          </p:cNvPr>
          <p:cNvPicPr>
            <a:picLocks noChangeAspect="1"/>
          </p:cNvPicPr>
          <p:nvPr/>
        </p:nvPicPr>
        <p:blipFill>
          <a:blip r:embed="rId5"/>
          <a:stretch>
            <a:fillRect/>
          </a:stretch>
        </p:blipFill>
        <p:spPr>
          <a:xfrm>
            <a:off x="142739" y="1964282"/>
            <a:ext cx="7986566" cy="4502951"/>
          </a:xfrm>
          <a:prstGeom prst="rect">
            <a:avLst/>
          </a:prstGeom>
        </p:spPr>
      </p:pic>
    </p:spTree>
    <p:extLst>
      <p:ext uri="{BB962C8B-B14F-4D97-AF65-F5344CB8AC3E}">
        <p14:creationId xmlns:p14="http://schemas.microsoft.com/office/powerpoint/2010/main" val="849867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10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White background">
            <a:extLst>
              <a:ext uri="{FF2B5EF4-FFF2-40B4-BE49-F238E27FC236}">
                <a16:creationId xmlns:a16="http://schemas.microsoft.com/office/drawing/2014/main" id="{1BBA2A1D-0C15-4ED2-80D8-338F650B69F5}"/>
              </a:ext>
            </a:extLst>
          </p:cNvPr>
          <p:cNvSpPr/>
          <p:nvPr/>
        </p:nvSpPr>
        <p:spPr>
          <a:xfrm>
            <a:off x="211848" y="667372"/>
            <a:ext cx="11768304" cy="5945648"/>
          </a:xfrm>
          <a:prstGeom prst="roundRect">
            <a:avLst>
              <a:gd name="adj" fmla="val 449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70"/>
            <a:endParaRPr lang="en-PH" sz="2400" dirty="0">
              <a:solidFill>
                <a:prstClr val="white"/>
              </a:solidFill>
              <a:latin typeface="#9Slide03 AmpleSoft" panose="02000000000000000000" pitchFamily="2" charset="77"/>
            </a:endParaRPr>
          </a:p>
        </p:txBody>
      </p:sp>
      <p:sp>
        <p:nvSpPr>
          <p:cNvPr id="4" name="Icon white background">
            <a:extLst>
              <a:ext uri="{FF2B5EF4-FFF2-40B4-BE49-F238E27FC236}">
                <a16:creationId xmlns:a16="http://schemas.microsoft.com/office/drawing/2014/main" id="{0BFF68D9-5EA8-4976-A33A-8F8B3A554997}"/>
              </a:ext>
            </a:extLst>
          </p:cNvPr>
          <p:cNvSpPr/>
          <p:nvPr/>
        </p:nvSpPr>
        <p:spPr>
          <a:xfrm>
            <a:off x="5642083" y="173651"/>
            <a:ext cx="907836" cy="907836"/>
          </a:xfrm>
          <a:prstGeom prst="ellipse">
            <a:avLst/>
          </a:prstGeom>
          <a:solidFill>
            <a:schemeClr val="bg1"/>
          </a:solidFill>
          <a:ln>
            <a:noFill/>
          </a:ln>
          <a:effectLst>
            <a:outerShdw blurRad="266700" dist="101600" dir="5400000" sx="85000" sy="85000" algn="ctr" rotWithShape="0">
              <a:srgbClr val="3AAFFF"/>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70"/>
            <a:endParaRPr lang="en-PH" sz="2400" dirty="0">
              <a:solidFill>
                <a:prstClr val="white"/>
              </a:solidFill>
              <a:latin typeface="#9Slide03 AmpleSoft" panose="02000000000000000000" pitchFamily="2" charset="77"/>
            </a:endParaRPr>
          </a:p>
        </p:txBody>
      </p:sp>
      <p:pic>
        <p:nvPicPr>
          <p:cNvPr id="5" name="Statistics icon">
            <a:extLst>
              <a:ext uri="{FF2B5EF4-FFF2-40B4-BE49-F238E27FC236}">
                <a16:creationId xmlns:a16="http://schemas.microsoft.com/office/drawing/2014/main" id="{3F03CA3A-80E6-45C6-9BE7-821B9E0B975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5874249" y="353459"/>
            <a:ext cx="443503" cy="548219"/>
          </a:xfrm>
          <a:prstGeom prst="rect">
            <a:avLst/>
          </a:prstGeom>
        </p:spPr>
      </p:pic>
      <p:sp>
        <p:nvSpPr>
          <p:cNvPr id="58" name="Introduction (Text)">
            <a:extLst>
              <a:ext uri="{FF2B5EF4-FFF2-40B4-BE49-F238E27FC236}">
                <a16:creationId xmlns:a16="http://schemas.microsoft.com/office/drawing/2014/main" id="{366F9CC4-7B02-4805-8CA3-25D18830EC6F}"/>
              </a:ext>
            </a:extLst>
          </p:cNvPr>
          <p:cNvSpPr/>
          <p:nvPr/>
        </p:nvSpPr>
        <p:spPr>
          <a:xfrm>
            <a:off x="5762171" y="1081487"/>
            <a:ext cx="6429821" cy="702986"/>
          </a:xfrm>
          <a:prstGeom prst="roundRect">
            <a:avLst>
              <a:gd name="adj" fmla="val 50000"/>
            </a:avLst>
          </a:prstGeom>
          <a:solidFill>
            <a:srgbClr val="3AA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PH" sz="2400" b="1">
                <a:latin typeface="#9Slide03 AmpleSoft Bold" panose="02000000000000000000" pitchFamily="2" charset="77"/>
                <a:cs typeface="Arial" panose="020B0604020202020204" pitchFamily="34" charset="0"/>
              </a:rPr>
              <a:t>5.1.3 Kết quả từ mô hình PCN</a:t>
            </a:r>
            <a:endParaRPr lang="en-PH" sz="2400" b="1" dirty="0">
              <a:latin typeface="#9Slide03 AmpleSoft Bold" panose="02000000000000000000" pitchFamily="2" charset="77"/>
              <a:cs typeface="Arial" panose="020B0604020202020204" pitchFamily="34" charset="0"/>
            </a:endParaRPr>
          </a:p>
        </p:txBody>
      </p:sp>
      <p:sp>
        <p:nvSpPr>
          <p:cNvPr id="59" name="Hộp Văn bản 58">
            <a:extLst>
              <a:ext uri="{FF2B5EF4-FFF2-40B4-BE49-F238E27FC236}">
                <a16:creationId xmlns:a16="http://schemas.microsoft.com/office/drawing/2014/main" id="{44C55399-DF47-46C9-896B-21DA8B9B9443}"/>
              </a:ext>
            </a:extLst>
          </p:cNvPr>
          <p:cNvSpPr txBox="1"/>
          <p:nvPr/>
        </p:nvSpPr>
        <p:spPr>
          <a:xfrm>
            <a:off x="7467072" y="3581437"/>
            <a:ext cx="4204595" cy="1200329"/>
          </a:xfrm>
          <a:prstGeom prst="rect">
            <a:avLst/>
          </a:prstGeom>
          <a:noFill/>
        </p:spPr>
        <p:txBody>
          <a:bodyPr wrap="square" rtlCol="0">
            <a:spAutoFit/>
          </a:bodyPr>
          <a:lstStyle/>
          <a:p>
            <a:pPr algn="just"/>
            <a:r>
              <a:rPr lang="en-US">
                <a:latin typeface="#9Slide03 AmpleSoft" panose="02000000000000000000" pitchFamily="2" charset="77"/>
              </a:rPr>
              <a:t>Việc đánh giá việc training dựa trên tập dữ liệu CUB-200-2011, và việc đánh việc testing dựa trên tập dữ liệu ImageNet và hình ảnh từ Graphical Pattern images.</a:t>
            </a:r>
            <a:endParaRPr lang="vi-VN" sz="2400">
              <a:solidFill>
                <a:srgbClr val="3AAFFF"/>
              </a:solidFill>
              <a:latin typeface="#9Slide03 AmpleSoft" panose="02000000000000000000" pitchFamily="2" charset="77"/>
            </a:endParaRPr>
          </a:p>
        </p:txBody>
      </p:sp>
      <p:pic>
        <p:nvPicPr>
          <p:cNvPr id="8" name="Picture 7">
            <a:extLst>
              <a:ext uri="{FF2B5EF4-FFF2-40B4-BE49-F238E27FC236}">
                <a16:creationId xmlns:a16="http://schemas.microsoft.com/office/drawing/2014/main" id="{8025A3D6-5364-B795-BF47-DCCBB9A3CF8C}"/>
              </a:ext>
            </a:extLst>
          </p:cNvPr>
          <p:cNvPicPr>
            <a:picLocks noChangeAspect="1"/>
          </p:cNvPicPr>
          <p:nvPr/>
        </p:nvPicPr>
        <p:blipFill>
          <a:blip r:embed="rId5"/>
          <a:stretch>
            <a:fillRect/>
          </a:stretch>
        </p:blipFill>
        <p:spPr>
          <a:xfrm>
            <a:off x="0" y="1964282"/>
            <a:ext cx="7255224" cy="4434641"/>
          </a:xfrm>
          <a:prstGeom prst="rect">
            <a:avLst/>
          </a:prstGeom>
        </p:spPr>
      </p:pic>
    </p:spTree>
    <p:extLst>
      <p:ext uri="{BB962C8B-B14F-4D97-AF65-F5344CB8AC3E}">
        <p14:creationId xmlns:p14="http://schemas.microsoft.com/office/powerpoint/2010/main" val="2304870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10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White background">
            <a:extLst>
              <a:ext uri="{FF2B5EF4-FFF2-40B4-BE49-F238E27FC236}">
                <a16:creationId xmlns:a16="http://schemas.microsoft.com/office/drawing/2014/main" id="{1BBA2A1D-0C15-4ED2-80D8-338F650B69F5}"/>
              </a:ext>
            </a:extLst>
          </p:cNvPr>
          <p:cNvSpPr/>
          <p:nvPr/>
        </p:nvSpPr>
        <p:spPr>
          <a:xfrm>
            <a:off x="211848" y="667372"/>
            <a:ext cx="11768304" cy="5945648"/>
          </a:xfrm>
          <a:prstGeom prst="roundRect">
            <a:avLst>
              <a:gd name="adj" fmla="val 449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70"/>
            <a:endParaRPr lang="en-PH" sz="2400" dirty="0">
              <a:solidFill>
                <a:prstClr val="white"/>
              </a:solidFill>
              <a:latin typeface="#9Slide03 AmpleSoft" panose="02000000000000000000" pitchFamily="2" charset="77"/>
            </a:endParaRPr>
          </a:p>
        </p:txBody>
      </p:sp>
      <p:sp>
        <p:nvSpPr>
          <p:cNvPr id="58" name="Introduction (Text)">
            <a:extLst>
              <a:ext uri="{FF2B5EF4-FFF2-40B4-BE49-F238E27FC236}">
                <a16:creationId xmlns:a16="http://schemas.microsoft.com/office/drawing/2014/main" id="{366F9CC4-7B02-4805-8CA3-25D18830EC6F}"/>
              </a:ext>
            </a:extLst>
          </p:cNvPr>
          <p:cNvSpPr/>
          <p:nvPr/>
        </p:nvSpPr>
        <p:spPr>
          <a:xfrm>
            <a:off x="2881089" y="459077"/>
            <a:ext cx="6429821" cy="702986"/>
          </a:xfrm>
          <a:prstGeom prst="roundRect">
            <a:avLst>
              <a:gd name="adj" fmla="val 50000"/>
            </a:avLst>
          </a:prstGeom>
          <a:solidFill>
            <a:srgbClr val="3AA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PH" sz="2400" b="1">
                <a:latin typeface="#9Slide03 AmpleSoft Bold" panose="02000000000000000000" pitchFamily="2" charset="77"/>
                <a:cs typeface="Arial" panose="020B0604020202020204" pitchFamily="34" charset="0"/>
              </a:rPr>
              <a:t>5.1.3 Kết quả từ mô hình PCN</a:t>
            </a:r>
            <a:endParaRPr lang="en-PH" sz="2400" b="1" dirty="0">
              <a:latin typeface="#9Slide03 AmpleSoft Bold" panose="02000000000000000000" pitchFamily="2" charset="77"/>
              <a:cs typeface="Arial" panose="020B0604020202020204" pitchFamily="34" charset="0"/>
            </a:endParaRPr>
          </a:p>
        </p:txBody>
      </p:sp>
      <p:pic>
        <p:nvPicPr>
          <p:cNvPr id="4" name="Picture 3">
            <a:extLst>
              <a:ext uri="{FF2B5EF4-FFF2-40B4-BE49-F238E27FC236}">
                <a16:creationId xmlns:a16="http://schemas.microsoft.com/office/drawing/2014/main" id="{C19B2319-0EB4-1132-0942-DB187D93ED55}"/>
              </a:ext>
            </a:extLst>
          </p:cNvPr>
          <p:cNvPicPr>
            <a:picLocks noChangeAspect="1"/>
          </p:cNvPicPr>
          <p:nvPr/>
        </p:nvPicPr>
        <p:blipFill>
          <a:blip r:embed="rId3"/>
          <a:stretch>
            <a:fillRect/>
          </a:stretch>
        </p:blipFill>
        <p:spPr>
          <a:xfrm>
            <a:off x="2720046" y="1370358"/>
            <a:ext cx="6751905" cy="5288738"/>
          </a:xfrm>
          <a:prstGeom prst="rect">
            <a:avLst/>
          </a:prstGeom>
        </p:spPr>
      </p:pic>
    </p:spTree>
    <p:extLst>
      <p:ext uri="{BB962C8B-B14F-4D97-AF65-F5344CB8AC3E}">
        <p14:creationId xmlns:p14="http://schemas.microsoft.com/office/powerpoint/2010/main" val="2526904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B00D223-B860-A3E6-84FF-789DBC69C089}"/>
              </a:ext>
            </a:extLst>
          </p:cNvPr>
          <p:cNvPicPr>
            <a:picLocks noChangeAspect="1"/>
          </p:cNvPicPr>
          <p:nvPr/>
        </p:nvPicPr>
        <p:blipFill>
          <a:blip r:embed="rId2"/>
          <a:stretch>
            <a:fillRect/>
          </a:stretch>
        </p:blipFill>
        <p:spPr>
          <a:xfrm>
            <a:off x="2695100" y="1392716"/>
            <a:ext cx="6801799" cy="5210902"/>
          </a:xfrm>
          <a:prstGeom prst="rect">
            <a:avLst/>
          </a:prstGeom>
        </p:spPr>
      </p:pic>
      <p:sp>
        <p:nvSpPr>
          <p:cNvPr id="4" name="Introduction (Text)">
            <a:extLst>
              <a:ext uri="{FF2B5EF4-FFF2-40B4-BE49-F238E27FC236}">
                <a16:creationId xmlns:a16="http://schemas.microsoft.com/office/drawing/2014/main" id="{978B69E4-E354-B33B-DA32-328599C37EC3}"/>
              </a:ext>
            </a:extLst>
          </p:cNvPr>
          <p:cNvSpPr/>
          <p:nvPr/>
        </p:nvSpPr>
        <p:spPr>
          <a:xfrm>
            <a:off x="2881089" y="459077"/>
            <a:ext cx="6429821" cy="702986"/>
          </a:xfrm>
          <a:prstGeom prst="roundRect">
            <a:avLst>
              <a:gd name="adj" fmla="val 50000"/>
            </a:avLst>
          </a:prstGeom>
          <a:solidFill>
            <a:srgbClr val="3AA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PH" sz="2400" b="1">
                <a:latin typeface="#9Slide03 AmpleSoft Bold" panose="02000000000000000000" pitchFamily="2" charset="77"/>
                <a:cs typeface="Arial" panose="020B0604020202020204" pitchFamily="34" charset="0"/>
              </a:rPr>
              <a:t>5.1.3 Kết quả từ mô hình PCN</a:t>
            </a:r>
            <a:endParaRPr lang="en-PH" sz="2400" b="1" dirty="0">
              <a:latin typeface="#9Slide03 AmpleSoft Bold" panose="02000000000000000000" pitchFamily="2" charset="77"/>
              <a:cs typeface="Arial" panose="020B0604020202020204" pitchFamily="34" charset="0"/>
            </a:endParaRPr>
          </a:p>
        </p:txBody>
      </p:sp>
    </p:spTree>
    <p:extLst>
      <p:ext uri="{BB962C8B-B14F-4D97-AF65-F5344CB8AC3E}">
        <p14:creationId xmlns:p14="http://schemas.microsoft.com/office/powerpoint/2010/main" val="8123466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E84F61B-A08A-9565-D2CB-2F04FC5899E5}"/>
              </a:ext>
            </a:extLst>
          </p:cNvPr>
          <p:cNvPicPr>
            <a:picLocks noChangeAspect="1"/>
          </p:cNvPicPr>
          <p:nvPr/>
        </p:nvPicPr>
        <p:blipFill>
          <a:blip r:embed="rId2"/>
          <a:stretch>
            <a:fillRect/>
          </a:stretch>
        </p:blipFill>
        <p:spPr>
          <a:xfrm>
            <a:off x="2614126" y="1264612"/>
            <a:ext cx="6963747" cy="5210902"/>
          </a:xfrm>
          <a:prstGeom prst="rect">
            <a:avLst/>
          </a:prstGeom>
        </p:spPr>
      </p:pic>
      <p:sp>
        <p:nvSpPr>
          <p:cNvPr id="4" name="Introduction (Text)">
            <a:extLst>
              <a:ext uri="{FF2B5EF4-FFF2-40B4-BE49-F238E27FC236}">
                <a16:creationId xmlns:a16="http://schemas.microsoft.com/office/drawing/2014/main" id="{426CCF7C-82B0-4C95-EBB5-EB7E2F7B04FF}"/>
              </a:ext>
            </a:extLst>
          </p:cNvPr>
          <p:cNvSpPr/>
          <p:nvPr/>
        </p:nvSpPr>
        <p:spPr>
          <a:xfrm>
            <a:off x="2881089" y="459077"/>
            <a:ext cx="6429821" cy="702986"/>
          </a:xfrm>
          <a:prstGeom prst="roundRect">
            <a:avLst>
              <a:gd name="adj" fmla="val 50000"/>
            </a:avLst>
          </a:prstGeom>
          <a:solidFill>
            <a:srgbClr val="3AA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PH" sz="2400" b="1">
                <a:latin typeface="#9Slide03 AmpleSoft Bold" panose="02000000000000000000" pitchFamily="2" charset="77"/>
                <a:cs typeface="Arial" panose="020B0604020202020204" pitchFamily="34" charset="0"/>
              </a:rPr>
              <a:t>5.1.3 Kết quả từ mô hình PCN</a:t>
            </a:r>
            <a:endParaRPr lang="en-PH" sz="2400" b="1" dirty="0">
              <a:latin typeface="#9Slide03 AmpleSoft Bold" panose="02000000000000000000" pitchFamily="2" charset="77"/>
              <a:cs typeface="Arial" panose="020B0604020202020204" pitchFamily="34" charset="0"/>
            </a:endParaRPr>
          </a:p>
        </p:txBody>
      </p:sp>
    </p:spTree>
    <p:extLst>
      <p:ext uri="{BB962C8B-B14F-4D97-AF65-F5344CB8AC3E}">
        <p14:creationId xmlns:p14="http://schemas.microsoft.com/office/powerpoint/2010/main" val="344533752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8431952-1688-6C90-C4B7-E39374979249}"/>
              </a:ext>
            </a:extLst>
          </p:cNvPr>
          <p:cNvPicPr>
            <a:picLocks noChangeAspect="1"/>
          </p:cNvPicPr>
          <p:nvPr/>
        </p:nvPicPr>
        <p:blipFill>
          <a:blip r:embed="rId2"/>
          <a:stretch>
            <a:fillRect/>
          </a:stretch>
        </p:blipFill>
        <p:spPr>
          <a:xfrm>
            <a:off x="2676047" y="1372189"/>
            <a:ext cx="6839905" cy="5210902"/>
          </a:xfrm>
          <a:prstGeom prst="rect">
            <a:avLst/>
          </a:prstGeom>
        </p:spPr>
      </p:pic>
      <p:sp>
        <p:nvSpPr>
          <p:cNvPr id="4" name="Introduction (Text)">
            <a:extLst>
              <a:ext uri="{FF2B5EF4-FFF2-40B4-BE49-F238E27FC236}">
                <a16:creationId xmlns:a16="http://schemas.microsoft.com/office/drawing/2014/main" id="{1C17D490-28FF-14C5-FBF4-64F20B7B71C9}"/>
              </a:ext>
            </a:extLst>
          </p:cNvPr>
          <p:cNvSpPr/>
          <p:nvPr/>
        </p:nvSpPr>
        <p:spPr>
          <a:xfrm>
            <a:off x="2881089" y="459077"/>
            <a:ext cx="6429821" cy="702986"/>
          </a:xfrm>
          <a:prstGeom prst="roundRect">
            <a:avLst>
              <a:gd name="adj" fmla="val 50000"/>
            </a:avLst>
          </a:prstGeom>
          <a:solidFill>
            <a:srgbClr val="3AA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PH" sz="2400" b="1">
                <a:latin typeface="#9Slide03 AmpleSoft Bold" panose="02000000000000000000" pitchFamily="2" charset="77"/>
                <a:cs typeface="Arial" panose="020B0604020202020204" pitchFamily="34" charset="0"/>
              </a:rPr>
              <a:t>5.1.3 Kết quả từ mô hình PCN</a:t>
            </a:r>
            <a:endParaRPr lang="en-PH" sz="2400" b="1" dirty="0">
              <a:latin typeface="#9Slide03 AmpleSoft Bold" panose="02000000000000000000" pitchFamily="2" charset="77"/>
              <a:cs typeface="Arial" panose="020B0604020202020204" pitchFamily="34" charset="0"/>
            </a:endParaRPr>
          </a:p>
        </p:txBody>
      </p:sp>
    </p:spTree>
    <p:extLst>
      <p:ext uri="{BB962C8B-B14F-4D97-AF65-F5344CB8AC3E}">
        <p14:creationId xmlns:p14="http://schemas.microsoft.com/office/powerpoint/2010/main" val="384736598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White background">
            <a:extLst>
              <a:ext uri="{FF2B5EF4-FFF2-40B4-BE49-F238E27FC236}">
                <a16:creationId xmlns:a16="http://schemas.microsoft.com/office/drawing/2014/main" id="{1BBA2A1D-0C15-4ED2-80D8-338F650B69F5}"/>
              </a:ext>
            </a:extLst>
          </p:cNvPr>
          <p:cNvSpPr/>
          <p:nvPr/>
        </p:nvSpPr>
        <p:spPr>
          <a:xfrm>
            <a:off x="211848" y="667372"/>
            <a:ext cx="11768304" cy="5945648"/>
          </a:xfrm>
          <a:prstGeom prst="roundRect">
            <a:avLst>
              <a:gd name="adj" fmla="val 449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570"/>
            <a:endParaRPr lang="en-PH" sz="2400" dirty="0">
              <a:solidFill>
                <a:prstClr val="white"/>
              </a:solidFill>
              <a:latin typeface="#9Slide03 AmpleSoft" panose="02000000000000000000" pitchFamily="2" charset="77"/>
            </a:endParaRPr>
          </a:p>
        </p:txBody>
      </p:sp>
      <p:sp>
        <p:nvSpPr>
          <p:cNvPr id="58" name="Introduction (Text)">
            <a:extLst>
              <a:ext uri="{FF2B5EF4-FFF2-40B4-BE49-F238E27FC236}">
                <a16:creationId xmlns:a16="http://schemas.microsoft.com/office/drawing/2014/main" id="{366F9CC4-7B02-4805-8CA3-25D18830EC6F}"/>
              </a:ext>
            </a:extLst>
          </p:cNvPr>
          <p:cNvSpPr/>
          <p:nvPr/>
        </p:nvSpPr>
        <p:spPr>
          <a:xfrm>
            <a:off x="2881089" y="459077"/>
            <a:ext cx="6429821" cy="702986"/>
          </a:xfrm>
          <a:prstGeom prst="roundRect">
            <a:avLst>
              <a:gd name="adj" fmla="val 50000"/>
            </a:avLst>
          </a:prstGeom>
          <a:solidFill>
            <a:srgbClr val="3AA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PH" sz="2400" b="1">
                <a:latin typeface="#9Slide03 AmpleSoft Bold" panose="02000000000000000000" pitchFamily="2" charset="77"/>
                <a:cs typeface="Arial" panose="020B0604020202020204" pitchFamily="34" charset="0"/>
              </a:rPr>
              <a:t>5.1.3 Kết quả từ mô hình PCN</a:t>
            </a:r>
            <a:endParaRPr lang="en-PH" sz="2400" b="1" dirty="0">
              <a:latin typeface="#9Slide03 AmpleSoft Bold" panose="02000000000000000000" pitchFamily="2" charset="77"/>
              <a:cs typeface="Arial" panose="020B0604020202020204" pitchFamily="34" charset="0"/>
            </a:endParaRPr>
          </a:p>
        </p:txBody>
      </p:sp>
      <p:pic>
        <p:nvPicPr>
          <p:cNvPr id="9" name="Picture 8">
            <a:extLst>
              <a:ext uri="{FF2B5EF4-FFF2-40B4-BE49-F238E27FC236}">
                <a16:creationId xmlns:a16="http://schemas.microsoft.com/office/drawing/2014/main" id="{7C4CB7FB-7CDC-32B6-97A0-97039F80CBB7}"/>
              </a:ext>
            </a:extLst>
          </p:cNvPr>
          <p:cNvPicPr>
            <a:picLocks noChangeAspect="1"/>
          </p:cNvPicPr>
          <p:nvPr/>
        </p:nvPicPr>
        <p:blipFill>
          <a:blip r:embed="rId3"/>
          <a:stretch>
            <a:fillRect/>
          </a:stretch>
        </p:blipFill>
        <p:spPr>
          <a:xfrm>
            <a:off x="2637264" y="1467550"/>
            <a:ext cx="6673646" cy="4839983"/>
          </a:xfrm>
          <a:prstGeom prst="rect">
            <a:avLst/>
          </a:prstGeom>
        </p:spPr>
      </p:pic>
    </p:spTree>
    <p:extLst>
      <p:ext uri="{BB962C8B-B14F-4D97-AF65-F5344CB8AC3E}">
        <p14:creationId xmlns:p14="http://schemas.microsoft.com/office/powerpoint/2010/main" val="40015111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84522CD-E221-F023-A7C1-4CC7B8BA17E6}"/>
              </a:ext>
            </a:extLst>
          </p:cNvPr>
          <p:cNvPicPr>
            <a:picLocks noChangeAspect="1"/>
          </p:cNvPicPr>
          <p:nvPr/>
        </p:nvPicPr>
        <p:blipFill>
          <a:blip r:embed="rId2"/>
          <a:stretch>
            <a:fillRect/>
          </a:stretch>
        </p:blipFill>
        <p:spPr>
          <a:xfrm>
            <a:off x="2637942" y="1996812"/>
            <a:ext cx="6916115" cy="4305901"/>
          </a:xfrm>
          <a:prstGeom prst="rect">
            <a:avLst/>
          </a:prstGeom>
        </p:spPr>
      </p:pic>
      <p:sp>
        <p:nvSpPr>
          <p:cNvPr id="4" name="Introduction (Text)">
            <a:extLst>
              <a:ext uri="{FF2B5EF4-FFF2-40B4-BE49-F238E27FC236}">
                <a16:creationId xmlns:a16="http://schemas.microsoft.com/office/drawing/2014/main" id="{3D8F525E-F882-153C-358E-14F88FFFB10A}"/>
              </a:ext>
            </a:extLst>
          </p:cNvPr>
          <p:cNvSpPr/>
          <p:nvPr/>
        </p:nvSpPr>
        <p:spPr>
          <a:xfrm>
            <a:off x="2881088" y="814080"/>
            <a:ext cx="6429821" cy="702986"/>
          </a:xfrm>
          <a:prstGeom prst="roundRect">
            <a:avLst>
              <a:gd name="adj" fmla="val 50000"/>
            </a:avLst>
          </a:prstGeom>
          <a:solidFill>
            <a:srgbClr val="3AA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PH" sz="2400" b="1">
                <a:latin typeface="#9Slide03 AmpleSoft Bold" panose="02000000000000000000" pitchFamily="2" charset="77"/>
                <a:cs typeface="Arial" panose="020B0604020202020204" pitchFamily="34" charset="0"/>
              </a:rPr>
              <a:t>5.1.3 Kết quả từ mô hình PCN</a:t>
            </a:r>
            <a:endParaRPr lang="en-PH" sz="2400" b="1" dirty="0">
              <a:latin typeface="#9Slide03 AmpleSoft Bold" panose="02000000000000000000" pitchFamily="2" charset="77"/>
              <a:cs typeface="Arial" panose="020B0604020202020204" pitchFamily="34" charset="0"/>
            </a:endParaRPr>
          </a:p>
        </p:txBody>
      </p:sp>
    </p:spTree>
    <p:extLst>
      <p:ext uri="{BB962C8B-B14F-4D97-AF65-F5344CB8AC3E}">
        <p14:creationId xmlns:p14="http://schemas.microsoft.com/office/powerpoint/2010/main" val="206543062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BORDER">
            <a:extLst>
              <a:ext uri="{FF2B5EF4-FFF2-40B4-BE49-F238E27FC236}">
                <a16:creationId xmlns:a16="http://schemas.microsoft.com/office/drawing/2014/main" id="{F81B7C98-2A6D-DA4E-A8BB-CFA93B3D019D}"/>
              </a:ext>
            </a:extLst>
          </p:cNvPr>
          <p:cNvSpPr/>
          <p:nvPr/>
        </p:nvSpPr>
        <p:spPr>
          <a:xfrm>
            <a:off x="44457" y="380259"/>
            <a:ext cx="8570563" cy="5014451"/>
          </a:xfrm>
          <a:prstGeom prst="rect">
            <a:avLst/>
          </a:prstGeom>
          <a:solidFill>
            <a:srgbClr val="486D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9Slide03 AmpleSoft" panose="02000000000000000000" pitchFamily="2" charset="77"/>
            </a:endParaRPr>
          </a:p>
        </p:txBody>
      </p:sp>
      <p:sp>
        <p:nvSpPr>
          <p:cNvPr id="4" name="Rectangle: Rounded Corners 2">
            <a:extLst>
              <a:ext uri="{FF2B5EF4-FFF2-40B4-BE49-F238E27FC236}">
                <a16:creationId xmlns:a16="http://schemas.microsoft.com/office/drawing/2014/main" id="{55886C72-BBB1-944E-BBE8-036AF9F5C8C3}"/>
              </a:ext>
            </a:extLst>
          </p:cNvPr>
          <p:cNvSpPr/>
          <p:nvPr/>
        </p:nvSpPr>
        <p:spPr>
          <a:xfrm>
            <a:off x="359745" y="535451"/>
            <a:ext cx="7844803" cy="4502168"/>
          </a:xfrm>
          <a:prstGeom prst="roundRect">
            <a:avLst>
              <a:gd name="adj" fmla="val 905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00">
                <a:solidFill>
                  <a:srgbClr val="000000"/>
                </a:solidFill>
                <a:effectLst/>
                <a:latin typeface="#9Slide03 AmpleSoft" panose="02000000000000000000" pitchFamily="2" charset="77"/>
                <a:ea typeface="Arial" panose="020B0604020202020204" pitchFamily="34" charset="0"/>
              </a:rPr>
              <a:t>Kết quả trên nhằm khẳng định bảng màu mà mô hình tạo ra có thể áp dụng được cho nhiều hình ảnh có hình dạng và kết cấu đa dạng </a:t>
            </a:r>
            <a:r>
              <a:rPr lang="en-US" sz="2500">
                <a:solidFill>
                  <a:srgbClr val="000000"/>
                </a:solidFill>
                <a:effectLst/>
                <a:latin typeface="#9Slide03 AmpleSoft" panose="02000000000000000000" pitchFamily="2" charset="77"/>
                <a:ea typeface="Arial" panose="020B0604020202020204" pitchFamily="34" charset="0"/>
                <a:cs typeface="Times New Roman" panose="02020603050405020304" pitchFamily="18" charset="0"/>
                <a:sym typeface="Wingdings" panose="05000000000000000000" pitchFamily="2" charset="2"/>
              </a:rPr>
              <a:t></a:t>
            </a:r>
            <a:r>
              <a:rPr lang="en-US" sz="2500">
                <a:solidFill>
                  <a:srgbClr val="000000"/>
                </a:solidFill>
                <a:effectLst/>
                <a:latin typeface="#9Slide03 AmpleSoft" panose="02000000000000000000" pitchFamily="2" charset="77"/>
                <a:ea typeface="Arial" panose="020B0604020202020204" pitchFamily="34" charset="0"/>
              </a:rPr>
              <a:t> bảng màu có thể sử dụng cho nhiều thể loại ảnh khác nhau.</a:t>
            </a:r>
            <a:endParaRPr lang="vi-VN" sz="2500" dirty="0">
              <a:solidFill>
                <a:schemeClr val="tx1"/>
              </a:solidFill>
              <a:latin typeface="#9Slide03 AmpleSoft" panose="02000000000000000000" pitchFamily="2" charset="77"/>
            </a:endParaRPr>
          </a:p>
        </p:txBody>
      </p:sp>
      <p:grpSp>
        <p:nvGrpSpPr>
          <p:cNvPr id="5" name="MALE PRESENTER">
            <a:extLst>
              <a:ext uri="{FF2B5EF4-FFF2-40B4-BE49-F238E27FC236}">
                <a16:creationId xmlns:a16="http://schemas.microsoft.com/office/drawing/2014/main" id="{E8CC317C-09C1-8A46-AF31-15F73073AB4D}"/>
              </a:ext>
            </a:extLst>
          </p:cNvPr>
          <p:cNvGrpSpPr/>
          <p:nvPr/>
        </p:nvGrpSpPr>
        <p:grpSpPr>
          <a:xfrm>
            <a:off x="8039018" y="1618548"/>
            <a:ext cx="3824929" cy="5625512"/>
            <a:chOff x="8039018" y="1618548"/>
            <a:chExt cx="3824929" cy="5625512"/>
          </a:xfrm>
        </p:grpSpPr>
        <p:grpSp>
          <p:nvGrpSpPr>
            <p:cNvPr id="6" name="Group 5">
              <a:extLst>
                <a:ext uri="{FF2B5EF4-FFF2-40B4-BE49-F238E27FC236}">
                  <a16:creationId xmlns:a16="http://schemas.microsoft.com/office/drawing/2014/main" id="{D5F69E4E-49E7-714D-B865-79CD810A3712}"/>
                </a:ext>
              </a:extLst>
            </p:cNvPr>
            <p:cNvGrpSpPr/>
            <p:nvPr/>
          </p:nvGrpSpPr>
          <p:grpSpPr>
            <a:xfrm>
              <a:off x="8039018" y="1618548"/>
              <a:ext cx="3824929" cy="5625512"/>
              <a:chOff x="8039018" y="1618548"/>
              <a:chExt cx="3824929" cy="5625512"/>
            </a:xfrm>
          </p:grpSpPr>
          <p:sp>
            <p:nvSpPr>
              <p:cNvPr id="11" name="Freeform: Shape 51">
                <a:extLst>
                  <a:ext uri="{FF2B5EF4-FFF2-40B4-BE49-F238E27FC236}">
                    <a16:creationId xmlns:a16="http://schemas.microsoft.com/office/drawing/2014/main" id="{2B61AE1B-BEAD-4D49-8650-5B3F41D17DBF}"/>
                  </a:ext>
                </a:extLst>
              </p:cNvPr>
              <p:cNvSpPr/>
              <p:nvPr/>
            </p:nvSpPr>
            <p:spPr>
              <a:xfrm flipH="1">
                <a:off x="10858001" y="4715861"/>
                <a:ext cx="417597" cy="773831"/>
              </a:xfrm>
              <a:custGeom>
                <a:avLst/>
                <a:gdLst>
                  <a:gd name="connsiteX0" fmla="*/ 375079 w 417597"/>
                  <a:gd name="connsiteY0" fmla="*/ 181 h 773831"/>
                  <a:gd name="connsiteX1" fmla="*/ 2594 w 417597"/>
                  <a:gd name="connsiteY1" fmla="*/ 569831 h 773831"/>
                  <a:gd name="connsiteX2" fmla="*/ 417597 w 417597"/>
                  <a:gd name="connsiteY2" fmla="*/ 773831 h 773831"/>
                  <a:gd name="connsiteX3" fmla="*/ 375079 w 417597"/>
                  <a:gd name="connsiteY3" fmla="*/ 181 h 773831"/>
                </a:gdLst>
                <a:ahLst/>
                <a:cxnLst>
                  <a:cxn ang="0">
                    <a:pos x="connsiteX0" y="connsiteY0"/>
                  </a:cxn>
                  <a:cxn ang="0">
                    <a:pos x="connsiteX1" y="connsiteY1"/>
                  </a:cxn>
                  <a:cxn ang="0">
                    <a:pos x="connsiteX2" y="connsiteY2"/>
                  </a:cxn>
                  <a:cxn ang="0">
                    <a:pos x="connsiteX3" y="connsiteY3"/>
                  </a:cxn>
                </a:cxnLst>
                <a:rect l="l" t="t" r="r" b="b"/>
                <a:pathLst>
                  <a:path w="417597" h="773831">
                    <a:moveTo>
                      <a:pt x="375079" y="181"/>
                    </a:moveTo>
                    <a:cubicBezTo>
                      <a:pt x="353321" y="-10739"/>
                      <a:pt x="-35255" y="476126"/>
                      <a:pt x="2594" y="569831"/>
                    </a:cubicBezTo>
                    <a:cubicBezTo>
                      <a:pt x="18517" y="609264"/>
                      <a:pt x="205926" y="691547"/>
                      <a:pt x="417597" y="773831"/>
                    </a:cubicBezTo>
                    <a:cubicBezTo>
                      <a:pt x="408176" y="361247"/>
                      <a:pt x="384833" y="5019"/>
                      <a:pt x="375079" y="181"/>
                    </a:cubicBezTo>
                    <a:close/>
                  </a:path>
                </a:pathLst>
              </a:custGeom>
              <a:solidFill>
                <a:srgbClr val="020202"/>
              </a:solidFill>
              <a:ln w="3939"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black"/>
                  </a:solidFill>
                  <a:effectLst/>
                  <a:uLnTx/>
                  <a:uFillTx/>
                  <a:latin typeface="#9Slide03 AmpleSoft" panose="02000000000000000000" pitchFamily="2" charset="77"/>
                </a:endParaRPr>
              </a:p>
            </p:txBody>
          </p:sp>
          <p:sp>
            <p:nvSpPr>
              <p:cNvPr id="12" name="Freeform: Shape 49">
                <a:extLst>
                  <a:ext uri="{FF2B5EF4-FFF2-40B4-BE49-F238E27FC236}">
                    <a16:creationId xmlns:a16="http://schemas.microsoft.com/office/drawing/2014/main" id="{9BBB9E12-BC18-D243-B38A-DA10198BEC2A}"/>
                  </a:ext>
                </a:extLst>
              </p:cNvPr>
              <p:cNvSpPr/>
              <p:nvPr/>
            </p:nvSpPr>
            <p:spPr>
              <a:xfrm flipH="1">
                <a:off x="8039018" y="3220434"/>
                <a:ext cx="3824929" cy="4023626"/>
              </a:xfrm>
              <a:custGeom>
                <a:avLst/>
                <a:gdLst>
                  <a:gd name="connsiteX0" fmla="*/ 1901976 w 3824929"/>
                  <a:gd name="connsiteY0" fmla="*/ 0 h 4023626"/>
                  <a:gd name="connsiteX1" fmla="*/ 830707 w 3824929"/>
                  <a:gd name="connsiteY1" fmla="*/ 346308 h 4023626"/>
                  <a:gd name="connsiteX2" fmla="*/ 140594 w 3824929"/>
                  <a:gd name="connsiteY2" fmla="*/ 1862506 h 4023626"/>
                  <a:gd name="connsiteX3" fmla="*/ 36 w 3824929"/>
                  <a:gd name="connsiteY3" fmla="*/ 2317775 h 4023626"/>
                  <a:gd name="connsiteX4" fmla="*/ 303909 w 3824929"/>
                  <a:gd name="connsiteY4" fmla="*/ 2464336 h 4023626"/>
                  <a:gd name="connsiteX5" fmla="*/ 1009364 w 3824929"/>
                  <a:gd name="connsiteY5" fmla="*/ 2698015 h 4023626"/>
                  <a:gd name="connsiteX6" fmla="*/ 872609 w 3824929"/>
                  <a:gd name="connsiteY6" fmla="*/ 3910101 h 4023626"/>
                  <a:gd name="connsiteX7" fmla="*/ 2909971 w 3824929"/>
                  <a:gd name="connsiteY7" fmla="*/ 3611385 h 4023626"/>
                  <a:gd name="connsiteX8" fmla="*/ 2900134 w 3824929"/>
                  <a:gd name="connsiteY8" fmla="*/ 3097092 h 4023626"/>
                  <a:gd name="connsiteX9" fmla="*/ 3028935 w 3824929"/>
                  <a:gd name="connsiteY9" fmla="*/ 1439168 h 4023626"/>
                  <a:gd name="connsiteX10" fmla="*/ 3311883 w 3824929"/>
                  <a:gd name="connsiteY10" fmla="*/ 2332199 h 4023626"/>
                  <a:gd name="connsiteX11" fmla="*/ 3353695 w 3824929"/>
                  <a:gd name="connsiteY11" fmla="*/ 2431369 h 4023626"/>
                  <a:gd name="connsiteX12" fmla="*/ 3356117 w 3824929"/>
                  <a:gd name="connsiteY12" fmla="*/ 2435546 h 4023626"/>
                  <a:gd name="connsiteX13" fmla="*/ 3824929 w 3824929"/>
                  <a:gd name="connsiteY13" fmla="*/ 2170289 h 4023626"/>
                  <a:gd name="connsiteX14" fmla="*/ 3804335 w 3824929"/>
                  <a:gd name="connsiteY14" fmla="*/ 2116195 h 4023626"/>
                  <a:gd name="connsiteX15" fmla="*/ 3346481 w 3824929"/>
                  <a:gd name="connsiteY15" fmla="*/ 519378 h 4023626"/>
                  <a:gd name="connsiteX16" fmla="*/ 2291968 w 3824929"/>
                  <a:gd name="connsiteY16" fmla="*/ 42268 h 4023626"/>
                  <a:gd name="connsiteX17" fmla="*/ 1901976 w 3824929"/>
                  <a:gd name="connsiteY17" fmla="*/ 0 h 4023626"/>
                  <a:gd name="connsiteX18" fmla="*/ 963428 w 3824929"/>
                  <a:gd name="connsiteY18" fmla="*/ 1495607 h 4023626"/>
                  <a:gd name="connsiteX19" fmla="*/ 1005946 w 3824929"/>
                  <a:gd name="connsiteY19" fmla="*/ 2269257 h 4023626"/>
                  <a:gd name="connsiteX20" fmla="*/ 590943 w 3824929"/>
                  <a:gd name="connsiteY20" fmla="*/ 2065257 h 4023626"/>
                  <a:gd name="connsiteX21" fmla="*/ 963428 w 3824929"/>
                  <a:gd name="connsiteY21" fmla="*/ 1495607 h 4023626"/>
                  <a:gd name="connsiteX0" fmla="*/ 1901976 w 3824929"/>
                  <a:gd name="connsiteY0" fmla="*/ 0 h 4023626"/>
                  <a:gd name="connsiteX1" fmla="*/ 830707 w 3824929"/>
                  <a:gd name="connsiteY1" fmla="*/ 346308 h 4023626"/>
                  <a:gd name="connsiteX2" fmla="*/ 140594 w 3824929"/>
                  <a:gd name="connsiteY2" fmla="*/ 1862506 h 4023626"/>
                  <a:gd name="connsiteX3" fmla="*/ 36 w 3824929"/>
                  <a:gd name="connsiteY3" fmla="*/ 2317775 h 4023626"/>
                  <a:gd name="connsiteX4" fmla="*/ 303909 w 3824929"/>
                  <a:gd name="connsiteY4" fmla="*/ 2464336 h 4023626"/>
                  <a:gd name="connsiteX5" fmla="*/ 1009364 w 3824929"/>
                  <a:gd name="connsiteY5" fmla="*/ 2698015 h 4023626"/>
                  <a:gd name="connsiteX6" fmla="*/ 872609 w 3824929"/>
                  <a:gd name="connsiteY6" fmla="*/ 3910101 h 4023626"/>
                  <a:gd name="connsiteX7" fmla="*/ 2909971 w 3824929"/>
                  <a:gd name="connsiteY7" fmla="*/ 3611385 h 4023626"/>
                  <a:gd name="connsiteX8" fmla="*/ 2900134 w 3824929"/>
                  <a:gd name="connsiteY8" fmla="*/ 3097092 h 4023626"/>
                  <a:gd name="connsiteX9" fmla="*/ 3028935 w 3824929"/>
                  <a:gd name="connsiteY9" fmla="*/ 1439168 h 4023626"/>
                  <a:gd name="connsiteX10" fmla="*/ 3311883 w 3824929"/>
                  <a:gd name="connsiteY10" fmla="*/ 2332199 h 4023626"/>
                  <a:gd name="connsiteX11" fmla="*/ 3353695 w 3824929"/>
                  <a:gd name="connsiteY11" fmla="*/ 2431369 h 4023626"/>
                  <a:gd name="connsiteX12" fmla="*/ 3396757 w 3824929"/>
                  <a:gd name="connsiteY12" fmla="*/ 2435546 h 4023626"/>
                  <a:gd name="connsiteX13" fmla="*/ 3824929 w 3824929"/>
                  <a:gd name="connsiteY13" fmla="*/ 2170289 h 4023626"/>
                  <a:gd name="connsiteX14" fmla="*/ 3804335 w 3824929"/>
                  <a:gd name="connsiteY14" fmla="*/ 2116195 h 4023626"/>
                  <a:gd name="connsiteX15" fmla="*/ 3346481 w 3824929"/>
                  <a:gd name="connsiteY15" fmla="*/ 519378 h 4023626"/>
                  <a:gd name="connsiteX16" fmla="*/ 2291968 w 3824929"/>
                  <a:gd name="connsiteY16" fmla="*/ 42268 h 4023626"/>
                  <a:gd name="connsiteX17" fmla="*/ 1901976 w 3824929"/>
                  <a:gd name="connsiteY17" fmla="*/ 0 h 4023626"/>
                  <a:gd name="connsiteX18" fmla="*/ 963428 w 3824929"/>
                  <a:gd name="connsiteY18" fmla="*/ 1495607 h 4023626"/>
                  <a:gd name="connsiteX19" fmla="*/ 1005946 w 3824929"/>
                  <a:gd name="connsiteY19" fmla="*/ 2269257 h 4023626"/>
                  <a:gd name="connsiteX20" fmla="*/ 590943 w 3824929"/>
                  <a:gd name="connsiteY20" fmla="*/ 2065257 h 4023626"/>
                  <a:gd name="connsiteX21" fmla="*/ 963428 w 3824929"/>
                  <a:gd name="connsiteY21" fmla="*/ 1495607 h 4023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824929" h="4023626">
                    <a:moveTo>
                      <a:pt x="1901976" y="0"/>
                    </a:moveTo>
                    <a:cubicBezTo>
                      <a:pt x="1901976" y="0"/>
                      <a:pt x="1127078" y="211670"/>
                      <a:pt x="830707" y="346308"/>
                    </a:cubicBezTo>
                    <a:cubicBezTo>
                      <a:pt x="687150" y="411417"/>
                      <a:pt x="337257" y="1299613"/>
                      <a:pt x="140594" y="1862506"/>
                    </a:cubicBezTo>
                    <a:cubicBezTo>
                      <a:pt x="55058" y="2106856"/>
                      <a:pt x="-1631" y="2289931"/>
                      <a:pt x="36" y="2317775"/>
                    </a:cubicBezTo>
                    <a:cubicBezTo>
                      <a:pt x="1620" y="2344205"/>
                      <a:pt x="126587" y="2399142"/>
                      <a:pt x="303909" y="2464336"/>
                    </a:cubicBezTo>
                    <a:cubicBezTo>
                      <a:pt x="505991" y="2538283"/>
                      <a:pt x="776184" y="2625401"/>
                      <a:pt x="1009364" y="2698015"/>
                    </a:cubicBezTo>
                    <a:cubicBezTo>
                      <a:pt x="1007530" y="2932692"/>
                      <a:pt x="894368" y="3755956"/>
                      <a:pt x="872609" y="3910101"/>
                    </a:cubicBezTo>
                    <a:cubicBezTo>
                      <a:pt x="1189376" y="4062329"/>
                      <a:pt x="3008469" y="4141741"/>
                      <a:pt x="2909971" y="3611385"/>
                    </a:cubicBezTo>
                    <a:cubicBezTo>
                      <a:pt x="2905720" y="3460323"/>
                      <a:pt x="2900134" y="3234898"/>
                      <a:pt x="2900134" y="3097092"/>
                    </a:cubicBezTo>
                    <a:cubicBezTo>
                      <a:pt x="2900134" y="2875337"/>
                      <a:pt x="3028935" y="1439168"/>
                      <a:pt x="3028935" y="1439168"/>
                    </a:cubicBezTo>
                    <a:cubicBezTo>
                      <a:pt x="3028935" y="1439168"/>
                      <a:pt x="3300962" y="2186222"/>
                      <a:pt x="3311883" y="2332199"/>
                    </a:cubicBezTo>
                    <a:cubicBezTo>
                      <a:pt x="3313238" y="2350415"/>
                      <a:pt x="3328322" y="2384888"/>
                      <a:pt x="3353695" y="2431369"/>
                    </a:cubicBezTo>
                    <a:lnTo>
                      <a:pt x="3396757" y="2435546"/>
                    </a:lnTo>
                    <a:lnTo>
                      <a:pt x="3824929" y="2170289"/>
                    </a:lnTo>
                    <a:lnTo>
                      <a:pt x="3804335" y="2116195"/>
                    </a:lnTo>
                    <a:cubicBezTo>
                      <a:pt x="3585077" y="1425246"/>
                      <a:pt x="3427598" y="789905"/>
                      <a:pt x="3346481" y="519378"/>
                    </a:cubicBezTo>
                    <a:cubicBezTo>
                      <a:pt x="3265199" y="248851"/>
                      <a:pt x="2291968" y="42268"/>
                      <a:pt x="2291968" y="42268"/>
                    </a:cubicBezTo>
                    <a:lnTo>
                      <a:pt x="1901976" y="0"/>
                    </a:lnTo>
                    <a:close/>
                    <a:moveTo>
                      <a:pt x="963428" y="1495607"/>
                    </a:moveTo>
                    <a:cubicBezTo>
                      <a:pt x="973182" y="1500445"/>
                      <a:pt x="996525" y="1856673"/>
                      <a:pt x="1005946" y="2269257"/>
                    </a:cubicBezTo>
                    <a:cubicBezTo>
                      <a:pt x="794275" y="2186973"/>
                      <a:pt x="606866" y="2104690"/>
                      <a:pt x="590943" y="2065257"/>
                    </a:cubicBezTo>
                    <a:cubicBezTo>
                      <a:pt x="553094" y="1971552"/>
                      <a:pt x="941670" y="1484687"/>
                      <a:pt x="963428" y="1495607"/>
                    </a:cubicBezTo>
                    <a:close/>
                  </a:path>
                </a:pathLst>
              </a:custGeom>
              <a:solidFill>
                <a:srgbClr val="020202"/>
              </a:solidFill>
              <a:ln w="3939"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black"/>
                  </a:solidFill>
                  <a:effectLst/>
                  <a:uLnTx/>
                  <a:uFillTx/>
                  <a:latin typeface="#9Slide03 AmpleSoft" panose="02000000000000000000" pitchFamily="2" charset="77"/>
                </a:endParaRPr>
              </a:p>
            </p:txBody>
          </p:sp>
          <p:sp>
            <p:nvSpPr>
              <p:cNvPr id="13" name="Freeform: Shape 33">
                <a:extLst>
                  <a:ext uri="{FF2B5EF4-FFF2-40B4-BE49-F238E27FC236}">
                    <a16:creationId xmlns:a16="http://schemas.microsoft.com/office/drawing/2014/main" id="{60B7AD05-A8A9-0A4E-A366-38031ED589F1}"/>
                  </a:ext>
                </a:extLst>
              </p:cNvPr>
              <p:cNvSpPr/>
              <p:nvPr/>
            </p:nvSpPr>
            <p:spPr>
              <a:xfrm flipH="1">
                <a:off x="9553489" y="2786535"/>
                <a:ext cx="659915" cy="873548"/>
              </a:xfrm>
              <a:custGeom>
                <a:avLst/>
                <a:gdLst>
                  <a:gd name="connsiteX0" fmla="*/ 295722 w 311990"/>
                  <a:gd name="connsiteY0" fmla="*/ 65019 h 412990"/>
                  <a:gd name="connsiteX1" fmla="*/ 309359 w 311990"/>
                  <a:gd name="connsiteY1" fmla="*/ 239898 h 412990"/>
                  <a:gd name="connsiteX2" fmla="*/ 173224 w 311990"/>
                  <a:gd name="connsiteY2" fmla="*/ 412728 h 412990"/>
                  <a:gd name="connsiteX3" fmla="*/ 0 w 311990"/>
                  <a:gd name="connsiteY3" fmla="*/ 268434 h 412990"/>
                  <a:gd name="connsiteX4" fmla="*/ 13480 w 311990"/>
                  <a:gd name="connsiteY4" fmla="*/ 66044 h 412990"/>
                  <a:gd name="connsiteX5" fmla="*/ 295722 w 311990"/>
                  <a:gd name="connsiteY5" fmla="*/ 65019 h 412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1990" h="412990">
                    <a:moveTo>
                      <a:pt x="295722" y="65019"/>
                    </a:moveTo>
                    <a:cubicBezTo>
                      <a:pt x="295722" y="65019"/>
                      <a:pt x="276764" y="168914"/>
                      <a:pt x="309359" y="239898"/>
                    </a:cubicBezTo>
                    <a:cubicBezTo>
                      <a:pt x="309359" y="239898"/>
                      <a:pt x="342545" y="405278"/>
                      <a:pt x="173224" y="412728"/>
                    </a:cubicBezTo>
                    <a:cubicBezTo>
                      <a:pt x="3902" y="420137"/>
                      <a:pt x="0" y="268434"/>
                      <a:pt x="0" y="268434"/>
                    </a:cubicBezTo>
                    <a:cubicBezTo>
                      <a:pt x="0" y="268434"/>
                      <a:pt x="40517" y="214043"/>
                      <a:pt x="13480" y="66044"/>
                    </a:cubicBezTo>
                    <a:cubicBezTo>
                      <a:pt x="-13519" y="-81955"/>
                      <a:pt x="295722" y="65019"/>
                      <a:pt x="295722" y="65019"/>
                    </a:cubicBezTo>
                    <a:close/>
                  </a:path>
                </a:pathLst>
              </a:custGeom>
              <a:solidFill>
                <a:srgbClr val="F8BDBC"/>
              </a:solidFill>
              <a:ln w="393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black"/>
                  </a:solidFill>
                  <a:effectLst/>
                  <a:uLnTx/>
                  <a:uFillTx/>
                  <a:latin typeface="#9Slide03 AmpleSoft" panose="02000000000000000000" pitchFamily="2" charset="77"/>
                </a:endParaRPr>
              </a:p>
            </p:txBody>
          </p:sp>
          <p:sp>
            <p:nvSpPr>
              <p:cNvPr id="14" name="Freeform: Shape 34">
                <a:extLst>
                  <a:ext uri="{FF2B5EF4-FFF2-40B4-BE49-F238E27FC236}">
                    <a16:creationId xmlns:a16="http://schemas.microsoft.com/office/drawing/2014/main" id="{D515D60A-285F-8F44-B9AF-F5C9ED7B4F4D}"/>
                  </a:ext>
                </a:extLst>
              </p:cNvPr>
              <p:cNvSpPr/>
              <p:nvPr/>
            </p:nvSpPr>
            <p:spPr>
              <a:xfrm flipH="1">
                <a:off x="9409851" y="1834950"/>
                <a:ext cx="944136" cy="1301004"/>
              </a:xfrm>
              <a:custGeom>
                <a:avLst/>
                <a:gdLst>
                  <a:gd name="connsiteX0" fmla="*/ 259276 w 446362"/>
                  <a:gd name="connsiteY0" fmla="*/ 2086 h 703243"/>
                  <a:gd name="connsiteX1" fmla="*/ 442944 w 446362"/>
                  <a:gd name="connsiteY1" fmla="*/ 384202 h 703243"/>
                  <a:gd name="connsiteX2" fmla="*/ 205949 w 446362"/>
                  <a:gd name="connsiteY2" fmla="*/ 702548 h 703243"/>
                  <a:gd name="connsiteX3" fmla="*/ 12 w 446362"/>
                  <a:gd name="connsiteY3" fmla="*/ 285037 h 703243"/>
                  <a:gd name="connsiteX4" fmla="*/ 259276 w 446362"/>
                  <a:gd name="connsiteY4" fmla="*/ 2086 h 7032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6362" h="703243">
                    <a:moveTo>
                      <a:pt x="259276" y="2086"/>
                    </a:moveTo>
                    <a:cubicBezTo>
                      <a:pt x="259276" y="2086"/>
                      <a:pt x="475933" y="37046"/>
                      <a:pt x="442944" y="384202"/>
                    </a:cubicBezTo>
                    <a:cubicBezTo>
                      <a:pt x="409955" y="731359"/>
                      <a:pt x="218719" y="702902"/>
                      <a:pt x="205949" y="702548"/>
                    </a:cubicBezTo>
                    <a:cubicBezTo>
                      <a:pt x="193179" y="702193"/>
                      <a:pt x="13964" y="708893"/>
                      <a:pt x="12" y="285037"/>
                    </a:cubicBezTo>
                    <a:cubicBezTo>
                      <a:pt x="12" y="285037"/>
                      <a:pt x="-6097" y="-28381"/>
                      <a:pt x="259276" y="2086"/>
                    </a:cubicBezTo>
                    <a:close/>
                  </a:path>
                </a:pathLst>
              </a:custGeom>
              <a:solidFill>
                <a:srgbClr val="F8BDBC"/>
              </a:solidFill>
              <a:ln w="393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black"/>
                  </a:solidFill>
                  <a:effectLst/>
                  <a:uLnTx/>
                  <a:uFillTx/>
                  <a:latin typeface="#9Slide03 AmpleSoft" panose="02000000000000000000" pitchFamily="2" charset="77"/>
                </a:endParaRPr>
              </a:p>
            </p:txBody>
          </p:sp>
          <p:sp>
            <p:nvSpPr>
              <p:cNvPr id="15" name="Freeform: Shape 35">
                <a:extLst>
                  <a:ext uri="{FF2B5EF4-FFF2-40B4-BE49-F238E27FC236}">
                    <a16:creationId xmlns:a16="http://schemas.microsoft.com/office/drawing/2014/main" id="{2C8B962A-B4AD-194B-BD5F-B484E2622DD1}"/>
                  </a:ext>
                </a:extLst>
              </p:cNvPr>
              <p:cNvSpPr/>
              <p:nvPr/>
            </p:nvSpPr>
            <p:spPr>
              <a:xfrm flipH="1">
                <a:off x="9338743" y="2229486"/>
                <a:ext cx="97842" cy="353193"/>
              </a:xfrm>
              <a:custGeom>
                <a:avLst/>
                <a:gdLst>
                  <a:gd name="connsiteX0" fmla="*/ 12571 w 46257"/>
                  <a:gd name="connsiteY0" fmla="*/ 11451 h 166980"/>
                  <a:gd name="connsiteX1" fmla="*/ 45009 w 46257"/>
                  <a:gd name="connsiteY1" fmla="*/ 11766 h 166980"/>
                  <a:gd name="connsiteX2" fmla="*/ 11192 w 46257"/>
                  <a:gd name="connsiteY2" fmla="*/ 160711 h 166980"/>
                  <a:gd name="connsiteX3" fmla="*/ 1181 w 46257"/>
                  <a:gd name="connsiteY3" fmla="*/ 165283 h 166980"/>
                  <a:gd name="connsiteX4" fmla="*/ 12571 w 46257"/>
                  <a:gd name="connsiteY4" fmla="*/ 11451 h 166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257" h="166980">
                    <a:moveTo>
                      <a:pt x="12571" y="11451"/>
                    </a:moveTo>
                    <a:cubicBezTo>
                      <a:pt x="12571" y="11451"/>
                      <a:pt x="36298" y="-14523"/>
                      <a:pt x="45009" y="11766"/>
                    </a:cubicBezTo>
                    <a:cubicBezTo>
                      <a:pt x="53719" y="38055"/>
                      <a:pt x="14108" y="151212"/>
                      <a:pt x="11192" y="160711"/>
                    </a:cubicBezTo>
                    <a:cubicBezTo>
                      <a:pt x="11192" y="160711"/>
                      <a:pt x="6856" y="170919"/>
                      <a:pt x="1181" y="165283"/>
                    </a:cubicBezTo>
                    <a:cubicBezTo>
                      <a:pt x="-4574" y="159686"/>
                      <a:pt x="12571" y="11451"/>
                      <a:pt x="12571" y="11451"/>
                    </a:cubicBezTo>
                    <a:close/>
                  </a:path>
                </a:pathLst>
              </a:custGeom>
              <a:solidFill>
                <a:srgbClr val="F8BDBC"/>
              </a:solidFill>
              <a:ln w="393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black"/>
                  </a:solidFill>
                  <a:effectLst/>
                  <a:uLnTx/>
                  <a:uFillTx/>
                  <a:latin typeface="#9Slide03 AmpleSoft" panose="02000000000000000000" pitchFamily="2" charset="77"/>
                </a:endParaRPr>
              </a:p>
            </p:txBody>
          </p:sp>
          <p:sp>
            <p:nvSpPr>
              <p:cNvPr id="16" name="Freeform: Shape 36">
                <a:extLst>
                  <a:ext uri="{FF2B5EF4-FFF2-40B4-BE49-F238E27FC236}">
                    <a16:creationId xmlns:a16="http://schemas.microsoft.com/office/drawing/2014/main" id="{6776F16F-FBE1-9A43-8581-4CF24E33ED51}"/>
                  </a:ext>
                </a:extLst>
              </p:cNvPr>
              <p:cNvSpPr/>
              <p:nvPr/>
            </p:nvSpPr>
            <p:spPr>
              <a:xfrm flipH="1">
                <a:off x="10321917" y="2219430"/>
                <a:ext cx="92571" cy="354263"/>
              </a:xfrm>
              <a:custGeom>
                <a:avLst/>
                <a:gdLst>
                  <a:gd name="connsiteX0" fmla="*/ 33857 w 43765"/>
                  <a:gd name="connsiteY0" fmla="*/ 11831 h 167486"/>
                  <a:gd name="connsiteX1" fmla="*/ 1419 w 43765"/>
                  <a:gd name="connsiteY1" fmla="*/ 11515 h 167486"/>
                  <a:gd name="connsiteX2" fmla="*/ 32438 w 43765"/>
                  <a:gd name="connsiteY2" fmla="*/ 161091 h 167486"/>
                  <a:gd name="connsiteX3" fmla="*/ 42370 w 43765"/>
                  <a:gd name="connsiteY3" fmla="*/ 165860 h 167486"/>
                  <a:gd name="connsiteX4" fmla="*/ 33857 w 43765"/>
                  <a:gd name="connsiteY4" fmla="*/ 11831 h 1674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765" h="167486">
                    <a:moveTo>
                      <a:pt x="33857" y="11831"/>
                    </a:moveTo>
                    <a:cubicBezTo>
                      <a:pt x="33857" y="11831"/>
                      <a:pt x="10603" y="-14577"/>
                      <a:pt x="1419" y="11515"/>
                    </a:cubicBezTo>
                    <a:cubicBezTo>
                      <a:pt x="-7764" y="37607"/>
                      <a:pt x="30546" y="156637"/>
                      <a:pt x="32438" y="161091"/>
                    </a:cubicBezTo>
                    <a:cubicBezTo>
                      <a:pt x="32438" y="161091"/>
                      <a:pt x="36577" y="171378"/>
                      <a:pt x="42370" y="165860"/>
                    </a:cubicBezTo>
                    <a:cubicBezTo>
                      <a:pt x="48204" y="160342"/>
                      <a:pt x="33857" y="11831"/>
                      <a:pt x="33857" y="11831"/>
                    </a:cubicBezTo>
                    <a:close/>
                  </a:path>
                </a:pathLst>
              </a:custGeom>
              <a:solidFill>
                <a:srgbClr val="F8BDBC"/>
              </a:solidFill>
              <a:ln w="393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black"/>
                  </a:solidFill>
                  <a:effectLst/>
                  <a:uLnTx/>
                  <a:uFillTx/>
                  <a:latin typeface="#9Slide03 AmpleSoft" panose="02000000000000000000" pitchFamily="2" charset="77"/>
                </a:endParaRPr>
              </a:p>
            </p:txBody>
          </p:sp>
          <p:sp>
            <p:nvSpPr>
              <p:cNvPr id="17" name="Freeform: Shape 37">
                <a:extLst>
                  <a:ext uri="{FF2B5EF4-FFF2-40B4-BE49-F238E27FC236}">
                    <a16:creationId xmlns:a16="http://schemas.microsoft.com/office/drawing/2014/main" id="{5BB7C842-625E-2C47-BA08-1A50DF8E0172}"/>
                  </a:ext>
                </a:extLst>
              </p:cNvPr>
              <p:cNvSpPr/>
              <p:nvPr/>
            </p:nvSpPr>
            <p:spPr>
              <a:xfrm flipH="1">
                <a:off x="9358190" y="1701317"/>
                <a:ext cx="1045434" cy="854556"/>
              </a:xfrm>
              <a:custGeom>
                <a:avLst/>
                <a:gdLst>
                  <a:gd name="connsiteX0" fmla="*/ 466457 w 494253"/>
                  <a:gd name="connsiteY0" fmla="*/ 366762 h 428996"/>
                  <a:gd name="connsiteX1" fmla="*/ 435438 w 494253"/>
                  <a:gd name="connsiteY1" fmla="*/ 409211 h 428996"/>
                  <a:gd name="connsiteX2" fmla="*/ 431339 w 494253"/>
                  <a:gd name="connsiteY2" fmla="*/ 301532 h 428996"/>
                  <a:gd name="connsiteX3" fmla="*/ 433073 w 494253"/>
                  <a:gd name="connsiteY3" fmla="*/ 225582 h 428996"/>
                  <a:gd name="connsiteX4" fmla="*/ 48671 w 494253"/>
                  <a:gd name="connsiteY4" fmla="*/ 230154 h 428996"/>
                  <a:gd name="connsiteX5" fmla="*/ 59549 w 494253"/>
                  <a:gd name="connsiteY5" fmla="*/ 319978 h 428996"/>
                  <a:gd name="connsiteX6" fmla="*/ 51705 w 494253"/>
                  <a:gd name="connsiteY6" fmla="*/ 428997 h 428996"/>
                  <a:gd name="connsiteX7" fmla="*/ 26204 w 494253"/>
                  <a:gd name="connsiteY7" fmla="*/ 399515 h 428996"/>
                  <a:gd name="connsiteX8" fmla="*/ 191 w 494253"/>
                  <a:gd name="connsiteY8" fmla="*/ 194051 h 428996"/>
                  <a:gd name="connsiteX9" fmla="*/ 323030 w 494253"/>
                  <a:gd name="connsiteY9" fmla="*/ 3604 h 428996"/>
                  <a:gd name="connsiteX10" fmla="*/ 427989 w 494253"/>
                  <a:gd name="connsiteY10" fmla="*/ 44870 h 428996"/>
                  <a:gd name="connsiteX11" fmla="*/ 494046 w 494253"/>
                  <a:gd name="connsiteY11" fmla="*/ 170284 h 428996"/>
                  <a:gd name="connsiteX12" fmla="*/ 466457 w 494253"/>
                  <a:gd name="connsiteY12" fmla="*/ 366762 h 428996"/>
                  <a:gd name="connsiteX0" fmla="*/ 466457 w 494253"/>
                  <a:gd name="connsiteY0" fmla="*/ 366762 h 428997"/>
                  <a:gd name="connsiteX1" fmla="*/ 435438 w 494253"/>
                  <a:gd name="connsiteY1" fmla="*/ 409211 h 428997"/>
                  <a:gd name="connsiteX2" fmla="*/ 431339 w 494253"/>
                  <a:gd name="connsiteY2" fmla="*/ 301532 h 428997"/>
                  <a:gd name="connsiteX3" fmla="*/ 433073 w 494253"/>
                  <a:gd name="connsiteY3" fmla="*/ 225582 h 428997"/>
                  <a:gd name="connsiteX4" fmla="*/ 48671 w 494253"/>
                  <a:gd name="connsiteY4" fmla="*/ 230154 h 428997"/>
                  <a:gd name="connsiteX5" fmla="*/ 59549 w 494253"/>
                  <a:gd name="connsiteY5" fmla="*/ 319978 h 428997"/>
                  <a:gd name="connsiteX6" fmla="*/ 51705 w 494253"/>
                  <a:gd name="connsiteY6" fmla="*/ 428997 h 428997"/>
                  <a:gd name="connsiteX7" fmla="*/ 26204 w 494253"/>
                  <a:gd name="connsiteY7" fmla="*/ 399515 h 428997"/>
                  <a:gd name="connsiteX8" fmla="*/ 191 w 494253"/>
                  <a:gd name="connsiteY8" fmla="*/ 194051 h 428997"/>
                  <a:gd name="connsiteX9" fmla="*/ 323030 w 494253"/>
                  <a:gd name="connsiteY9" fmla="*/ 3604 h 428997"/>
                  <a:gd name="connsiteX10" fmla="*/ 427989 w 494253"/>
                  <a:gd name="connsiteY10" fmla="*/ 44870 h 428997"/>
                  <a:gd name="connsiteX11" fmla="*/ 494046 w 494253"/>
                  <a:gd name="connsiteY11" fmla="*/ 170284 h 428997"/>
                  <a:gd name="connsiteX12" fmla="*/ 466457 w 494253"/>
                  <a:gd name="connsiteY12" fmla="*/ 366762 h 428997"/>
                  <a:gd name="connsiteX0" fmla="*/ 466457 w 494253"/>
                  <a:gd name="connsiteY0" fmla="*/ 366762 h 428997"/>
                  <a:gd name="connsiteX1" fmla="*/ 435438 w 494253"/>
                  <a:gd name="connsiteY1" fmla="*/ 409211 h 428997"/>
                  <a:gd name="connsiteX2" fmla="*/ 431339 w 494253"/>
                  <a:gd name="connsiteY2" fmla="*/ 301532 h 428997"/>
                  <a:gd name="connsiteX3" fmla="*/ 433073 w 494253"/>
                  <a:gd name="connsiteY3" fmla="*/ 225582 h 428997"/>
                  <a:gd name="connsiteX4" fmla="*/ 48671 w 494253"/>
                  <a:gd name="connsiteY4" fmla="*/ 230154 h 428997"/>
                  <a:gd name="connsiteX5" fmla="*/ 59549 w 494253"/>
                  <a:gd name="connsiteY5" fmla="*/ 319978 h 428997"/>
                  <a:gd name="connsiteX6" fmla="*/ 51705 w 494253"/>
                  <a:gd name="connsiteY6" fmla="*/ 428997 h 428997"/>
                  <a:gd name="connsiteX7" fmla="*/ 26204 w 494253"/>
                  <a:gd name="connsiteY7" fmla="*/ 399515 h 428997"/>
                  <a:gd name="connsiteX8" fmla="*/ 191 w 494253"/>
                  <a:gd name="connsiteY8" fmla="*/ 194051 h 428997"/>
                  <a:gd name="connsiteX9" fmla="*/ 323030 w 494253"/>
                  <a:gd name="connsiteY9" fmla="*/ 3604 h 428997"/>
                  <a:gd name="connsiteX10" fmla="*/ 427989 w 494253"/>
                  <a:gd name="connsiteY10" fmla="*/ 44870 h 428997"/>
                  <a:gd name="connsiteX11" fmla="*/ 494046 w 494253"/>
                  <a:gd name="connsiteY11" fmla="*/ 170284 h 428997"/>
                  <a:gd name="connsiteX12" fmla="*/ 466457 w 494253"/>
                  <a:gd name="connsiteY12" fmla="*/ 366762 h 428997"/>
                  <a:gd name="connsiteX0" fmla="*/ 466457 w 494253"/>
                  <a:gd name="connsiteY0" fmla="*/ 366762 h 428997"/>
                  <a:gd name="connsiteX1" fmla="*/ 435438 w 494253"/>
                  <a:gd name="connsiteY1" fmla="*/ 409211 h 428997"/>
                  <a:gd name="connsiteX2" fmla="*/ 431339 w 494253"/>
                  <a:gd name="connsiteY2" fmla="*/ 301532 h 428997"/>
                  <a:gd name="connsiteX3" fmla="*/ 433073 w 494253"/>
                  <a:gd name="connsiteY3" fmla="*/ 225582 h 428997"/>
                  <a:gd name="connsiteX4" fmla="*/ 48671 w 494253"/>
                  <a:gd name="connsiteY4" fmla="*/ 230154 h 428997"/>
                  <a:gd name="connsiteX5" fmla="*/ 59549 w 494253"/>
                  <a:gd name="connsiteY5" fmla="*/ 319978 h 428997"/>
                  <a:gd name="connsiteX6" fmla="*/ 51705 w 494253"/>
                  <a:gd name="connsiteY6" fmla="*/ 428997 h 428997"/>
                  <a:gd name="connsiteX7" fmla="*/ 26204 w 494253"/>
                  <a:gd name="connsiteY7" fmla="*/ 399515 h 428997"/>
                  <a:gd name="connsiteX8" fmla="*/ 191 w 494253"/>
                  <a:gd name="connsiteY8" fmla="*/ 194051 h 428997"/>
                  <a:gd name="connsiteX9" fmla="*/ 323030 w 494253"/>
                  <a:gd name="connsiteY9" fmla="*/ 3604 h 428997"/>
                  <a:gd name="connsiteX10" fmla="*/ 427989 w 494253"/>
                  <a:gd name="connsiteY10" fmla="*/ 44870 h 428997"/>
                  <a:gd name="connsiteX11" fmla="*/ 494046 w 494253"/>
                  <a:gd name="connsiteY11" fmla="*/ 170284 h 428997"/>
                  <a:gd name="connsiteX12" fmla="*/ 466457 w 494253"/>
                  <a:gd name="connsiteY12" fmla="*/ 366762 h 428997"/>
                  <a:gd name="connsiteX0" fmla="*/ 466457 w 494253"/>
                  <a:gd name="connsiteY0" fmla="*/ 366762 h 428997"/>
                  <a:gd name="connsiteX1" fmla="*/ 435438 w 494253"/>
                  <a:gd name="connsiteY1" fmla="*/ 409211 h 428997"/>
                  <a:gd name="connsiteX2" fmla="*/ 431339 w 494253"/>
                  <a:gd name="connsiteY2" fmla="*/ 301532 h 428997"/>
                  <a:gd name="connsiteX3" fmla="*/ 433073 w 494253"/>
                  <a:gd name="connsiteY3" fmla="*/ 225582 h 428997"/>
                  <a:gd name="connsiteX4" fmla="*/ 242240 w 494253"/>
                  <a:gd name="connsiteY4" fmla="*/ 236940 h 428997"/>
                  <a:gd name="connsiteX5" fmla="*/ 48671 w 494253"/>
                  <a:gd name="connsiteY5" fmla="*/ 230154 h 428997"/>
                  <a:gd name="connsiteX6" fmla="*/ 59549 w 494253"/>
                  <a:gd name="connsiteY6" fmla="*/ 319978 h 428997"/>
                  <a:gd name="connsiteX7" fmla="*/ 51705 w 494253"/>
                  <a:gd name="connsiteY7" fmla="*/ 428997 h 428997"/>
                  <a:gd name="connsiteX8" fmla="*/ 26204 w 494253"/>
                  <a:gd name="connsiteY8" fmla="*/ 399515 h 428997"/>
                  <a:gd name="connsiteX9" fmla="*/ 191 w 494253"/>
                  <a:gd name="connsiteY9" fmla="*/ 194051 h 428997"/>
                  <a:gd name="connsiteX10" fmla="*/ 323030 w 494253"/>
                  <a:gd name="connsiteY10" fmla="*/ 3604 h 428997"/>
                  <a:gd name="connsiteX11" fmla="*/ 427989 w 494253"/>
                  <a:gd name="connsiteY11" fmla="*/ 44870 h 428997"/>
                  <a:gd name="connsiteX12" fmla="*/ 494046 w 494253"/>
                  <a:gd name="connsiteY12" fmla="*/ 170284 h 428997"/>
                  <a:gd name="connsiteX13" fmla="*/ 466457 w 494253"/>
                  <a:gd name="connsiteY13" fmla="*/ 366762 h 428997"/>
                  <a:gd name="connsiteX0" fmla="*/ 466457 w 494253"/>
                  <a:gd name="connsiteY0" fmla="*/ 366762 h 428997"/>
                  <a:gd name="connsiteX1" fmla="*/ 435438 w 494253"/>
                  <a:gd name="connsiteY1" fmla="*/ 409211 h 428997"/>
                  <a:gd name="connsiteX2" fmla="*/ 431339 w 494253"/>
                  <a:gd name="connsiteY2" fmla="*/ 301532 h 428997"/>
                  <a:gd name="connsiteX3" fmla="*/ 433073 w 494253"/>
                  <a:gd name="connsiteY3" fmla="*/ 225582 h 428997"/>
                  <a:gd name="connsiteX4" fmla="*/ 242240 w 494253"/>
                  <a:gd name="connsiteY4" fmla="*/ 236940 h 428997"/>
                  <a:gd name="connsiteX5" fmla="*/ 48671 w 494253"/>
                  <a:gd name="connsiteY5" fmla="*/ 230154 h 428997"/>
                  <a:gd name="connsiteX6" fmla="*/ 59549 w 494253"/>
                  <a:gd name="connsiteY6" fmla="*/ 319978 h 428997"/>
                  <a:gd name="connsiteX7" fmla="*/ 51705 w 494253"/>
                  <a:gd name="connsiteY7" fmla="*/ 428997 h 428997"/>
                  <a:gd name="connsiteX8" fmla="*/ 26204 w 494253"/>
                  <a:gd name="connsiteY8" fmla="*/ 399515 h 428997"/>
                  <a:gd name="connsiteX9" fmla="*/ 191 w 494253"/>
                  <a:gd name="connsiteY9" fmla="*/ 194051 h 428997"/>
                  <a:gd name="connsiteX10" fmla="*/ 323030 w 494253"/>
                  <a:gd name="connsiteY10" fmla="*/ 3604 h 428997"/>
                  <a:gd name="connsiteX11" fmla="*/ 427989 w 494253"/>
                  <a:gd name="connsiteY11" fmla="*/ 44870 h 428997"/>
                  <a:gd name="connsiteX12" fmla="*/ 494046 w 494253"/>
                  <a:gd name="connsiteY12" fmla="*/ 170284 h 428997"/>
                  <a:gd name="connsiteX13" fmla="*/ 466457 w 494253"/>
                  <a:gd name="connsiteY13" fmla="*/ 366762 h 428997"/>
                  <a:gd name="connsiteX0" fmla="*/ 466457 w 494253"/>
                  <a:gd name="connsiteY0" fmla="*/ 366762 h 428997"/>
                  <a:gd name="connsiteX1" fmla="*/ 435438 w 494253"/>
                  <a:gd name="connsiteY1" fmla="*/ 409211 h 428997"/>
                  <a:gd name="connsiteX2" fmla="*/ 431339 w 494253"/>
                  <a:gd name="connsiteY2" fmla="*/ 301532 h 428997"/>
                  <a:gd name="connsiteX3" fmla="*/ 433073 w 494253"/>
                  <a:gd name="connsiteY3" fmla="*/ 225582 h 428997"/>
                  <a:gd name="connsiteX4" fmla="*/ 242240 w 494253"/>
                  <a:gd name="connsiteY4" fmla="*/ 236940 h 428997"/>
                  <a:gd name="connsiteX5" fmla="*/ 48671 w 494253"/>
                  <a:gd name="connsiteY5" fmla="*/ 230154 h 428997"/>
                  <a:gd name="connsiteX6" fmla="*/ 59549 w 494253"/>
                  <a:gd name="connsiteY6" fmla="*/ 319978 h 428997"/>
                  <a:gd name="connsiteX7" fmla="*/ 51705 w 494253"/>
                  <a:gd name="connsiteY7" fmla="*/ 428997 h 428997"/>
                  <a:gd name="connsiteX8" fmla="*/ 26204 w 494253"/>
                  <a:gd name="connsiteY8" fmla="*/ 399515 h 428997"/>
                  <a:gd name="connsiteX9" fmla="*/ 191 w 494253"/>
                  <a:gd name="connsiteY9" fmla="*/ 194051 h 428997"/>
                  <a:gd name="connsiteX10" fmla="*/ 323030 w 494253"/>
                  <a:gd name="connsiteY10" fmla="*/ 3604 h 428997"/>
                  <a:gd name="connsiteX11" fmla="*/ 427989 w 494253"/>
                  <a:gd name="connsiteY11" fmla="*/ 44870 h 428997"/>
                  <a:gd name="connsiteX12" fmla="*/ 494046 w 494253"/>
                  <a:gd name="connsiteY12" fmla="*/ 170284 h 428997"/>
                  <a:gd name="connsiteX13" fmla="*/ 466457 w 494253"/>
                  <a:gd name="connsiteY13" fmla="*/ 366762 h 428997"/>
                  <a:gd name="connsiteX0" fmla="*/ 466457 w 494253"/>
                  <a:gd name="connsiteY0" fmla="*/ 366762 h 428997"/>
                  <a:gd name="connsiteX1" fmla="*/ 435438 w 494253"/>
                  <a:gd name="connsiteY1" fmla="*/ 409211 h 428997"/>
                  <a:gd name="connsiteX2" fmla="*/ 431339 w 494253"/>
                  <a:gd name="connsiteY2" fmla="*/ 301532 h 428997"/>
                  <a:gd name="connsiteX3" fmla="*/ 395922 w 494253"/>
                  <a:gd name="connsiteY3" fmla="*/ 222205 h 428997"/>
                  <a:gd name="connsiteX4" fmla="*/ 242240 w 494253"/>
                  <a:gd name="connsiteY4" fmla="*/ 236940 h 428997"/>
                  <a:gd name="connsiteX5" fmla="*/ 48671 w 494253"/>
                  <a:gd name="connsiteY5" fmla="*/ 230154 h 428997"/>
                  <a:gd name="connsiteX6" fmla="*/ 59549 w 494253"/>
                  <a:gd name="connsiteY6" fmla="*/ 319978 h 428997"/>
                  <a:gd name="connsiteX7" fmla="*/ 51705 w 494253"/>
                  <a:gd name="connsiteY7" fmla="*/ 428997 h 428997"/>
                  <a:gd name="connsiteX8" fmla="*/ 26204 w 494253"/>
                  <a:gd name="connsiteY8" fmla="*/ 399515 h 428997"/>
                  <a:gd name="connsiteX9" fmla="*/ 191 w 494253"/>
                  <a:gd name="connsiteY9" fmla="*/ 194051 h 428997"/>
                  <a:gd name="connsiteX10" fmla="*/ 323030 w 494253"/>
                  <a:gd name="connsiteY10" fmla="*/ 3604 h 428997"/>
                  <a:gd name="connsiteX11" fmla="*/ 427989 w 494253"/>
                  <a:gd name="connsiteY11" fmla="*/ 44870 h 428997"/>
                  <a:gd name="connsiteX12" fmla="*/ 494046 w 494253"/>
                  <a:gd name="connsiteY12" fmla="*/ 170284 h 428997"/>
                  <a:gd name="connsiteX13" fmla="*/ 466457 w 494253"/>
                  <a:gd name="connsiteY13" fmla="*/ 366762 h 428997"/>
                  <a:gd name="connsiteX0" fmla="*/ 466457 w 494253"/>
                  <a:gd name="connsiteY0" fmla="*/ 366762 h 428997"/>
                  <a:gd name="connsiteX1" fmla="*/ 435438 w 494253"/>
                  <a:gd name="connsiteY1" fmla="*/ 409211 h 428997"/>
                  <a:gd name="connsiteX2" fmla="*/ 431339 w 494253"/>
                  <a:gd name="connsiteY2" fmla="*/ 301532 h 428997"/>
                  <a:gd name="connsiteX3" fmla="*/ 395922 w 494253"/>
                  <a:gd name="connsiteY3" fmla="*/ 222205 h 428997"/>
                  <a:gd name="connsiteX4" fmla="*/ 242240 w 494253"/>
                  <a:gd name="connsiteY4" fmla="*/ 236940 h 428997"/>
                  <a:gd name="connsiteX5" fmla="*/ 85822 w 494253"/>
                  <a:gd name="connsiteY5" fmla="*/ 230154 h 428997"/>
                  <a:gd name="connsiteX6" fmla="*/ 59549 w 494253"/>
                  <a:gd name="connsiteY6" fmla="*/ 319978 h 428997"/>
                  <a:gd name="connsiteX7" fmla="*/ 51705 w 494253"/>
                  <a:gd name="connsiteY7" fmla="*/ 428997 h 428997"/>
                  <a:gd name="connsiteX8" fmla="*/ 26204 w 494253"/>
                  <a:gd name="connsiteY8" fmla="*/ 399515 h 428997"/>
                  <a:gd name="connsiteX9" fmla="*/ 191 w 494253"/>
                  <a:gd name="connsiteY9" fmla="*/ 194051 h 428997"/>
                  <a:gd name="connsiteX10" fmla="*/ 323030 w 494253"/>
                  <a:gd name="connsiteY10" fmla="*/ 3604 h 428997"/>
                  <a:gd name="connsiteX11" fmla="*/ 427989 w 494253"/>
                  <a:gd name="connsiteY11" fmla="*/ 44870 h 428997"/>
                  <a:gd name="connsiteX12" fmla="*/ 494046 w 494253"/>
                  <a:gd name="connsiteY12" fmla="*/ 170284 h 428997"/>
                  <a:gd name="connsiteX13" fmla="*/ 466457 w 494253"/>
                  <a:gd name="connsiteY13" fmla="*/ 366762 h 428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94253" h="428997">
                    <a:moveTo>
                      <a:pt x="466457" y="366762"/>
                    </a:moveTo>
                    <a:lnTo>
                      <a:pt x="435438" y="409211"/>
                    </a:lnTo>
                    <a:cubicBezTo>
                      <a:pt x="435438" y="409211"/>
                      <a:pt x="437925" y="332700"/>
                      <a:pt x="431339" y="301532"/>
                    </a:cubicBezTo>
                    <a:cubicBezTo>
                      <a:pt x="424753" y="270364"/>
                      <a:pt x="428564" y="243102"/>
                      <a:pt x="395922" y="222205"/>
                    </a:cubicBezTo>
                    <a:cubicBezTo>
                      <a:pt x="363280" y="201308"/>
                      <a:pt x="289420" y="202404"/>
                      <a:pt x="242240" y="236940"/>
                    </a:cubicBezTo>
                    <a:cubicBezTo>
                      <a:pt x="168041" y="193796"/>
                      <a:pt x="116271" y="216314"/>
                      <a:pt x="85822" y="230154"/>
                    </a:cubicBezTo>
                    <a:cubicBezTo>
                      <a:pt x="55373" y="243994"/>
                      <a:pt x="65235" y="286838"/>
                      <a:pt x="59549" y="319978"/>
                    </a:cubicBezTo>
                    <a:cubicBezTo>
                      <a:pt x="53863" y="353118"/>
                      <a:pt x="51705" y="428997"/>
                      <a:pt x="51705" y="428997"/>
                    </a:cubicBezTo>
                    <a:lnTo>
                      <a:pt x="26204" y="399515"/>
                    </a:lnTo>
                    <a:cubicBezTo>
                      <a:pt x="26204" y="399515"/>
                      <a:pt x="-2607" y="223414"/>
                      <a:pt x="191" y="194051"/>
                    </a:cubicBezTo>
                    <a:cubicBezTo>
                      <a:pt x="3936" y="154953"/>
                      <a:pt x="-9347" y="-27770"/>
                      <a:pt x="323030" y="3604"/>
                    </a:cubicBezTo>
                    <a:cubicBezTo>
                      <a:pt x="361064" y="7190"/>
                      <a:pt x="397601" y="21143"/>
                      <a:pt x="427989" y="44870"/>
                    </a:cubicBezTo>
                    <a:cubicBezTo>
                      <a:pt x="462121" y="71514"/>
                      <a:pt x="497278" y="113134"/>
                      <a:pt x="494046" y="170284"/>
                    </a:cubicBezTo>
                    <a:cubicBezTo>
                      <a:pt x="489829" y="245801"/>
                      <a:pt x="466457" y="366762"/>
                      <a:pt x="466457" y="366762"/>
                    </a:cubicBezTo>
                    <a:close/>
                  </a:path>
                </a:pathLst>
              </a:custGeom>
              <a:solidFill>
                <a:srgbClr val="163342"/>
              </a:solidFill>
              <a:ln w="393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dirty="0">
                  <a:ln>
                    <a:noFill/>
                  </a:ln>
                  <a:solidFill>
                    <a:prstClr val="black"/>
                  </a:solidFill>
                  <a:effectLst/>
                  <a:uLnTx/>
                  <a:uFillTx/>
                  <a:latin typeface="#9Slide03 AmpleSoft" panose="02000000000000000000" pitchFamily="2" charset="77"/>
                </a:endParaRPr>
              </a:p>
            </p:txBody>
          </p:sp>
          <p:sp>
            <p:nvSpPr>
              <p:cNvPr id="18" name="Freeform: Shape 38">
                <a:extLst>
                  <a:ext uri="{FF2B5EF4-FFF2-40B4-BE49-F238E27FC236}">
                    <a16:creationId xmlns:a16="http://schemas.microsoft.com/office/drawing/2014/main" id="{554BDA7D-7897-6A4B-B92D-94C7591AD41E}"/>
                  </a:ext>
                </a:extLst>
              </p:cNvPr>
              <p:cNvSpPr/>
              <p:nvPr/>
            </p:nvSpPr>
            <p:spPr>
              <a:xfrm flipH="1">
                <a:off x="9638005" y="3037192"/>
                <a:ext cx="489197" cy="171467"/>
              </a:xfrm>
              <a:custGeom>
                <a:avLst/>
                <a:gdLst>
                  <a:gd name="connsiteX0" fmla="*/ 0 w 231279"/>
                  <a:gd name="connsiteY0" fmla="*/ 0 h 81065"/>
                  <a:gd name="connsiteX1" fmla="*/ 231280 w 231279"/>
                  <a:gd name="connsiteY1" fmla="*/ 0 h 81065"/>
                  <a:gd name="connsiteX2" fmla="*/ 108072 w 231279"/>
                  <a:gd name="connsiteY2" fmla="*/ 81035 h 81065"/>
                  <a:gd name="connsiteX3" fmla="*/ 0 w 231279"/>
                  <a:gd name="connsiteY3" fmla="*/ 0 h 81065"/>
                </a:gdLst>
                <a:ahLst/>
                <a:cxnLst>
                  <a:cxn ang="0">
                    <a:pos x="connsiteX0" y="connsiteY0"/>
                  </a:cxn>
                  <a:cxn ang="0">
                    <a:pos x="connsiteX1" y="connsiteY1"/>
                  </a:cxn>
                  <a:cxn ang="0">
                    <a:pos x="connsiteX2" y="connsiteY2"/>
                  </a:cxn>
                  <a:cxn ang="0">
                    <a:pos x="connsiteX3" y="connsiteY3"/>
                  </a:cxn>
                </a:cxnLst>
                <a:rect l="l" t="t" r="r" b="b"/>
                <a:pathLst>
                  <a:path w="231279" h="81065">
                    <a:moveTo>
                      <a:pt x="0" y="0"/>
                    </a:moveTo>
                    <a:cubicBezTo>
                      <a:pt x="0" y="0"/>
                      <a:pt x="89390" y="104368"/>
                      <a:pt x="231280" y="0"/>
                    </a:cubicBezTo>
                    <a:cubicBezTo>
                      <a:pt x="231280" y="0"/>
                      <a:pt x="191511" y="79182"/>
                      <a:pt x="108072" y="81035"/>
                    </a:cubicBezTo>
                    <a:cubicBezTo>
                      <a:pt x="24673" y="82887"/>
                      <a:pt x="0" y="0"/>
                      <a:pt x="0" y="0"/>
                    </a:cubicBezTo>
                    <a:close/>
                  </a:path>
                </a:pathLst>
              </a:custGeom>
              <a:solidFill>
                <a:srgbClr val="F28582"/>
              </a:solidFill>
              <a:ln w="393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black"/>
                  </a:solidFill>
                  <a:effectLst/>
                  <a:uLnTx/>
                  <a:uFillTx/>
                  <a:latin typeface="#9Slide03 AmpleSoft" panose="02000000000000000000" pitchFamily="2" charset="77"/>
                </a:endParaRPr>
              </a:p>
            </p:txBody>
          </p:sp>
          <p:sp>
            <p:nvSpPr>
              <p:cNvPr id="19" name="Freeform: Shape 39">
                <a:extLst>
                  <a:ext uri="{FF2B5EF4-FFF2-40B4-BE49-F238E27FC236}">
                    <a16:creationId xmlns:a16="http://schemas.microsoft.com/office/drawing/2014/main" id="{0AE1FCEF-6BB0-AD4A-BAB4-9362EB84B123}"/>
                  </a:ext>
                </a:extLst>
              </p:cNvPr>
              <p:cNvSpPr/>
              <p:nvPr/>
            </p:nvSpPr>
            <p:spPr>
              <a:xfrm rot="20628637" flipH="1">
                <a:off x="9857074" y="4284478"/>
                <a:ext cx="1474530" cy="2220464"/>
              </a:xfrm>
              <a:custGeom>
                <a:avLst/>
                <a:gdLst>
                  <a:gd name="connsiteX0" fmla="*/ 0 w 697118"/>
                  <a:gd name="connsiteY0" fmla="*/ 0 h 1049776"/>
                  <a:gd name="connsiteX1" fmla="*/ 697118 w 697118"/>
                  <a:gd name="connsiteY1" fmla="*/ 0 h 1049776"/>
                  <a:gd name="connsiteX2" fmla="*/ 697118 w 697118"/>
                  <a:gd name="connsiteY2" fmla="*/ 1049776 h 1049776"/>
                  <a:gd name="connsiteX3" fmla="*/ 0 w 697118"/>
                  <a:gd name="connsiteY3" fmla="*/ 1049776 h 1049776"/>
                </a:gdLst>
                <a:ahLst/>
                <a:cxnLst>
                  <a:cxn ang="0">
                    <a:pos x="connsiteX0" y="connsiteY0"/>
                  </a:cxn>
                  <a:cxn ang="0">
                    <a:pos x="connsiteX1" y="connsiteY1"/>
                  </a:cxn>
                  <a:cxn ang="0">
                    <a:pos x="connsiteX2" y="connsiteY2"/>
                  </a:cxn>
                  <a:cxn ang="0">
                    <a:pos x="connsiteX3" y="connsiteY3"/>
                  </a:cxn>
                </a:cxnLst>
                <a:rect l="l" t="t" r="r" b="b"/>
                <a:pathLst>
                  <a:path w="697118" h="1049776">
                    <a:moveTo>
                      <a:pt x="0" y="0"/>
                    </a:moveTo>
                    <a:lnTo>
                      <a:pt x="697118" y="0"/>
                    </a:lnTo>
                    <a:lnTo>
                      <a:pt x="697118" y="1049776"/>
                    </a:lnTo>
                    <a:lnTo>
                      <a:pt x="0" y="1049776"/>
                    </a:lnTo>
                    <a:close/>
                  </a:path>
                </a:pathLst>
              </a:custGeom>
              <a:solidFill>
                <a:srgbClr val="6E6760"/>
              </a:solidFill>
              <a:ln w="393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black"/>
                  </a:solidFill>
                  <a:effectLst/>
                  <a:uLnTx/>
                  <a:uFillTx/>
                  <a:latin typeface="#9Slide03 AmpleSoft" panose="02000000000000000000" pitchFamily="2" charset="77"/>
                </a:endParaRPr>
              </a:p>
            </p:txBody>
          </p:sp>
          <p:sp>
            <p:nvSpPr>
              <p:cNvPr id="20" name="Freeform: Shape 40">
                <a:extLst>
                  <a:ext uri="{FF2B5EF4-FFF2-40B4-BE49-F238E27FC236}">
                    <a16:creationId xmlns:a16="http://schemas.microsoft.com/office/drawing/2014/main" id="{20CFF4E1-C122-2E4A-9E39-4DD741049C9E}"/>
                  </a:ext>
                </a:extLst>
              </p:cNvPr>
              <p:cNvSpPr/>
              <p:nvPr/>
            </p:nvSpPr>
            <p:spPr>
              <a:xfrm flipH="1">
                <a:off x="9831083" y="5693407"/>
                <a:ext cx="134553" cy="68866"/>
              </a:xfrm>
              <a:custGeom>
                <a:avLst/>
                <a:gdLst>
                  <a:gd name="connsiteX0" fmla="*/ 0 w 63613"/>
                  <a:gd name="connsiteY0" fmla="*/ 3247 h 32558"/>
                  <a:gd name="connsiteX1" fmla="*/ 57071 w 63613"/>
                  <a:gd name="connsiteY1" fmla="*/ 94 h 32558"/>
                  <a:gd name="connsiteX2" fmla="*/ 46074 w 63613"/>
                  <a:gd name="connsiteY2" fmla="*/ 31980 h 32558"/>
                  <a:gd name="connsiteX3" fmla="*/ 0 w 63613"/>
                  <a:gd name="connsiteY3" fmla="*/ 3247 h 32558"/>
                </a:gdLst>
                <a:ahLst/>
                <a:cxnLst>
                  <a:cxn ang="0">
                    <a:pos x="connsiteX0" y="connsiteY0"/>
                  </a:cxn>
                  <a:cxn ang="0">
                    <a:pos x="connsiteX1" y="connsiteY1"/>
                  </a:cxn>
                  <a:cxn ang="0">
                    <a:pos x="connsiteX2" y="connsiteY2"/>
                  </a:cxn>
                  <a:cxn ang="0">
                    <a:pos x="connsiteX3" y="connsiteY3"/>
                  </a:cxn>
                </a:cxnLst>
                <a:rect l="l" t="t" r="r" b="b"/>
                <a:pathLst>
                  <a:path w="63613" h="32558">
                    <a:moveTo>
                      <a:pt x="0" y="3247"/>
                    </a:moveTo>
                    <a:cubicBezTo>
                      <a:pt x="0" y="3247"/>
                      <a:pt x="43710" y="2025"/>
                      <a:pt x="57071" y="94"/>
                    </a:cubicBezTo>
                    <a:cubicBezTo>
                      <a:pt x="70432" y="-1837"/>
                      <a:pt x="61604" y="26619"/>
                      <a:pt x="46074" y="31980"/>
                    </a:cubicBezTo>
                    <a:cubicBezTo>
                      <a:pt x="30585" y="37379"/>
                      <a:pt x="0" y="3247"/>
                      <a:pt x="0" y="3247"/>
                    </a:cubicBezTo>
                    <a:close/>
                  </a:path>
                </a:pathLst>
              </a:custGeom>
              <a:solidFill>
                <a:srgbClr val="F8BDBC"/>
              </a:solidFill>
              <a:ln w="393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black"/>
                  </a:solidFill>
                  <a:effectLst/>
                  <a:uLnTx/>
                  <a:uFillTx/>
                  <a:latin typeface="#9Slide03 AmpleSoft" panose="02000000000000000000" pitchFamily="2" charset="77"/>
                </a:endParaRPr>
              </a:p>
            </p:txBody>
          </p:sp>
          <p:sp>
            <p:nvSpPr>
              <p:cNvPr id="21" name="Freeform: Shape 41">
                <a:extLst>
                  <a:ext uri="{FF2B5EF4-FFF2-40B4-BE49-F238E27FC236}">
                    <a16:creationId xmlns:a16="http://schemas.microsoft.com/office/drawing/2014/main" id="{3CDCCD0E-DDE9-8C4C-8B0E-206FB0CF2F02}"/>
                  </a:ext>
                </a:extLst>
              </p:cNvPr>
              <p:cNvSpPr/>
              <p:nvPr/>
            </p:nvSpPr>
            <p:spPr>
              <a:xfrm flipH="1">
                <a:off x="9812251" y="5693107"/>
                <a:ext cx="550213" cy="455256"/>
              </a:xfrm>
              <a:custGeom>
                <a:avLst/>
                <a:gdLst>
                  <a:gd name="connsiteX0" fmla="*/ 213150 w 260126"/>
                  <a:gd name="connsiteY0" fmla="*/ 212125 h 215233"/>
                  <a:gd name="connsiteX1" fmla="*/ 184732 w 260126"/>
                  <a:gd name="connsiteY1" fmla="*/ 214727 h 215233"/>
                  <a:gd name="connsiteX2" fmla="*/ 155961 w 260126"/>
                  <a:gd name="connsiteY2" fmla="*/ 206844 h 215233"/>
                  <a:gd name="connsiteX3" fmla="*/ 146541 w 260126"/>
                  <a:gd name="connsiteY3" fmla="*/ 205031 h 215233"/>
                  <a:gd name="connsiteX4" fmla="*/ 94988 w 260126"/>
                  <a:gd name="connsiteY4" fmla="*/ 196360 h 215233"/>
                  <a:gd name="connsiteX5" fmla="*/ 0 w 260126"/>
                  <a:gd name="connsiteY5" fmla="*/ 150285 h 215233"/>
                  <a:gd name="connsiteX6" fmla="*/ 20968 w 260126"/>
                  <a:gd name="connsiteY6" fmla="*/ 82099 h 215233"/>
                  <a:gd name="connsiteX7" fmla="*/ 36773 w 260126"/>
                  <a:gd name="connsiteY7" fmla="*/ 28063 h 215233"/>
                  <a:gd name="connsiteX8" fmla="*/ 181816 w 260126"/>
                  <a:gd name="connsiteY8" fmla="*/ 631 h 215233"/>
                  <a:gd name="connsiteX9" fmla="*/ 187728 w 260126"/>
                  <a:gd name="connsiteY9" fmla="*/ 2523 h 215233"/>
                  <a:gd name="connsiteX10" fmla="*/ 224068 w 260126"/>
                  <a:gd name="connsiteY10" fmla="*/ 25461 h 215233"/>
                  <a:gd name="connsiteX11" fmla="*/ 259540 w 260126"/>
                  <a:gd name="connsiteY11" fmla="*/ 56126 h 215233"/>
                  <a:gd name="connsiteX12" fmla="*/ 249805 w 260126"/>
                  <a:gd name="connsiteY12" fmla="*/ 88721 h 215233"/>
                  <a:gd name="connsiteX13" fmla="*/ 242198 w 260126"/>
                  <a:gd name="connsiteY13" fmla="*/ 134046 h 215233"/>
                  <a:gd name="connsiteX14" fmla="*/ 226787 w 260126"/>
                  <a:gd name="connsiteY14" fmla="*/ 177244 h 215233"/>
                  <a:gd name="connsiteX15" fmla="*/ 213150 w 260126"/>
                  <a:gd name="connsiteY15" fmla="*/ 212125 h 215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60126" h="215233">
                    <a:moveTo>
                      <a:pt x="213150" y="212125"/>
                    </a:moveTo>
                    <a:cubicBezTo>
                      <a:pt x="213150" y="212125"/>
                      <a:pt x="194074" y="216737"/>
                      <a:pt x="184732" y="214727"/>
                    </a:cubicBezTo>
                    <a:cubicBezTo>
                      <a:pt x="184732" y="214727"/>
                      <a:pt x="168021" y="209721"/>
                      <a:pt x="155961" y="206844"/>
                    </a:cubicBezTo>
                    <a:cubicBezTo>
                      <a:pt x="152138" y="205977"/>
                      <a:pt x="148748" y="205267"/>
                      <a:pt x="146541" y="205031"/>
                    </a:cubicBezTo>
                    <a:cubicBezTo>
                      <a:pt x="137279" y="204124"/>
                      <a:pt x="116665" y="204834"/>
                      <a:pt x="94988" y="196360"/>
                    </a:cubicBezTo>
                    <a:cubicBezTo>
                      <a:pt x="73388" y="187925"/>
                      <a:pt x="0" y="150285"/>
                      <a:pt x="0" y="150285"/>
                    </a:cubicBezTo>
                    <a:lnTo>
                      <a:pt x="20968" y="82099"/>
                    </a:lnTo>
                    <a:lnTo>
                      <a:pt x="36773" y="28063"/>
                    </a:lnTo>
                    <a:cubicBezTo>
                      <a:pt x="36773" y="28063"/>
                      <a:pt x="160769" y="-4927"/>
                      <a:pt x="181816" y="631"/>
                    </a:cubicBezTo>
                    <a:cubicBezTo>
                      <a:pt x="183865" y="1183"/>
                      <a:pt x="185876" y="1813"/>
                      <a:pt x="187728" y="2523"/>
                    </a:cubicBezTo>
                    <a:cubicBezTo>
                      <a:pt x="205110" y="8947"/>
                      <a:pt x="215318" y="21047"/>
                      <a:pt x="224068" y="25461"/>
                    </a:cubicBezTo>
                    <a:cubicBezTo>
                      <a:pt x="227260" y="27117"/>
                      <a:pt x="257964" y="45562"/>
                      <a:pt x="259540" y="56126"/>
                    </a:cubicBezTo>
                    <a:cubicBezTo>
                      <a:pt x="261787" y="70827"/>
                      <a:pt x="257372" y="81902"/>
                      <a:pt x="249805" y="88721"/>
                    </a:cubicBezTo>
                    <a:cubicBezTo>
                      <a:pt x="249805" y="88721"/>
                      <a:pt x="252918" y="117650"/>
                      <a:pt x="242198" y="134046"/>
                    </a:cubicBezTo>
                    <a:cubicBezTo>
                      <a:pt x="242198" y="134046"/>
                      <a:pt x="245942" y="160651"/>
                      <a:pt x="226787" y="177244"/>
                    </a:cubicBezTo>
                    <a:cubicBezTo>
                      <a:pt x="226827" y="177244"/>
                      <a:pt x="227615" y="204676"/>
                      <a:pt x="213150" y="212125"/>
                    </a:cubicBezTo>
                    <a:close/>
                  </a:path>
                </a:pathLst>
              </a:custGeom>
              <a:solidFill>
                <a:srgbClr val="F8BDBC"/>
              </a:solidFill>
              <a:ln w="393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black"/>
                  </a:solidFill>
                  <a:effectLst/>
                  <a:uLnTx/>
                  <a:uFillTx/>
                  <a:latin typeface="#9Slide03 AmpleSoft" panose="02000000000000000000" pitchFamily="2" charset="77"/>
                </a:endParaRPr>
              </a:p>
            </p:txBody>
          </p:sp>
          <p:sp>
            <p:nvSpPr>
              <p:cNvPr id="22" name="Freeform: Shape 42">
                <a:extLst>
                  <a:ext uri="{FF2B5EF4-FFF2-40B4-BE49-F238E27FC236}">
                    <a16:creationId xmlns:a16="http://schemas.microsoft.com/office/drawing/2014/main" id="{B0DEFCE1-E779-6C4E-AE55-8A19C299F7D3}"/>
                  </a:ext>
                </a:extLst>
              </p:cNvPr>
              <p:cNvSpPr/>
              <p:nvPr/>
            </p:nvSpPr>
            <p:spPr>
              <a:xfrm flipH="1">
                <a:off x="10229079" y="4003753"/>
                <a:ext cx="1380205" cy="2065339"/>
              </a:xfrm>
              <a:custGeom>
                <a:avLst/>
                <a:gdLst>
                  <a:gd name="connsiteX0" fmla="*/ 652368 w 652524"/>
                  <a:gd name="connsiteY0" fmla="*/ 809244 h 976437"/>
                  <a:gd name="connsiteX1" fmla="*/ 592419 w 652524"/>
                  <a:gd name="connsiteY1" fmla="*/ 976437 h 976437"/>
                  <a:gd name="connsiteX2" fmla="*/ 8780 w 652524"/>
                  <a:gd name="connsiteY2" fmla="*/ 789261 h 976437"/>
                  <a:gd name="connsiteX3" fmla="*/ 234503 w 652524"/>
                  <a:gd name="connsiteY3" fmla="*/ 0 h 976437"/>
                  <a:gd name="connsiteX4" fmla="*/ 446273 w 652524"/>
                  <a:gd name="connsiteY4" fmla="*/ 72088 h 976437"/>
                  <a:gd name="connsiteX5" fmla="*/ 332485 w 652524"/>
                  <a:gd name="connsiteY5" fmla="*/ 287248 h 976437"/>
                  <a:gd name="connsiteX6" fmla="*/ 159025 w 652524"/>
                  <a:gd name="connsiteY6" fmla="*/ 606026 h 976437"/>
                  <a:gd name="connsiteX7" fmla="*/ 652368 w 652524"/>
                  <a:gd name="connsiteY7" fmla="*/ 809244 h 976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2524" h="976437">
                    <a:moveTo>
                      <a:pt x="652368" y="809244"/>
                    </a:moveTo>
                    <a:cubicBezTo>
                      <a:pt x="652368" y="809244"/>
                      <a:pt x="658595" y="896309"/>
                      <a:pt x="592419" y="976437"/>
                    </a:cubicBezTo>
                    <a:cubicBezTo>
                      <a:pt x="592419" y="976437"/>
                      <a:pt x="70896" y="813698"/>
                      <a:pt x="8780" y="789261"/>
                    </a:cubicBezTo>
                    <a:cubicBezTo>
                      <a:pt x="-53336" y="764825"/>
                      <a:pt x="234503" y="0"/>
                      <a:pt x="234503" y="0"/>
                    </a:cubicBezTo>
                    <a:lnTo>
                      <a:pt x="446273" y="72088"/>
                    </a:lnTo>
                    <a:lnTo>
                      <a:pt x="332485" y="287248"/>
                    </a:lnTo>
                    <a:cubicBezTo>
                      <a:pt x="332485" y="287248"/>
                      <a:pt x="276163" y="407775"/>
                      <a:pt x="159025" y="606026"/>
                    </a:cubicBezTo>
                    <a:cubicBezTo>
                      <a:pt x="158986" y="606066"/>
                      <a:pt x="231074" y="674528"/>
                      <a:pt x="652368" y="809244"/>
                    </a:cubicBezTo>
                    <a:close/>
                  </a:path>
                </a:pathLst>
              </a:custGeom>
              <a:solidFill>
                <a:srgbClr val="020202"/>
              </a:solidFill>
              <a:ln w="393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black"/>
                  </a:solidFill>
                  <a:effectLst/>
                  <a:uLnTx/>
                  <a:uFillTx/>
                  <a:latin typeface="#9Slide03 AmpleSoft" panose="02000000000000000000" pitchFamily="2" charset="77"/>
                </a:endParaRPr>
              </a:p>
            </p:txBody>
          </p:sp>
          <p:sp>
            <p:nvSpPr>
              <p:cNvPr id="23" name="Freeform: Shape 43">
                <a:extLst>
                  <a:ext uri="{FF2B5EF4-FFF2-40B4-BE49-F238E27FC236}">
                    <a16:creationId xmlns:a16="http://schemas.microsoft.com/office/drawing/2014/main" id="{1AA8ED63-0AB7-4F45-884E-33B764CB4804}"/>
                  </a:ext>
                </a:extLst>
              </p:cNvPr>
              <p:cNvSpPr/>
              <p:nvPr/>
            </p:nvSpPr>
            <p:spPr>
              <a:xfrm flipH="1">
                <a:off x="9452679" y="3197007"/>
                <a:ext cx="848094" cy="485290"/>
              </a:xfrm>
              <a:custGeom>
                <a:avLst/>
                <a:gdLst>
                  <a:gd name="connsiteX0" fmla="*/ 400956 w 400956"/>
                  <a:gd name="connsiteY0" fmla="*/ 151664 h 229432"/>
                  <a:gd name="connsiteX1" fmla="*/ 352832 w 400956"/>
                  <a:gd name="connsiteY1" fmla="*/ 0 h 229432"/>
                  <a:gd name="connsiteX2" fmla="*/ 50962 w 400956"/>
                  <a:gd name="connsiteY2" fmla="*/ 11036 h 229432"/>
                  <a:gd name="connsiteX3" fmla="*/ 0 w 400956"/>
                  <a:gd name="connsiteY3" fmla="*/ 156157 h 229432"/>
                  <a:gd name="connsiteX4" fmla="*/ 400956 w 400956"/>
                  <a:gd name="connsiteY4" fmla="*/ 151664 h 229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0956" h="229432">
                    <a:moveTo>
                      <a:pt x="400956" y="151664"/>
                    </a:moveTo>
                    <a:lnTo>
                      <a:pt x="352832" y="0"/>
                    </a:lnTo>
                    <a:cubicBezTo>
                      <a:pt x="352832" y="0"/>
                      <a:pt x="275384" y="36024"/>
                      <a:pt x="50962" y="11036"/>
                    </a:cubicBezTo>
                    <a:lnTo>
                      <a:pt x="0" y="156157"/>
                    </a:lnTo>
                    <a:cubicBezTo>
                      <a:pt x="-39" y="156157"/>
                      <a:pt x="192576" y="323981"/>
                      <a:pt x="400956" y="151664"/>
                    </a:cubicBezTo>
                    <a:close/>
                  </a:path>
                </a:pathLst>
              </a:custGeom>
              <a:solidFill>
                <a:srgbClr val="020202"/>
              </a:solidFill>
              <a:ln w="393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black"/>
                  </a:solidFill>
                  <a:effectLst/>
                  <a:uLnTx/>
                  <a:uFillTx/>
                  <a:latin typeface="#9Slide03 AmpleSoft" panose="02000000000000000000" pitchFamily="2" charset="77"/>
                </a:endParaRPr>
              </a:p>
            </p:txBody>
          </p:sp>
          <p:sp>
            <p:nvSpPr>
              <p:cNvPr id="24" name="Oval 275">
                <a:extLst>
                  <a:ext uri="{FF2B5EF4-FFF2-40B4-BE49-F238E27FC236}">
                    <a16:creationId xmlns:a16="http://schemas.microsoft.com/office/drawing/2014/main" id="{AF7503A2-EC05-E04E-8313-FB4179CDABA3}"/>
                  </a:ext>
                </a:extLst>
              </p:cNvPr>
              <p:cNvSpPr/>
              <p:nvPr/>
            </p:nvSpPr>
            <p:spPr>
              <a:xfrm rot="1072442">
                <a:off x="9690626" y="1618548"/>
                <a:ext cx="756073" cy="478846"/>
              </a:xfrm>
              <a:custGeom>
                <a:avLst/>
                <a:gdLst>
                  <a:gd name="connsiteX0" fmla="*/ 0 w 754770"/>
                  <a:gd name="connsiteY0" fmla="*/ 227710 h 455420"/>
                  <a:gd name="connsiteX1" fmla="*/ 377385 w 754770"/>
                  <a:gd name="connsiteY1" fmla="*/ 0 h 455420"/>
                  <a:gd name="connsiteX2" fmla="*/ 754770 w 754770"/>
                  <a:gd name="connsiteY2" fmla="*/ 227710 h 455420"/>
                  <a:gd name="connsiteX3" fmla="*/ 377385 w 754770"/>
                  <a:gd name="connsiteY3" fmla="*/ 455420 h 455420"/>
                  <a:gd name="connsiteX4" fmla="*/ 0 w 754770"/>
                  <a:gd name="connsiteY4" fmla="*/ 227710 h 455420"/>
                  <a:gd name="connsiteX0" fmla="*/ 0 w 789371"/>
                  <a:gd name="connsiteY0" fmla="*/ 229489 h 463706"/>
                  <a:gd name="connsiteX1" fmla="*/ 377385 w 789371"/>
                  <a:gd name="connsiteY1" fmla="*/ 1779 h 463706"/>
                  <a:gd name="connsiteX2" fmla="*/ 789371 w 789371"/>
                  <a:gd name="connsiteY2" fmla="*/ 336782 h 463706"/>
                  <a:gd name="connsiteX3" fmla="*/ 377385 w 789371"/>
                  <a:gd name="connsiteY3" fmla="*/ 457199 h 463706"/>
                  <a:gd name="connsiteX4" fmla="*/ 0 w 789371"/>
                  <a:gd name="connsiteY4" fmla="*/ 229489 h 463706"/>
                  <a:gd name="connsiteX0" fmla="*/ 0 w 789441"/>
                  <a:gd name="connsiteY0" fmla="*/ 229489 h 463706"/>
                  <a:gd name="connsiteX1" fmla="*/ 377385 w 789441"/>
                  <a:gd name="connsiteY1" fmla="*/ 1779 h 463706"/>
                  <a:gd name="connsiteX2" fmla="*/ 789371 w 789441"/>
                  <a:gd name="connsiteY2" fmla="*/ 336782 h 463706"/>
                  <a:gd name="connsiteX3" fmla="*/ 377385 w 789441"/>
                  <a:gd name="connsiteY3" fmla="*/ 457199 h 463706"/>
                  <a:gd name="connsiteX4" fmla="*/ 0 w 789441"/>
                  <a:gd name="connsiteY4" fmla="*/ 229489 h 463706"/>
                  <a:gd name="connsiteX0" fmla="*/ 0 w 753297"/>
                  <a:gd name="connsiteY0" fmla="*/ 231193 h 482322"/>
                  <a:gd name="connsiteX1" fmla="*/ 377385 w 753297"/>
                  <a:gd name="connsiteY1" fmla="*/ 3483 h 482322"/>
                  <a:gd name="connsiteX2" fmla="*/ 753219 w 753297"/>
                  <a:gd name="connsiteY2" fmla="*/ 389628 h 482322"/>
                  <a:gd name="connsiteX3" fmla="*/ 377385 w 753297"/>
                  <a:gd name="connsiteY3" fmla="*/ 458903 h 482322"/>
                  <a:gd name="connsiteX4" fmla="*/ 0 w 753297"/>
                  <a:gd name="connsiteY4" fmla="*/ 231193 h 482322"/>
                  <a:gd name="connsiteX0" fmla="*/ 0 w 755856"/>
                  <a:gd name="connsiteY0" fmla="*/ 231193 h 482322"/>
                  <a:gd name="connsiteX1" fmla="*/ 377385 w 755856"/>
                  <a:gd name="connsiteY1" fmla="*/ 3483 h 482322"/>
                  <a:gd name="connsiteX2" fmla="*/ 753219 w 755856"/>
                  <a:gd name="connsiteY2" fmla="*/ 389628 h 482322"/>
                  <a:gd name="connsiteX3" fmla="*/ 377385 w 755856"/>
                  <a:gd name="connsiteY3" fmla="*/ 458903 h 482322"/>
                  <a:gd name="connsiteX4" fmla="*/ 0 w 755856"/>
                  <a:gd name="connsiteY4" fmla="*/ 231193 h 482322"/>
                  <a:gd name="connsiteX0" fmla="*/ 0 w 756073"/>
                  <a:gd name="connsiteY0" fmla="*/ 227717 h 478846"/>
                  <a:gd name="connsiteX1" fmla="*/ 377385 w 756073"/>
                  <a:gd name="connsiteY1" fmla="*/ 7 h 478846"/>
                  <a:gd name="connsiteX2" fmla="*/ 753219 w 756073"/>
                  <a:gd name="connsiteY2" fmla="*/ 386152 h 478846"/>
                  <a:gd name="connsiteX3" fmla="*/ 377385 w 756073"/>
                  <a:gd name="connsiteY3" fmla="*/ 455427 h 478846"/>
                  <a:gd name="connsiteX4" fmla="*/ 0 w 756073"/>
                  <a:gd name="connsiteY4" fmla="*/ 227717 h 4788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6073" h="478846">
                    <a:moveTo>
                      <a:pt x="0" y="227717"/>
                    </a:moveTo>
                    <a:cubicBezTo>
                      <a:pt x="0" y="101956"/>
                      <a:pt x="227810" y="1095"/>
                      <a:pt x="377385" y="7"/>
                    </a:cubicBezTo>
                    <a:cubicBezTo>
                      <a:pt x="526960" y="-1081"/>
                      <a:pt x="786109" y="137915"/>
                      <a:pt x="753219" y="386152"/>
                    </a:cubicBezTo>
                    <a:cubicBezTo>
                      <a:pt x="753219" y="511913"/>
                      <a:pt x="502922" y="481833"/>
                      <a:pt x="377385" y="455427"/>
                    </a:cubicBezTo>
                    <a:cubicBezTo>
                      <a:pt x="251849" y="429021"/>
                      <a:pt x="0" y="353478"/>
                      <a:pt x="0" y="227717"/>
                    </a:cubicBezTo>
                    <a:close/>
                  </a:path>
                </a:pathLst>
              </a:custGeom>
              <a:solidFill>
                <a:srgbClr val="1633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9Slide03 AmpleSoft" panose="02000000000000000000" pitchFamily="2" charset="77"/>
                </a:endParaRPr>
              </a:p>
            </p:txBody>
          </p:sp>
        </p:grpSp>
        <p:grpSp>
          <p:nvGrpSpPr>
            <p:cNvPr id="7" name="Group 6">
              <a:extLst>
                <a:ext uri="{FF2B5EF4-FFF2-40B4-BE49-F238E27FC236}">
                  <a16:creationId xmlns:a16="http://schemas.microsoft.com/office/drawing/2014/main" id="{3D0ABB4D-0D91-BC40-A5FD-D78D7DCD3ABE}"/>
                </a:ext>
              </a:extLst>
            </p:cNvPr>
            <p:cNvGrpSpPr/>
            <p:nvPr/>
          </p:nvGrpSpPr>
          <p:grpSpPr>
            <a:xfrm>
              <a:off x="9925620" y="2361679"/>
              <a:ext cx="472052" cy="650789"/>
              <a:chOff x="2234847" y="2859086"/>
              <a:chExt cx="472052" cy="650789"/>
            </a:xfrm>
          </p:grpSpPr>
          <p:sp>
            <p:nvSpPr>
              <p:cNvPr id="8" name="Oval 7">
                <a:extLst>
                  <a:ext uri="{FF2B5EF4-FFF2-40B4-BE49-F238E27FC236}">
                    <a16:creationId xmlns:a16="http://schemas.microsoft.com/office/drawing/2014/main" id="{F6CB3D41-CA1B-EC4D-8A74-35AB6B46C5DE}"/>
                  </a:ext>
                </a:extLst>
              </p:cNvPr>
              <p:cNvSpPr/>
              <p:nvPr/>
            </p:nvSpPr>
            <p:spPr>
              <a:xfrm rot="21201407">
                <a:off x="2234847" y="3448026"/>
                <a:ext cx="109015" cy="61849"/>
              </a:xfrm>
              <a:prstGeom prst="ellipse">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9Slide03 AmpleSoft" panose="02000000000000000000" pitchFamily="2" charset="77"/>
                </a:endParaRPr>
              </a:p>
            </p:txBody>
          </p:sp>
          <p:sp>
            <p:nvSpPr>
              <p:cNvPr id="9" name="Freeform: Shape 53">
                <a:extLst>
                  <a:ext uri="{FF2B5EF4-FFF2-40B4-BE49-F238E27FC236}">
                    <a16:creationId xmlns:a16="http://schemas.microsoft.com/office/drawing/2014/main" id="{E726258E-AA8E-4B40-88E8-0F2290BE7F0B}"/>
                  </a:ext>
                </a:extLst>
              </p:cNvPr>
              <p:cNvSpPr/>
              <p:nvPr/>
            </p:nvSpPr>
            <p:spPr>
              <a:xfrm>
                <a:off x="2330161" y="2884726"/>
                <a:ext cx="361505" cy="586019"/>
              </a:xfrm>
              <a:custGeom>
                <a:avLst/>
                <a:gdLst>
                  <a:gd name="connsiteX0" fmla="*/ 438727 w 438727"/>
                  <a:gd name="connsiteY0" fmla="*/ 0 h 711200"/>
                  <a:gd name="connsiteX1" fmla="*/ 0 w 438727"/>
                  <a:gd name="connsiteY1" fmla="*/ 711200 h 711200"/>
                  <a:gd name="connsiteX0" fmla="*/ 438727 w 438727"/>
                  <a:gd name="connsiteY0" fmla="*/ 0 h 711200"/>
                  <a:gd name="connsiteX1" fmla="*/ 0 w 438727"/>
                  <a:gd name="connsiteY1" fmla="*/ 711200 h 711200"/>
                  <a:gd name="connsiteX0" fmla="*/ 438727 w 438727"/>
                  <a:gd name="connsiteY0" fmla="*/ 0 h 711200"/>
                  <a:gd name="connsiteX1" fmla="*/ 0 w 438727"/>
                  <a:gd name="connsiteY1" fmla="*/ 711200 h 711200"/>
                </a:gdLst>
                <a:ahLst/>
                <a:cxnLst>
                  <a:cxn ang="0">
                    <a:pos x="connsiteX0" y="connsiteY0"/>
                  </a:cxn>
                  <a:cxn ang="0">
                    <a:pos x="connsiteX1" y="connsiteY1"/>
                  </a:cxn>
                </a:cxnLst>
                <a:rect l="l" t="t" r="r" b="b"/>
                <a:pathLst>
                  <a:path w="438727" h="711200">
                    <a:moveTo>
                      <a:pt x="438727" y="0"/>
                    </a:moveTo>
                    <a:cubicBezTo>
                      <a:pt x="357139" y="287867"/>
                      <a:pt x="261697" y="621914"/>
                      <a:pt x="0" y="711200"/>
                    </a:cubicBezTo>
                  </a:path>
                </a:pathLst>
              </a:custGeom>
              <a:no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9Slide03 AmpleSoft" panose="02000000000000000000" pitchFamily="2" charset="77"/>
                </a:endParaRPr>
              </a:p>
            </p:txBody>
          </p:sp>
          <p:sp>
            <p:nvSpPr>
              <p:cNvPr id="10" name="Oval 9">
                <a:extLst>
                  <a:ext uri="{FF2B5EF4-FFF2-40B4-BE49-F238E27FC236}">
                    <a16:creationId xmlns:a16="http://schemas.microsoft.com/office/drawing/2014/main" id="{485CDA89-866C-B74B-B6A6-3B428820E6F2}"/>
                  </a:ext>
                </a:extLst>
              </p:cNvPr>
              <p:cNvSpPr/>
              <p:nvPr/>
            </p:nvSpPr>
            <p:spPr>
              <a:xfrm>
                <a:off x="2669227" y="2859086"/>
                <a:ext cx="37672" cy="5647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9Slide03 AmpleSoft" panose="02000000000000000000" pitchFamily="2" charset="77"/>
                </a:endParaRPr>
              </a:p>
            </p:txBody>
          </p:sp>
        </p:grpSp>
      </p:grpSp>
      <p:grpSp>
        <p:nvGrpSpPr>
          <p:cNvPr id="25" name="ARM">
            <a:extLst>
              <a:ext uri="{FF2B5EF4-FFF2-40B4-BE49-F238E27FC236}">
                <a16:creationId xmlns:a16="http://schemas.microsoft.com/office/drawing/2014/main" id="{F09745BB-B332-DD42-913F-BEDC83EBC5AE}"/>
              </a:ext>
            </a:extLst>
          </p:cNvPr>
          <p:cNvGrpSpPr/>
          <p:nvPr/>
        </p:nvGrpSpPr>
        <p:grpSpPr>
          <a:xfrm rot="5400000">
            <a:off x="7017018" y="3774346"/>
            <a:ext cx="2540117" cy="3734919"/>
            <a:chOff x="6732531" y="3568332"/>
            <a:chExt cx="3103312" cy="4059194"/>
          </a:xfrm>
        </p:grpSpPr>
        <p:grpSp>
          <p:nvGrpSpPr>
            <p:cNvPr id="26" name="Group 25">
              <a:extLst>
                <a:ext uri="{FF2B5EF4-FFF2-40B4-BE49-F238E27FC236}">
                  <a16:creationId xmlns:a16="http://schemas.microsoft.com/office/drawing/2014/main" id="{7E17F816-904C-094F-9F5B-443E07CB1B26}"/>
                </a:ext>
              </a:extLst>
            </p:cNvPr>
            <p:cNvGrpSpPr/>
            <p:nvPr/>
          </p:nvGrpSpPr>
          <p:grpSpPr>
            <a:xfrm>
              <a:off x="6732531" y="5301436"/>
              <a:ext cx="1778169" cy="2326090"/>
              <a:chOff x="6732531" y="5301436"/>
              <a:chExt cx="1778169" cy="2326090"/>
            </a:xfrm>
          </p:grpSpPr>
          <p:grpSp>
            <p:nvGrpSpPr>
              <p:cNvPr id="28" name="Group 27">
                <a:extLst>
                  <a:ext uri="{FF2B5EF4-FFF2-40B4-BE49-F238E27FC236}">
                    <a16:creationId xmlns:a16="http://schemas.microsoft.com/office/drawing/2014/main" id="{A5B8A6E4-25C4-4F43-92F2-06B1478B6225}"/>
                  </a:ext>
                </a:extLst>
              </p:cNvPr>
              <p:cNvGrpSpPr/>
              <p:nvPr/>
            </p:nvGrpSpPr>
            <p:grpSpPr>
              <a:xfrm>
                <a:off x="6732531" y="6600559"/>
                <a:ext cx="923583" cy="1026967"/>
                <a:chOff x="6732531" y="6600559"/>
                <a:chExt cx="923583" cy="1026967"/>
              </a:xfrm>
            </p:grpSpPr>
            <p:sp>
              <p:nvSpPr>
                <p:cNvPr id="31" name="Freeform: Shape 30">
                  <a:extLst>
                    <a:ext uri="{FF2B5EF4-FFF2-40B4-BE49-F238E27FC236}">
                      <a16:creationId xmlns:a16="http://schemas.microsoft.com/office/drawing/2014/main" id="{2AE347C0-FCFC-B246-985C-97A9D6C99E2E}"/>
                    </a:ext>
                  </a:extLst>
                </p:cNvPr>
                <p:cNvSpPr/>
                <p:nvPr/>
              </p:nvSpPr>
              <p:spPr>
                <a:xfrm flipH="1">
                  <a:off x="6872425" y="6600559"/>
                  <a:ext cx="783689" cy="666918"/>
                </a:xfrm>
                <a:custGeom>
                  <a:avLst/>
                  <a:gdLst>
                    <a:gd name="connsiteX0" fmla="*/ 114024 w 370507"/>
                    <a:gd name="connsiteY0" fmla="*/ 0 h 315301"/>
                    <a:gd name="connsiteX1" fmla="*/ 183669 w 370507"/>
                    <a:gd name="connsiteY1" fmla="*/ 70945 h 315301"/>
                    <a:gd name="connsiteX2" fmla="*/ 284174 w 370507"/>
                    <a:gd name="connsiteY2" fmla="*/ 65506 h 315301"/>
                    <a:gd name="connsiteX3" fmla="*/ 370332 w 370507"/>
                    <a:gd name="connsiteY3" fmla="*/ 77448 h 315301"/>
                    <a:gd name="connsiteX4" fmla="*/ 234907 w 370507"/>
                    <a:gd name="connsiteY4" fmla="*/ 114970 h 315301"/>
                    <a:gd name="connsiteX5" fmla="*/ 299545 w 370507"/>
                    <a:gd name="connsiteY5" fmla="*/ 200577 h 315301"/>
                    <a:gd name="connsiteX6" fmla="*/ 140274 w 370507"/>
                    <a:gd name="connsiteY6" fmla="*/ 305417 h 315301"/>
                    <a:gd name="connsiteX7" fmla="*/ 57505 w 370507"/>
                    <a:gd name="connsiteY7" fmla="*/ 170149 h 315301"/>
                    <a:gd name="connsiteX8" fmla="*/ 0 w 370507"/>
                    <a:gd name="connsiteY8" fmla="*/ 97825 h 315301"/>
                    <a:gd name="connsiteX9" fmla="*/ 114024 w 370507"/>
                    <a:gd name="connsiteY9" fmla="*/ 0 h 315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0507" h="315301">
                      <a:moveTo>
                        <a:pt x="114024" y="0"/>
                      </a:moveTo>
                      <a:cubicBezTo>
                        <a:pt x="114024" y="0"/>
                        <a:pt x="149576" y="81113"/>
                        <a:pt x="183669" y="70945"/>
                      </a:cubicBezTo>
                      <a:cubicBezTo>
                        <a:pt x="217722" y="60776"/>
                        <a:pt x="268290" y="63771"/>
                        <a:pt x="284174" y="65506"/>
                      </a:cubicBezTo>
                      <a:cubicBezTo>
                        <a:pt x="305378" y="67831"/>
                        <a:pt x="374431" y="51632"/>
                        <a:pt x="370332" y="77448"/>
                      </a:cubicBezTo>
                      <a:cubicBezTo>
                        <a:pt x="366273" y="103225"/>
                        <a:pt x="257609" y="109334"/>
                        <a:pt x="234907" y="114970"/>
                      </a:cubicBezTo>
                      <a:cubicBezTo>
                        <a:pt x="212165" y="120606"/>
                        <a:pt x="293869" y="178347"/>
                        <a:pt x="299545" y="200577"/>
                      </a:cubicBezTo>
                      <a:cubicBezTo>
                        <a:pt x="305221" y="222767"/>
                        <a:pt x="191196" y="351492"/>
                        <a:pt x="140274" y="305417"/>
                      </a:cubicBezTo>
                      <a:cubicBezTo>
                        <a:pt x="89312" y="259343"/>
                        <a:pt x="68226" y="176495"/>
                        <a:pt x="57505" y="170149"/>
                      </a:cubicBezTo>
                      <a:cubicBezTo>
                        <a:pt x="46784" y="163843"/>
                        <a:pt x="0" y="97825"/>
                        <a:pt x="0" y="97825"/>
                      </a:cubicBezTo>
                      <a:lnTo>
                        <a:pt x="114024" y="0"/>
                      </a:lnTo>
                      <a:close/>
                    </a:path>
                  </a:pathLst>
                </a:custGeom>
                <a:solidFill>
                  <a:srgbClr val="F8BDBC"/>
                </a:solidFill>
                <a:ln w="393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dirty="0">
                    <a:ln>
                      <a:noFill/>
                    </a:ln>
                    <a:solidFill>
                      <a:prstClr val="black"/>
                    </a:solidFill>
                    <a:effectLst/>
                    <a:uLnTx/>
                    <a:uFillTx/>
                    <a:latin typeface="#9Slide03 AmpleSoft" panose="02000000000000000000" pitchFamily="2" charset="77"/>
                  </a:endParaRPr>
                </a:p>
              </p:txBody>
            </p:sp>
            <p:sp>
              <p:nvSpPr>
                <p:cNvPr id="32" name="Freeform: Shape 31">
                  <a:extLst>
                    <a:ext uri="{FF2B5EF4-FFF2-40B4-BE49-F238E27FC236}">
                      <a16:creationId xmlns:a16="http://schemas.microsoft.com/office/drawing/2014/main" id="{1AB7BCCD-30CF-7742-9935-FB07DB280D1F}"/>
                    </a:ext>
                  </a:extLst>
                </p:cNvPr>
                <p:cNvSpPr/>
                <p:nvPr/>
              </p:nvSpPr>
              <p:spPr>
                <a:xfrm flipH="1">
                  <a:off x="6732531" y="6996052"/>
                  <a:ext cx="621626" cy="631474"/>
                </a:xfrm>
                <a:custGeom>
                  <a:avLst/>
                  <a:gdLst>
                    <a:gd name="connsiteX0" fmla="*/ 147644 w 293888"/>
                    <a:gd name="connsiteY0" fmla="*/ 0 h 298544"/>
                    <a:gd name="connsiteX1" fmla="*/ 293869 w 293888"/>
                    <a:gd name="connsiteY1" fmla="*/ 169676 h 298544"/>
                    <a:gd name="connsiteX2" fmla="*/ 270694 w 293888"/>
                    <a:gd name="connsiteY2" fmla="*/ 181816 h 298544"/>
                    <a:gd name="connsiteX3" fmla="*/ 125257 w 293888"/>
                    <a:gd name="connsiteY3" fmla="*/ 39650 h 298544"/>
                    <a:gd name="connsiteX4" fmla="*/ 268723 w 293888"/>
                    <a:gd name="connsiteY4" fmla="*/ 262772 h 298544"/>
                    <a:gd name="connsiteX5" fmla="*/ 245233 w 293888"/>
                    <a:gd name="connsiteY5" fmla="*/ 280271 h 298544"/>
                    <a:gd name="connsiteX6" fmla="*/ 85725 w 293888"/>
                    <a:gd name="connsiteY6" fmla="*/ 75320 h 298544"/>
                    <a:gd name="connsiteX7" fmla="*/ 215041 w 293888"/>
                    <a:gd name="connsiteY7" fmla="*/ 283543 h 298544"/>
                    <a:gd name="connsiteX8" fmla="*/ 184259 w 293888"/>
                    <a:gd name="connsiteY8" fmla="*/ 292017 h 298544"/>
                    <a:gd name="connsiteX9" fmla="*/ 41897 w 293888"/>
                    <a:gd name="connsiteY9" fmla="*/ 104486 h 298544"/>
                    <a:gd name="connsiteX10" fmla="*/ 119384 w 293888"/>
                    <a:gd name="connsiteY10" fmla="*/ 263718 h 298544"/>
                    <a:gd name="connsiteX11" fmla="*/ 79695 w 293888"/>
                    <a:gd name="connsiteY11" fmla="*/ 245745 h 298544"/>
                    <a:gd name="connsiteX12" fmla="*/ 0 w 293888"/>
                    <a:gd name="connsiteY12" fmla="*/ 120527 h 298544"/>
                    <a:gd name="connsiteX13" fmla="*/ 147644 w 293888"/>
                    <a:gd name="connsiteY13" fmla="*/ 0 h 298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3888" h="298544">
                      <a:moveTo>
                        <a:pt x="147644" y="0"/>
                      </a:moveTo>
                      <a:cubicBezTo>
                        <a:pt x="147644" y="0"/>
                        <a:pt x="293396" y="151388"/>
                        <a:pt x="293869" y="169676"/>
                      </a:cubicBezTo>
                      <a:cubicBezTo>
                        <a:pt x="294381" y="187964"/>
                        <a:pt x="284961" y="195413"/>
                        <a:pt x="270694" y="181816"/>
                      </a:cubicBezTo>
                      <a:cubicBezTo>
                        <a:pt x="256426" y="168218"/>
                        <a:pt x="125257" y="39650"/>
                        <a:pt x="125257" y="39650"/>
                      </a:cubicBezTo>
                      <a:cubicBezTo>
                        <a:pt x="125257" y="39650"/>
                        <a:pt x="264900" y="248031"/>
                        <a:pt x="268723" y="262772"/>
                      </a:cubicBezTo>
                      <a:cubicBezTo>
                        <a:pt x="270970" y="271403"/>
                        <a:pt x="253588" y="286853"/>
                        <a:pt x="245233" y="280271"/>
                      </a:cubicBezTo>
                      <a:cubicBezTo>
                        <a:pt x="236877" y="273689"/>
                        <a:pt x="85725" y="75320"/>
                        <a:pt x="85725" y="75320"/>
                      </a:cubicBezTo>
                      <a:cubicBezTo>
                        <a:pt x="85725" y="75320"/>
                        <a:pt x="215751" y="270103"/>
                        <a:pt x="215041" y="283543"/>
                      </a:cubicBezTo>
                      <a:cubicBezTo>
                        <a:pt x="214450" y="295288"/>
                        <a:pt x="194980" y="305772"/>
                        <a:pt x="184259" y="292017"/>
                      </a:cubicBezTo>
                      <a:cubicBezTo>
                        <a:pt x="173539" y="278261"/>
                        <a:pt x="41897" y="104486"/>
                        <a:pt x="41897" y="104486"/>
                      </a:cubicBezTo>
                      <a:cubicBezTo>
                        <a:pt x="41897" y="104486"/>
                        <a:pt x="126912" y="252366"/>
                        <a:pt x="119384" y="263718"/>
                      </a:cubicBezTo>
                      <a:cubicBezTo>
                        <a:pt x="114773" y="270654"/>
                        <a:pt x="100347" y="284646"/>
                        <a:pt x="79695" y="245745"/>
                      </a:cubicBezTo>
                      <a:cubicBezTo>
                        <a:pt x="59042" y="206844"/>
                        <a:pt x="0" y="120527"/>
                        <a:pt x="0" y="120527"/>
                      </a:cubicBezTo>
                      <a:lnTo>
                        <a:pt x="147644" y="0"/>
                      </a:lnTo>
                      <a:close/>
                    </a:path>
                  </a:pathLst>
                </a:custGeom>
                <a:solidFill>
                  <a:srgbClr val="F8BDBC"/>
                </a:solidFill>
                <a:ln w="393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dirty="0">
                    <a:ln>
                      <a:noFill/>
                    </a:ln>
                    <a:solidFill>
                      <a:prstClr val="black"/>
                    </a:solidFill>
                    <a:effectLst/>
                    <a:uLnTx/>
                    <a:uFillTx/>
                    <a:latin typeface="#9Slide03 AmpleSoft" panose="02000000000000000000" pitchFamily="2" charset="77"/>
                  </a:endParaRPr>
                </a:p>
              </p:txBody>
            </p:sp>
          </p:grpSp>
          <p:sp>
            <p:nvSpPr>
              <p:cNvPr id="29" name="Freeform: Shape 50">
                <a:extLst>
                  <a:ext uri="{FF2B5EF4-FFF2-40B4-BE49-F238E27FC236}">
                    <a16:creationId xmlns:a16="http://schemas.microsoft.com/office/drawing/2014/main" id="{DC9493E8-5AF0-BC45-AB75-63E599663484}"/>
                  </a:ext>
                </a:extLst>
              </p:cNvPr>
              <p:cNvSpPr/>
              <p:nvPr/>
            </p:nvSpPr>
            <p:spPr>
              <a:xfrm flipH="1">
                <a:off x="7262288" y="5390725"/>
                <a:ext cx="1245541" cy="1547394"/>
              </a:xfrm>
              <a:custGeom>
                <a:avLst/>
                <a:gdLst>
                  <a:gd name="connsiteX0" fmla="*/ 468812 w 1245541"/>
                  <a:gd name="connsiteY0" fmla="*/ 0 h 1547394"/>
                  <a:gd name="connsiteX1" fmla="*/ 0 w 1245541"/>
                  <a:gd name="connsiteY1" fmla="*/ 265257 h 1547394"/>
                  <a:gd name="connsiteX2" fmla="*/ 42922 w 1245541"/>
                  <a:gd name="connsiteY2" fmla="*/ 339277 h 1547394"/>
                  <a:gd name="connsiteX3" fmla="*/ 410785 w 1245541"/>
                  <a:gd name="connsiteY3" fmla="*/ 888956 h 1547394"/>
                  <a:gd name="connsiteX4" fmla="*/ 864385 w 1245541"/>
                  <a:gd name="connsiteY4" fmla="*/ 1543888 h 1547394"/>
                  <a:gd name="connsiteX5" fmla="*/ 1245541 w 1245541"/>
                  <a:gd name="connsiteY5" fmla="*/ 1300705 h 1547394"/>
                  <a:gd name="connsiteX6" fmla="*/ 712241 w 1245541"/>
                  <a:gd name="connsiteY6" fmla="*/ 479121 h 1547394"/>
                  <a:gd name="connsiteX7" fmla="*/ 491277 w 1245541"/>
                  <a:gd name="connsiteY7" fmla="*/ 59010 h 1547394"/>
                  <a:gd name="connsiteX8" fmla="*/ 468812 w 1245541"/>
                  <a:gd name="connsiteY8" fmla="*/ 0 h 1547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5541" h="1547394">
                    <a:moveTo>
                      <a:pt x="468812" y="0"/>
                    </a:moveTo>
                    <a:lnTo>
                      <a:pt x="0" y="265257"/>
                    </a:lnTo>
                    <a:lnTo>
                      <a:pt x="42922" y="339277"/>
                    </a:lnTo>
                    <a:cubicBezTo>
                      <a:pt x="129923" y="482847"/>
                      <a:pt x="270468" y="688197"/>
                      <a:pt x="410785" y="888956"/>
                    </a:cubicBezTo>
                    <a:cubicBezTo>
                      <a:pt x="637877" y="1213171"/>
                      <a:pt x="864385" y="1524881"/>
                      <a:pt x="864385" y="1543888"/>
                    </a:cubicBezTo>
                    <a:cubicBezTo>
                      <a:pt x="864385" y="1581737"/>
                      <a:pt x="1245541" y="1300705"/>
                      <a:pt x="1245541" y="1300705"/>
                    </a:cubicBezTo>
                    <a:cubicBezTo>
                      <a:pt x="1245541" y="1300705"/>
                      <a:pt x="948586" y="881119"/>
                      <a:pt x="712241" y="479121"/>
                    </a:cubicBezTo>
                    <a:cubicBezTo>
                      <a:pt x="623956" y="329060"/>
                      <a:pt x="544064" y="181391"/>
                      <a:pt x="491277" y="59010"/>
                    </a:cubicBezTo>
                    <a:lnTo>
                      <a:pt x="468812" y="0"/>
                    </a:lnTo>
                    <a:close/>
                  </a:path>
                </a:pathLst>
              </a:custGeom>
              <a:solidFill>
                <a:srgbClr val="020202"/>
              </a:solidFill>
              <a:ln w="3939"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black"/>
                  </a:solidFill>
                  <a:effectLst/>
                  <a:uLnTx/>
                  <a:uFillTx/>
                  <a:latin typeface="#9Slide03 AmpleSoft" panose="02000000000000000000" pitchFamily="2" charset="77"/>
                </a:endParaRPr>
              </a:p>
            </p:txBody>
          </p:sp>
          <p:sp>
            <p:nvSpPr>
              <p:cNvPr id="30" name="Oval 29">
                <a:extLst>
                  <a:ext uri="{FF2B5EF4-FFF2-40B4-BE49-F238E27FC236}">
                    <a16:creationId xmlns:a16="http://schemas.microsoft.com/office/drawing/2014/main" id="{0C83FFA2-FBF0-734D-A713-EAC44426FEBA}"/>
                  </a:ext>
                </a:extLst>
              </p:cNvPr>
              <p:cNvSpPr/>
              <p:nvPr/>
            </p:nvSpPr>
            <p:spPr>
              <a:xfrm rot="1113925">
                <a:off x="7983590" y="5301436"/>
                <a:ext cx="527110" cy="565864"/>
              </a:xfrm>
              <a:prstGeom prst="ellipse">
                <a:avLst/>
              </a:prstGeom>
              <a:solidFill>
                <a:srgbClr val="0202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9Slide03 AmpleSoft" panose="02000000000000000000" pitchFamily="2" charset="77"/>
                </a:endParaRPr>
              </a:p>
            </p:txBody>
          </p:sp>
        </p:grpSp>
        <p:sp>
          <p:nvSpPr>
            <p:cNvPr id="27" name="Oval 26">
              <a:extLst>
                <a:ext uri="{FF2B5EF4-FFF2-40B4-BE49-F238E27FC236}">
                  <a16:creationId xmlns:a16="http://schemas.microsoft.com/office/drawing/2014/main" id="{FA54187D-B6A1-DE42-B54E-60FF2804A957}"/>
                </a:ext>
              </a:extLst>
            </p:cNvPr>
            <p:cNvSpPr/>
            <p:nvPr/>
          </p:nvSpPr>
          <p:spPr>
            <a:xfrm>
              <a:off x="9332244" y="3568332"/>
              <a:ext cx="503599" cy="50359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dirty="0">
                <a:ln>
                  <a:noFill/>
                </a:ln>
                <a:solidFill>
                  <a:prstClr val="white"/>
                </a:solidFill>
                <a:effectLst/>
                <a:uLnTx/>
                <a:uFillTx/>
                <a:latin typeface="#9Slide03 AmpleSoft" panose="02000000000000000000" pitchFamily="2" charset="77"/>
              </a:endParaRPr>
            </a:p>
          </p:txBody>
        </p:sp>
      </p:grpSp>
      <p:grpSp>
        <p:nvGrpSpPr>
          <p:cNvPr id="33" name="LIGHT">
            <a:extLst>
              <a:ext uri="{FF2B5EF4-FFF2-40B4-BE49-F238E27FC236}">
                <a16:creationId xmlns:a16="http://schemas.microsoft.com/office/drawing/2014/main" id="{6BF63A93-581B-D843-AA2E-3B22F30C8F9F}"/>
              </a:ext>
            </a:extLst>
          </p:cNvPr>
          <p:cNvGrpSpPr/>
          <p:nvPr/>
        </p:nvGrpSpPr>
        <p:grpSpPr>
          <a:xfrm>
            <a:off x="7399416" y="-459125"/>
            <a:ext cx="5132440" cy="7012520"/>
            <a:chOff x="-1358480" y="-553287"/>
            <a:chExt cx="5132440" cy="7012520"/>
          </a:xfrm>
        </p:grpSpPr>
        <p:sp>
          <p:nvSpPr>
            <p:cNvPr id="34" name="Trapezoid 299">
              <a:extLst>
                <a:ext uri="{FF2B5EF4-FFF2-40B4-BE49-F238E27FC236}">
                  <a16:creationId xmlns:a16="http://schemas.microsoft.com/office/drawing/2014/main" id="{28E2D363-8B89-7A44-B6E0-B065AA51D17C}"/>
                </a:ext>
              </a:extLst>
            </p:cNvPr>
            <p:cNvSpPr/>
            <p:nvPr/>
          </p:nvSpPr>
          <p:spPr>
            <a:xfrm>
              <a:off x="-1358480" y="-457761"/>
              <a:ext cx="5132440" cy="6916994"/>
            </a:xfrm>
            <a:custGeom>
              <a:avLst/>
              <a:gdLst>
                <a:gd name="connsiteX0" fmla="*/ 0 w 1696065"/>
                <a:gd name="connsiteY0" fmla="*/ 6858000 h 6858000"/>
                <a:gd name="connsiteX1" fmla="*/ 424016 w 1696065"/>
                <a:gd name="connsiteY1" fmla="*/ 0 h 6858000"/>
                <a:gd name="connsiteX2" fmla="*/ 1272049 w 1696065"/>
                <a:gd name="connsiteY2" fmla="*/ 0 h 6858000"/>
                <a:gd name="connsiteX3" fmla="*/ 1696065 w 1696065"/>
                <a:gd name="connsiteY3" fmla="*/ 6858000 h 6858000"/>
                <a:gd name="connsiteX4" fmla="*/ 0 w 1696065"/>
                <a:gd name="connsiteY4" fmla="*/ 6858000 h 6858000"/>
                <a:gd name="connsiteX0" fmla="*/ 0 w 2344994"/>
                <a:gd name="connsiteY0" fmla="*/ 6872748 h 6872748"/>
                <a:gd name="connsiteX1" fmla="*/ 1072945 w 2344994"/>
                <a:gd name="connsiteY1" fmla="*/ 0 h 6872748"/>
                <a:gd name="connsiteX2" fmla="*/ 1920978 w 2344994"/>
                <a:gd name="connsiteY2" fmla="*/ 0 h 6872748"/>
                <a:gd name="connsiteX3" fmla="*/ 2344994 w 2344994"/>
                <a:gd name="connsiteY3" fmla="*/ 6858000 h 6872748"/>
                <a:gd name="connsiteX4" fmla="*/ 0 w 2344994"/>
                <a:gd name="connsiteY4" fmla="*/ 6872748 h 6872748"/>
                <a:gd name="connsiteX0" fmla="*/ 0 w 2920182"/>
                <a:gd name="connsiteY0" fmla="*/ 6872748 h 6902245"/>
                <a:gd name="connsiteX1" fmla="*/ 1072945 w 2920182"/>
                <a:gd name="connsiteY1" fmla="*/ 0 h 6902245"/>
                <a:gd name="connsiteX2" fmla="*/ 1920978 w 2920182"/>
                <a:gd name="connsiteY2" fmla="*/ 0 h 6902245"/>
                <a:gd name="connsiteX3" fmla="*/ 2920182 w 2920182"/>
                <a:gd name="connsiteY3" fmla="*/ 6902245 h 6902245"/>
                <a:gd name="connsiteX4" fmla="*/ 0 w 2920182"/>
                <a:gd name="connsiteY4" fmla="*/ 6872748 h 6902245"/>
                <a:gd name="connsiteX0" fmla="*/ 0 w 3008672"/>
                <a:gd name="connsiteY0" fmla="*/ 6872748 h 6902245"/>
                <a:gd name="connsiteX1" fmla="*/ 1072945 w 3008672"/>
                <a:gd name="connsiteY1" fmla="*/ 0 h 6902245"/>
                <a:gd name="connsiteX2" fmla="*/ 1920978 w 3008672"/>
                <a:gd name="connsiteY2" fmla="*/ 0 h 6902245"/>
                <a:gd name="connsiteX3" fmla="*/ 3008672 w 3008672"/>
                <a:gd name="connsiteY3" fmla="*/ 6902245 h 6902245"/>
                <a:gd name="connsiteX4" fmla="*/ 0 w 3008672"/>
                <a:gd name="connsiteY4" fmla="*/ 6872748 h 6902245"/>
                <a:gd name="connsiteX0" fmla="*/ 0 w 4232788"/>
                <a:gd name="connsiteY0" fmla="*/ 6872748 h 6916993"/>
                <a:gd name="connsiteX1" fmla="*/ 1072945 w 4232788"/>
                <a:gd name="connsiteY1" fmla="*/ 0 h 6916993"/>
                <a:gd name="connsiteX2" fmla="*/ 1920978 w 4232788"/>
                <a:gd name="connsiteY2" fmla="*/ 0 h 6916993"/>
                <a:gd name="connsiteX3" fmla="*/ 4232788 w 4232788"/>
                <a:gd name="connsiteY3" fmla="*/ 6916993 h 6916993"/>
                <a:gd name="connsiteX4" fmla="*/ 0 w 4232788"/>
                <a:gd name="connsiteY4" fmla="*/ 6872748 h 6916993"/>
                <a:gd name="connsiteX0" fmla="*/ 0 w 5132440"/>
                <a:gd name="connsiteY0" fmla="*/ 6916994 h 6916994"/>
                <a:gd name="connsiteX1" fmla="*/ 1972597 w 5132440"/>
                <a:gd name="connsiteY1" fmla="*/ 0 h 6916994"/>
                <a:gd name="connsiteX2" fmla="*/ 2820630 w 5132440"/>
                <a:gd name="connsiteY2" fmla="*/ 0 h 6916994"/>
                <a:gd name="connsiteX3" fmla="*/ 5132440 w 5132440"/>
                <a:gd name="connsiteY3" fmla="*/ 6916993 h 6916994"/>
                <a:gd name="connsiteX4" fmla="*/ 0 w 5132440"/>
                <a:gd name="connsiteY4" fmla="*/ 6916994 h 69169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2440" h="6916994">
                  <a:moveTo>
                    <a:pt x="0" y="6916994"/>
                  </a:moveTo>
                  <a:lnTo>
                    <a:pt x="1972597" y="0"/>
                  </a:lnTo>
                  <a:lnTo>
                    <a:pt x="2820630" y="0"/>
                  </a:lnTo>
                  <a:lnTo>
                    <a:pt x="5132440" y="6916993"/>
                  </a:lnTo>
                  <a:lnTo>
                    <a:pt x="0" y="6916994"/>
                  </a:lnTo>
                  <a:close/>
                </a:path>
              </a:pathLst>
            </a:custGeom>
            <a:gradFill>
              <a:gsLst>
                <a:gs pos="100000">
                  <a:schemeClr val="accent1">
                    <a:lumMod val="45000"/>
                    <a:lumOff val="55000"/>
                    <a:alpha val="0"/>
                  </a:schemeClr>
                </a:gs>
                <a:gs pos="0">
                  <a:schemeClr val="accent4">
                    <a:lumMod val="20000"/>
                    <a:lumOff val="80000"/>
                    <a:alpha val="58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dirty="0">
                <a:ln>
                  <a:noFill/>
                </a:ln>
                <a:solidFill>
                  <a:prstClr val="white"/>
                </a:solidFill>
                <a:effectLst/>
                <a:uLnTx/>
                <a:uFillTx/>
                <a:latin typeface="#9Slide03 AmpleSoft" panose="02000000000000000000" pitchFamily="2" charset="77"/>
              </a:endParaRPr>
            </a:p>
          </p:txBody>
        </p:sp>
        <p:grpSp>
          <p:nvGrpSpPr>
            <p:cNvPr id="35" name="Group 34">
              <a:extLst>
                <a:ext uri="{FF2B5EF4-FFF2-40B4-BE49-F238E27FC236}">
                  <a16:creationId xmlns:a16="http://schemas.microsoft.com/office/drawing/2014/main" id="{5AF3084C-BD7B-814C-8EF7-7F030937324E}"/>
                </a:ext>
              </a:extLst>
            </p:cNvPr>
            <p:cNvGrpSpPr/>
            <p:nvPr/>
          </p:nvGrpSpPr>
          <p:grpSpPr>
            <a:xfrm rot="2293849">
              <a:off x="707223" y="-553287"/>
              <a:ext cx="869205" cy="759420"/>
              <a:chOff x="3855386" y="2403268"/>
              <a:chExt cx="591794" cy="517047"/>
            </a:xfrm>
          </p:grpSpPr>
          <p:sp>
            <p:nvSpPr>
              <p:cNvPr id="36" name="Oval 35">
                <a:extLst>
                  <a:ext uri="{FF2B5EF4-FFF2-40B4-BE49-F238E27FC236}">
                    <a16:creationId xmlns:a16="http://schemas.microsoft.com/office/drawing/2014/main" id="{4C9B4CF2-B77A-D94C-BE91-FB6BBC9A8A38}"/>
                  </a:ext>
                </a:extLst>
              </p:cNvPr>
              <p:cNvSpPr/>
              <p:nvPr/>
            </p:nvSpPr>
            <p:spPr>
              <a:xfrm rot="3458454">
                <a:off x="4055623" y="2594741"/>
                <a:ext cx="325574" cy="325574"/>
              </a:xfrm>
              <a:prstGeom prst="ellipse">
                <a:avLst/>
              </a:prstGeom>
              <a:solidFill>
                <a:srgbClr val="EDDC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dirty="0">
                  <a:ln>
                    <a:noFill/>
                  </a:ln>
                  <a:solidFill>
                    <a:prstClr val="white"/>
                  </a:solidFill>
                  <a:effectLst/>
                  <a:uLnTx/>
                  <a:uFillTx/>
                  <a:latin typeface="#9Slide03 AmpleSoft" panose="02000000000000000000" pitchFamily="2" charset="77"/>
                </a:endParaRPr>
              </a:p>
            </p:txBody>
          </p:sp>
          <p:sp>
            <p:nvSpPr>
              <p:cNvPr id="37" name="Rectangle: Rounded Corners 295">
                <a:extLst>
                  <a:ext uri="{FF2B5EF4-FFF2-40B4-BE49-F238E27FC236}">
                    <a16:creationId xmlns:a16="http://schemas.microsoft.com/office/drawing/2014/main" id="{7775CE7C-88E3-B44C-B141-DBE321AEB925}"/>
                  </a:ext>
                </a:extLst>
              </p:cNvPr>
              <p:cNvSpPr/>
              <p:nvPr/>
            </p:nvSpPr>
            <p:spPr>
              <a:xfrm rot="19284367">
                <a:off x="4019129" y="2403268"/>
                <a:ext cx="153996" cy="325574"/>
              </a:xfrm>
              <a:prstGeom prst="roundRect">
                <a:avLst>
                  <a:gd name="adj" fmla="val 50000"/>
                </a:avLst>
              </a:prstGeom>
              <a:solidFill>
                <a:srgbClr val="E342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9Slide03 AmpleSoft" panose="02000000000000000000" pitchFamily="2" charset="77"/>
                </a:endParaRPr>
              </a:p>
            </p:txBody>
          </p:sp>
          <p:sp>
            <p:nvSpPr>
              <p:cNvPr id="38" name="Freeform: Shape 296">
                <a:extLst>
                  <a:ext uri="{FF2B5EF4-FFF2-40B4-BE49-F238E27FC236}">
                    <a16:creationId xmlns:a16="http://schemas.microsoft.com/office/drawing/2014/main" id="{78ABE83C-E7BF-524B-B74A-33E672141C0A}"/>
                  </a:ext>
                </a:extLst>
              </p:cNvPr>
              <p:cNvSpPr/>
              <p:nvPr/>
            </p:nvSpPr>
            <p:spPr>
              <a:xfrm rot="19299016">
                <a:off x="3855386" y="2516768"/>
                <a:ext cx="591794" cy="294456"/>
              </a:xfrm>
              <a:custGeom>
                <a:avLst/>
                <a:gdLst>
                  <a:gd name="connsiteX0" fmla="*/ 445708 w 591794"/>
                  <a:gd name="connsiteY0" fmla="*/ 46147 h 294456"/>
                  <a:gd name="connsiteX1" fmla="*/ 590630 w 591794"/>
                  <a:gd name="connsiteY1" fmla="*/ 278112 h 294456"/>
                  <a:gd name="connsiteX2" fmla="*/ 591794 w 591794"/>
                  <a:gd name="connsiteY2" fmla="*/ 291482 h 294456"/>
                  <a:gd name="connsiteX3" fmla="*/ 0 w 591794"/>
                  <a:gd name="connsiteY3" fmla="*/ 294456 h 294456"/>
                  <a:gd name="connsiteX4" fmla="*/ 1422 w 591794"/>
                  <a:gd name="connsiteY4" fmla="*/ 278112 h 294456"/>
                  <a:gd name="connsiteX5" fmla="*/ 296026 w 591794"/>
                  <a:gd name="connsiteY5" fmla="*/ 0 h 294456"/>
                  <a:gd name="connsiteX6" fmla="*/ 445708 w 591794"/>
                  <a:gd name="connsiteY6" fmla="*/ 46147 h 294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1794" h="294456">
                    <a:moveTo>
                      <a:pt x="445708" y="46147"/>
                    </a:moveTo>
                    <a:cubicBezTo>
                      <a:pt x="519172" y="95076"/>
                      <a:pt x="573105" y="178913"/>
                      <a:pt x="590630" y="278112"/>
                    </a:cubicBezTo>
                    <a:lnTo>
                      <a:pt x="591794" y="291482"/>
                    </a:lnTo>
                    <a:lnTo>
                      <a:pt x="0" y="294456"/>
                    </a:lnTo>
                    <a:lnTo>
                      <a:pt x="1422" y="278112"/>
                    </a:lnTo>
                    <a:cubicBezTo>
                      <a:pt x="29463" y="119394"/>
                      <a:pt x="150707" y="0"/>
                      <a:pt x="296026" y="0"/>
                    </a:cubicBezTo>
                    <a:cubicBezTo>
                      <a:pt x="350521" y="0"/>
                      <a:pt x="401630" y="16790"/>
                      <a:pt x="445708" y="46147"/>
                    </a:cubicBezTo>
                    <a:close/>
                  </a:path>
                </a:pathLst>
              </a:custGeom>
              <a:solidFill>
                <a:srgbClr val="E3421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9Slide03 AmpleSoft" panose="02000000000000000000" pitchFamily="2" charset="77"/>
                </a:endParaRPr>
              </a:p>
            </p:txBody>
          </p:sp>
        </p:grpSp>
      </p:grpSp>
    </p:spTree>
    <p:extLst>
      <p:ext uri="{BB962C8B-B14F-4D97-AF65-F5344CB8AC3E}">
        <p14:creationId xmlns:p14="http://schemas.microsoft.com/office/powerpoint/2010/main" val="2024889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accel="50000" decel="50000" autoRev="1" fill="hold" nodeType="withEffect">
                                  <p:stCondLst>
                                    <p:cond delay="0"/>
                                  </p:stCondLst>
                                  <p:childTnLst>
                                    <p:animRot by="-600000">
                                      <p:cBhvr>
                                        <p:cTn id="6" dur="1500" fill="hold"/>
                                        <p:tgtEl>
                                          <p:spTgt spid="2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BORDER">
            <a:extLst>
              <a:ext uri="{FF2B5EF4-FFF2-40B4-BE49-F238E27FC236}">
                <a16:creationId xmlns:a16="http://schemas.microsoft.com/office/drawing/2014/main" id="{F81B7C98-2A6D-DA4E-A8BB-CFA93B3D019D}"/>
              </a:ext>
            </a:extLst>
          </p:cNvPr>
          <p:cNvSpPr/>
          <p:nvPr/>
        </p:nvSpPr>
        <p:spPr>
          <a:xfrm>
            <a:off x="44457" y="380259"/>
            <a:ext cx="8570563" cy="5014451"/>
          </a:xfrm>
          <a:prstGeom prst="rect">
            <a:avLst/>
          </a:prstGeom>
          <a:solidFill>
            <a:srgbClr val="486D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9Slide03 AmpleSoft" panose="02000000000000000000" pitchFamily="2" charset="77"/>
            </a:endParaRPr>
          </a:p>
        </p:txBody>
      </p:sp>
      <p:sp>
        <p:nvSpPr>
          <p:cNvPr id="3" name="CAPTION">
            <a:extLst>
              <a:ext uri="{FF2B5EF4-FFF2-40B4-BE49-F238E27FC236}">
                <a16:creationId xmlns:a16="http://schemas.microsoft.com/office/drawing/2014/main" id="{4C7FB539-CDE7-9047-AD8D-F563D2A59D32}"/>
              </a:ext>
            </a:extLst>
          </p:cNvPr>
          <p:cNvSpPr/>
          <p:nvPr/>
        </p:nvSpPr>
        <p:spPr>
          <a:xfrm>
            <a:off x="1405318" y="5537065"/>
            <a:ext cx="5617029" cy="800100"/>
          </a:xfrm>
          <a:prstGeom prst="roundRect">
            <a:avLst>
              <a:gd name="adj" fmla="val 12585"/>
            </a:avLst>
          </a:prstGeom>
          <a:solidFill>
            <a:srgbClr val="ADAE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PH" sz="2400" b="1" i="0" u="none" strike="noStrike" kern="1200" cap="none" spc="0" normalizeH="0" baseline="0" noProof="0">
                <a:ln>
                  <a:noFill/>
                </a:ln>
                <a:solidFill>
                  <a:prstClr val="white"/>
                </a:solidFill>
                <a:effectLst/>
                <a:uLnTx/>
                <a:uFillTx/>
                <a:latin typeface="#9Slide03 AmpleSoft Bold" panose="02000000000000000000" pitchFamily="2" charset="77"/>
              </a:rPr>
              <a:t>KẾT</a:t>
            </a:r>
            <a:r>
              <a:rPr kumimoji="0" lang="en-PH" sz="2400" b="1" i="0" u="none" strike="noStrike" kern="1200" cap="none" spc="0" normalizeH="0" noProof="0">
                <a:ln>
                  <a:noFill/>
                </a:ln>
                <a:solidFill>
                  <a:prstClr val="white"/>
                </a:solidFill>
                <a:effectLst/>
                <a:uLnTx/>
                <a:uFillTx/>
                <a:latin typeface="#9Slide03 AmpleSoft Bold" panose="02000000000000000000" pitchFamily="2" charset="77"/>
              </a:rPr>
              <a:t> LUẬN THUYẾT TRÌNH</a:t>
            </a:r>
            <a:endParaRPr kumimoji="0" lang="en-PH" sz="2400" b="1" i="0" u="none" strike="noStrike" kern="1200" cap="none" spc="0" normalizeH="0" baseline="0" noProof="0" dirty="0">
              <a:ln>
                <a:noFill/>
              </a:ln>
              <a:solidFill>
                <a:prstClr val="white"/>
              </a:solidFill>
              <a:effectLst/>
              <a:uLnTx/>
              <a:uFillTx/>
              <a:latin typeface="#9Slide03 AmpleSoft Bold" panose="02000000000000000000" pitchFamily="2" charset="77"/>
            </a:endParaRPr>
          </a:p>
        </p:txBody>
      </p:sp>
      <p:sp>
        <p:nvSpPr>
          <p:cNvPr id="4" name="Rectangle: Rounded Corners 2">
            <a:extLst>
              <a:ext uri="{FF2B5EF4-FFF2-40B4-BE49-F238E27FC236}">
                <a16:creationId xmlns:a16="http://schemas.microsoft.com/office/drawing/2014/main" id="{55886C72-BBB1-944E-BBE8-036AF9F5C8C3}"/>
              </a:ext>
            </a:extLst>
          </p:cNvPr>
          <p:cNvSpPr/>
          <p:nvPr/>
        </p:nvSpPr>
        <p:spPr>
          <a:xfrm>
            <a:off x="359745" y="535451"/>
            <a:ext cx="7844803" cy="4502168"/>
          </a:xfrm>
          <a:prstGeom prst="roundRect">
            <a:avLst>
              <a:gd name="adj" fmla="val 905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vi-VN" sz="1800" b="0" i="0">
                <a:solidFill>
                  <a:srgbClr val="000000"/>
                </a:solidFill>
                <a:effectLst/>
                <a:latin typeface="#9Slide03 AmpleSoft" panose="02000000000000000000" pitchFamily="2" charset="77"/>
              </a:rPr>
              <a:t>Đánh giá chungthì mô hình TPN của chúng tôi có thể tạo ra bằng màu khá hợp lý từ văn bản đầu vào và có thể kết hợp tính chất đa dạng của màu sắc. Mặc dù đối bảng màu tạo ra có thể không giống với bàng màu từ bộ dữ liệu nhưng nó được coi là hợp lý với văn bản đầu vào.</a:t>
            </a:r>
          </a:p>
          <a:p>
            <a:br>
              <a:rPr lang="vi-VN" sz="1800" b="0" i="0">
                <a:solidFill>
                  <a:srgbClr val="000000"/>
                </a:solidFill>
                <a:effectLst/>
                <a:latin typeface="#9Slide03 AmpleSoft" panose="02000000000000000000" pitchFamily="2" charset="77"/>
              </a:rPr>
            </a:br>
            <a:r>
              <a:rPr lang="vi-VN" sz="1800" b="0" i="0">
                <a:solidFill>
                  <a:srgbClr val="000000"/>
                </a:solidFill>
                <a:effectLst/>
                <a:latin typeface="#9Slide03 AmpleSoft" panose="02000000000000000000" pitchFamily="2" charset="77"/>
              </a:rPr>
              <a:t>Kết quả định tính trên mô hình PCN của chúng tôi cũng cho thấy rằng các màu sắc đa dạng trong bảng màu được phản ánh hiệu quả trong kết quả tô màu. Tuy nhiên mô hình tô màu của chúng tôi chưa thực sự cho ảnh có màu sắc tốt nhất dựa trên bảng màu nhưng tổng quát nó hợp lý với bảng màu đưa ra. Hướng phát triển bao gồm mở rộng mô hình của chúng tôi sang phạm vi tác vụ rộng hơn yêu cầu đề xuất màu sắc và tiến hành phân tích chi tiết bộ dữ liệu của chúng tôi.</a:t>
            </a:r>
            <a:r>
              <a:rPr lang="vi-VN">
                <a:latin typeface="#9Slide03 AmpleSoft" panose="02000000000000000000" pitchFamily="2" charset="77"/>
              </a:rPr>
              <a:t> </a:t>
            </a:r>
            <a:br>
              <a:rPr lang="vi-VN">
                <a:latin typeface="#9Slide03 AmpleSoft" panose="02000000000000000000" pitchFamily="2" charset="77"/>
              </a:rPr>
            </a:br>
            <a:endParaRPr lang="vi-VN" dirty="0">
              <a:solidFill>
                <a:schemeClr val="tx1"/>
              </a:solidFill>
              <a:latin typeface="#9Slide03 AmpleSoft" panose="02000000000000000000" pitchFamily="2" charset="77"/>
            </a:endParaRPr>
          </a:p>
        </p:txBody>
      </p:sp>
      <p:grpSp>
        <p:nvGrpSpPr>
          <p:cNvPr id="5" name="MALE PRESENTER">
            <a:extLst>
              <a:ext uri="{FF2B5EF4-FFF2-40B4-BE49-F238E27FC236}">
                <a16:creationId xmlns:a16="http://schemas.microsoft.com/office/drawing/2014/main" id="{E8CC317C-09C1-8A46-AF31-15F73073AB4D}"/>
              </a:ext>
            </a:extLst>
          </p:cNvPr>
          <p:cNvGrpSpPr/>
          <p:nvPr/>
        </p:nvGrpSpPr>
        <p:grpSpPr>
          <a:xfrm>
            <a:off x="8039018" y="1618548"/>
            <a:ext cx="3824929" cy="5625512"/>
            <a:chOff x="8039018" y="1618548"/>
            <a:chExt cx="3824929" cy="5625512"/>
          </a:xfrm>
        </p:grpSpPr>
        <p:grpSp>
          <p:nvGrpSpPr>
            <p:cNvPr id="6" name="Group 5">
              <a:extLst>
                <a:ext uri="{FF2B5EF4-FFF2-40B4-BE49-F238E27FC236}">
                  <a16:creationId xmlns:a16="http://schemas.microsoft.com/office/drawing/2014/main" id="{D5F69E4E-49E7-714D-B865-79CD810A3712}"/>
                </a:ext>
              </a:extLst>
            </p:cNvPr>
            <p:cNvGrpSpPr/>
            <p:nvPr/>
          </p:nvGrpSpPr>
          <p:grpSpPr>
            <a:xfrm>
              <a:off x="8039018" y="1618548"/>
              <a:ext cx="3824929" cy="5625512"/>
              <a:chOff x="8039018" y="1618548"/>
              <a:chExt cx="3824929" cy="5625512"/>
            </a:xfrm>
          </p:grpSpPr>
          <p:sp>
            <p:nvSpPr>
              <p:cNvPr id="11" name="Freeform: Shape 51">
                <a:extLst>
                  <a:ext uri="{FF2B5EF4-FFF2-40B4-BE49-F238E27FC236}">
                    <a16:creationId xmlns:a16="http://schemas.microsoft.com/office/drawing/2014/main" id="{2B61AE1B-BEAD-4D49-8650-5B3F41D17DBF}"/>
                  </a:ext>
                </a:extLst>
              </p:cNvPr>
              <p:cNvSpPr/>
              <p:nvPr/>
            </p:nvSpPr>
            <p:spPr>
              <a:xfrm flipH="1">
                <a:off x="10858001" y="4715861"/>
                <a:ext cx="417597" cy="773831"/>
              </a:xfrm>
              <a:custGeom>
                <a:avLst/>
                <a:gdLst>
                  <a:gd name="connsiteX0" fmla="*/ 375079 w 417597"/>
                  <a:gd name="connsiteY0" fmla="*/ 181 h 773831"/>
                  <a:gd name="connsiteX1" fmla="*/ 2594 w 417597"/>
                  <a:gd name="connsiteY1" fmla="*/ 569831 h 773831"/>
                  <a:gd name="connsiteX2" fmla="*/ 417597 w 417597"/>
                  <a:gd name="connsiteY2" fmla="*/ 773831 h 773831"/>
                  <a:gd name="connsiteX3" fmla="*/ 375079 w 417597"/>
                  <a:gd name="connsiteY3" fmla="*/ 181 h 773831"/>
                </a:gdLst>
                <a:ahLst/>
                <a:cxnLst>
                  <a:cxn ang="0">
                    <a:pos x="connsiteX0" y="connsiteY0"/>
                  </a:cxn>
                  <a:cxn ang="0">
                    <a:pos x="connsiteX1" y="connsiteY1"/>
                  </a:cxn>
                  <a:cxn ang="0">
                    <a:pos x="connsiteX2" y="connsiteY2"/>
                  </a:cxn>
                  <a:cxn ang="0">
                    <a:pos x="connsiteX3" y="connsiteY3"/>
                  </a:cxn>
                </a:cxnLst>
                <a:rect l="l" t="t" r="r" b="b"/>
                <a:pathLst>
                  <a:path w="417597" h="773831">
                    <a:moveTo>
                      <a:pt x="375079" y="181"/>
                    </a:moveTo>
                    <a:cubicBezTo>
                      <a:pt x="353321" y="-10739"/>
                      <a:pt x="-35255" y="476126"/>
                      <a:pt x="2594" y="569831"/>
                    </a:cubicBezTo>
                    <a:cubicBezTo>
                      <a:pt x="18517" y="609264"/>
                      <a:pt x="205926" y="691547"/>
                      <a:pt x="417597" y="773831"/>
                    </a:cubicBezTo>
                    <a:cubicBezTo>
                      <a:pt x="408176" y="361247"/>
                      <a:pt x="384833" y="5019"/>
                      <a:pt x="375079" y="181"/>
                    </a:cubicBezTo>
                    <a:close/>
                  </a:path>
                </a:pathLst>
              </a:custGeom>
              <a:solidFill>
                <a:srgbClr val="020202"/>
              </a:solidFill>
              <a:ln w="3939"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black"/>
                  </a:solidFill>
                  <a:effectLst/>
                  <a:uLnTx/>
                  <a:uFillTx/>
                  <a:latin typeface="#9Slide03 AmpleSoft" panose="02000000000000000000" pitchFamily="2" charset="77"/>
                </a:endParaRPr>
              </a:p>
            </p:txBody>
          </p:sp>
          <p:sp>
            <p:nvSpPr>
              <p:cNvPr id="12" name="Freeform: Shape 49">
                <a:extLst>
                  <a:ext uri="{FF2B5EF4-FFF2-40B4-BE49-F238E27FC236}">
                    <a16:creationId xmlns:a16="http://schemas.microsoft.com/office/drawing/2014/main" id="{9BBB9E12-BC18-D243-B38A-DA10198BEC2A}"/>
                  </a:ext>
                </a:extLst>
              </p:cNvPr>
              <p:cNvSpPr/>
              <p:nvPr/>
            </p:nvSpPr>
            <p:spPr>
              <a:xfrm flipH="1">
                <a:off x="8039018" y="3220434"/>
                <a:ext cx="3824929" cy="4023626"/>
              </a:xfrm>
              <a:custGeom>
                <a:avLst/>
                <a:gdLst>
                  <a:gd name="connsiteX0" fmla="*/ 1901976 w 3824929"/>
                  <a:gd name="connsiteY0" fmla="*/ 0 h 4023626"/>
                  <a:gd name="connsiteX1" fmla="*/ 830707 w 3824929"/>
                  <a:gd name="connsiteY1" fmla="*/ 346308 h 4023626"/>
                  <a:gd name="connsiteX2" fmla="*/ 140594 w 3824929"/>
                  <a:gd name="connsiteY2" fmla="*/ 1862506 h 4023626"/>
                  <a:gd name="connsiteX3" fmla="*/ 36 w 3824929"/>
                  <a:gd name="connsiteY3" fmla="*/ 2317775 h 4023626"/>
                  <a:gd name="connsiteX4" fmla="*/ 303909 w 3824929"/>
                  <a:gd name="connsiteY4" fmla="*/ 2464336 h 4023626"/>
                  <a:gd name="connsiteX5" fmla="*/ 1009364 w 3824929"/>
                  <a:gd name="connsiteY5" fmla="*/ 2698015 h 4023626"/>
                  <a:gd name="connsiteX6" fmla="*/ 872609 w 3824929"/>
                  <a:gd name="connsiteY6" fmla="*/ 3910101 h 4023626"/>
                  <a:gd name="connsiteX7" fmla="*/ 2909971 w 3824929"/>
                  <a:gd name="connsiteY7" fmla="*/ 3611385 h 4023626"/>
                  <a:gd name="connsiteX8" fmla="*/ 2900134 w 3824929"/>
                  <a:gd name="connsiteY8" fmla="*/ 3097092 h 4023626"/>
                  <a:gd name="connsiteX9" fmla="*/ 3028935 w 3824929"/>
                  <a:gd name="connsiteY9" fmla="*/ 1439168 h 4023626"/>
                  <a:gd name="connsiteX10" fmla="*/ 3311883 w 3824929"/>
                  <a:gd name="connsiteY10" fmla="*/ 2332199 h 4023626"/>
                  <a:gd name="connsiteX11" fmla="*/ 3353695 w 3824929"/>
                  <a:gd name="connsiteY11" fmla="*/ 2431369 h 4023626"/>
                  <a:gd name="connsiteX12" fmla="*/ 3356117 w 3824929"/>
                  <a:gd name="connsiteY12" fmla="*/ 2435546 h 4023626"/>
                  <a:gd name="connsiteX13" fmla="*/ 3824929 w 3824929"/>
                  <a:gd name="connsiteY13" fmla="*/ 2170289 h 4023626"/>
                  <a:gd name="connsiteX14" fmla="*/ 3804335 w 3824929"/>
                  <a:gd name="connsiteY14" fmla="*/ 2116195 h 4023626"/>
                  <a:gd name="connsiteX15" fmla="*/ 3346481 w 3824929"/>
                  <a:gd name="connsiteY15" fmla="*/ 519378 h 4023626"/>
                  <a:gd name="connsiteX16" fmla="*/ 2291968 w 3824929"/>
                  <a:gd name="connsiteY16" fmla="*/ 42268 h 4023626"/>
                  <a:gd name="connsiteX17" fmla="*/ 1901976 w 3824929"/>
                  <a:gd name="connsiteY17" fmla="*/ 0 h 4023626"/>
                  <a:gd name="connsiteX18" fmla="*/ 963428 w 3824929"/>
                  <a:gd name="connsiteY18" fmla="*/ 1495607 h 4023626"/>
                  <a:gd name="connsiteX19" fmla="*/ 1005946 w 3824929"/>
                  <a:gd name="connsiteY19" fmla="*/ 2269257 h 4023626"/>
                  <a:gd name="connsiteX20" fmla="*/ 590943 w 3824929"/>
                  <a:gd name="connsiteY20" fmla="*/ 2065257 h 4023626"/>
                  <a:gd name="connsiteX21" fmla="*/ 963428 w 3824929"/>
                  <a:gd name="connsiteY21" fmla="*/ 1495607 h 4023626"/>
                  <a:gd name="connsiteX0" fmla="*/ 1901976 w 3824929"/>
                  <a:gd name="connsiteY0" fmla="*/ 0 h 4023626"/>
                  <a:gd name="connsiteX1" fmla="*/ 830707 w 3824929"/>
                  <a:gd name="connsiteY1" fmla="*/ 346308 h 4023626"/>
                  <a:gd name="connsiteX2" fmla="*/ 140594 w 3824929"/>
                  <a:gd name="connsiteY2" fmla="*/ 1862506 h 4023626"/>
                  <a:gd name="connsiteX3" fmla="*/ 36 w 3824929"/>
                  <a:gd name="connsiteY3" fmla="*/ 2317775 h 4023626"/>
                  <a:gd name="connsiteX4" fmla="*/ 303909 w 3824929"/>
                  <a:gd name="connsiteY4" fmla="*/ 2464336 h 4023626"/>
                  <a:gd name="connsiteX5" fmla="*/ 1009364 w 3824929"/>
                  <a:gd name="connsiteY5" fmla="*/ 2698015 h 4023626"/>
                  <a:gd name="connsiteX6" fmla="*/ 872609 w 3824929"/>
                  <a:gd name="connsiteY6" fmla="*/ 3910101 h 4023626"/>
                  <a:gd name="connsiteX7" fmla="*/ 2909971 w 3824929"/>
                  <a:gd name="connsiteY7" fmla="*/ 3611385 h 4023626"/>
                  <a:gd name="connsiteX8" fmla="*/ 2900134 w 3824929"/>
                  <a:gd name="connsiteY8" fmla="*/ 3097092 h 4023626"/>
                  <a:gd name="connsiteX9" fmla="*/ 3028935 w 3824929"/>
                  <a:gd name="connsiteY9" fmla="*/ 1439168 h 4023626"/>
                  <a:gd name="connsiteX10" fmla="*/ 3311883 w 3824929"/>
                  <a:gd name="connsiteY10" fmla="*/ 2332199 h 4023626"/>
                  <a:gd name="connsiteX11" fmla="*/ 3353695 w 3824929"/>
                  <a:gd name="connsiteY11" fmla="*/ 2431369 h 4023626"/>
                  <a:gd name="connsiteX12" fmla="*/ 3396757 w 3824929"/>
                  <a:gd name="connsiteY12" fmla="*/ 2435546 h 4023626"/>
                  <a:gd name="connsiteX13" fmla="*/ 3824929 w 3824929"/>
                  <a:gd name="connsiteY13" fmla="*/ 2170289 h 4023626"/>
                  <a:gd name="connsiteX14" fmla="*/ 3804335 w 3824929"/>
                  <a:gd name="connsiteY14" fmla="*/ 2116195 h 4023626"/>
                  <a:gd name="connsiteX15" fmla="*/ 3346481 w 3824929"/>
                  <a:gd name="connsiteY15" fmla="*/ 519378 h 4023626"/>
                  <a:gd name="connsiteX16" fmla="*/ 2291968 w 3824929"/>
                  <a:gd name="connsiteY16" fmla="*/ 42268 h 4023626"/>
                  <a:gd name="connsiteX17" fmla="*/ 1901976 w 3824929"/>
                  <a:gd name="connsiteY17" fmla="*/ 0 h 4023626"/>
                  <a:gd name="connsiteX18" fmla="*/ 963428 w 3824929"/>
                  <a:gd name="connsiteY18" fmla="*/ 1495607 h 4023626"/>
                  <a:gd name="connsiteX19" fmla="*/ 1005946 w 3824929"/>
                  <a:gd name="connsiteY19" fmla="*/ 2269257 h 4023626"/>
                  <a:gd name="connsiteX20" fmla="*/ 590943 w 3824929"/>
                  <a:gd name="connsiteY20" fmla="*/ 2065257 h 4023626"/>
                  <a:gd name="connsiteX21" fmla="*/ 963428 w 3824929"/>
                  <a:gd name="connsiteY21" fmla="*/ 1495607 h 4023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824929" h="4023626">
                    <a:moveTo>
                      <a:pt x="1901976" y="0"/>
                    </a:moveTo>
                    <a:cubicBezTo>
                      <a:pt x="1901976" y="0"/>
                      <a:pt x="1127078" y="211670"/>
                      <a:pt x="830707" y="346308"/>
                    </a:cubicBezTo>
                    <a:cubicBezTo>
                      <a:pt x="687150" y="411417"/>
                      <a:pt x="337257" y="1299613"/>
                      <a:pt x="140594" y="1862506"/>
                    </a:cubicBezTo>
                    <a:cubicBezTo>
                      <a:pt x="55058" y="2106856"/>
                      <a:pt x="-1631" y="2289931"/>
                      <a:pt x="36" y="2317775"/>
                    </a:cubicBezTo>
                    <a:cubicBezTo>
                      <a:pt x="1620" y="2344205"/>
                      <a:pt x="126587" y="2399142"/>
                      <a:pt x="303909" y="2464336"/>
                    </a:cubicBezTo>
                    <a:cubicBezTo>
                      <a:pt x="505991" y="2538283"/>
                      <a:pt x="776184" y="2625401"/>
                      <a:pt x="1009364" y="2698015"/>
                    </a:cubicBezTo>
                    <a:cubicBezTo>
                      <a:pt x="1007530" y="2932692"/>
                      <a:pt x="894368" y="3755956"/>
                      <a:pt x="872609" y="3910101"/>
                    </a:cubicBezTo>
                    <a:cubicBezTo>
                      <a:pt x="1189376" y="4062329"/>
                      <a:pt x="3008469" y="4141741"/>
                      <a:pt x="2909971" y="3611385"/>
                    </a:cubicBezTo>
                    <a:cubicBezTo>
                      <a:pt x="2905720" y="3460323"/>
                      <a:pt x="2900134" y="3234898"/>
                      <a:pt x="2900134" y="3097092"/>
                    </a:cubicBezTo>
                    <a:cubicBezTo>
                      <a:pt x="2900134" y="2875337"/>
                      <a:pt x="3028935" y="1439168"/>
                      <a:pt x="3028935" y="1439168"/>
                    </a:cubicBezTo>
                    <a:cubicBezTo>
                      <a:pt x="3028935" y="1439168"/>
                      <a:pt x="3300962" y="2186222"/>
                      <a:pt x="3311883" y="2332199"/>
                    </a:cubicBezTo>
                    <a:cubicBezTo>
                      <a:pt x="3313238" y="2350415"/>
                      <a:pt x="3328322" y="2384888"/>
                      <a:pt x="3353695" y="2431369"/>
                    </a:cubicBezTo>
                    <a:lnTo>
                      <a:pt x="3396757" y="2435546"/>
                    </a:lnTo>
                    <a:lnTo>
                      <a:pt x="3824929" y="2170289"/>
                    </a:lnTo>
                    <a:lnTo>
                      <a:pt x="3804335" y="2116195"/>
                    </a:lnTo>
                    <a:cubicBezTo>
                      <a:pt x="3585077" y="1425246"/>
                      <a:pt x="3427598" y="789905"/>
                      <a:pt x="3346481" y="519378"/>
                    </a:cubicBezTo>
                    <a:cubicBezTo>
                      <a:pt x="3265199" y="248851"/>
                      <a:pt x="2291968" y="42268"/>
                      <a:pt x="2291968" y="42268"/>
                    </a:cubicBezTo>
                    <a:lnTo>
                      <a:pt x="1901976" y="0"/>
                    </a:lnTo>
                    <a:close/>
                    <a:moveTo>
                      <a:pt x="963428" y="1495607"/>
                    </a:moveTo>
                    <a:cubicBezTo>
                      <a:pt x="973182" y="1500445"/>
                      <a:pt x="996525" y="1856673"/>
                      <a:pt x="1005946" y="2269257"/>
                    </a:cubicBezTo>
                    <a:cubicBezTo>
                      <a:pt x="794275" y="2186973"/>
                      <a:pt x="606866" y="2104690"/>
                      <a:pt x="590943" y="2065257"/>
                    </a:cubicBezTo>
                    <a:cubicBezTo>
                      <a:pt x="553094" y="1971552"/>
                      <a:pt x="941670" y="1484687"/>
                      <a:pt x="963428" y="1495607"/>
                    </a:cubicBezTo>
                    <a:close/>
                  </a:path>
                </a:pathLst>
              </a:custGeom>
              <a:solidFill>
                <a:srgbClr val="020202"/>
              </a:solidFill>
              <a:ln w="3939"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black"/>
                  </a:solidFill>
                  <a:effectLst/>
                  <a:uLnTx/>
                  <a:uFillTx/>
                  <a:latin typeface="#9Slide03 AmpleSoft" panose="02000000000000000000" pitchFamily="2" charset="77"/>
                </a:endParaRPr>
              </a:p>
            </p:txBody>
          </p:sp>
          <p:sp>
            <p:nvSpPr>
              <p:cNvPr id="13" name="Freeform: Shape 33">
                <a:extLst>
                  <a:ext uri="{FF2B5EF4-FFF2-40B4-BE49-F238E27FC236}">
                    <a16:creationId xmlns:a16="http://schemas.microsoft.com/office/drawing/2014/main" id="{60B7AD05-A8A9-0A4E-A366-38031ED589F1}"/>
                  </a:ext>
                </a:extLst>
              </p:cNvPr>
              <p:cNvSpPr/>
              <p:nvPr/>
            </p:nvSpPr>
            <p:spPr>
              <a:xfrm flipH="1">
                <a:off x="9553489" y="2786535"/>
                <a:ext cx="659915" cy="873548"/>
              </a:xfrm>
              <a:custGeom>
                <a:avLst/>
                <a:gdLst>
                  <a:gd name="connsiteX0" fmla="*/ 295722 w 311990"/>
                  <a:gd name="connsiteY0" fmla="*/ 65019 h 412990"/>
                  <a:gd name="connsiteX1" fmla="*/ 309359 w 311990"/>
                  <a:gd name="connsiteY1" fmla="*/ 239898 h 412990"/>
                  <a:gd name="connsiteX2" fmla="*/ 173224 w 311990"/>
                  <a:gd name="connsiteY2" fmla="*/ 412728 h 412990"/>
                  <a:gd name="connsiteX3" fmla="*/ 0 w 311990"/>
                  <a:gd name="connsiteY3" fmla="*/ 268434 h 412990"/>
                  <a:gd name="connsiteX4" fmla="*/ 13480 w 311990"/>
                  <a:gd name="connsiteY4" fmla="*/ 66044 h 412990"/>
                  <a:gd name="connsiteX5" fmla="*/ 295722 w 311990"/>
                  <a:gd name="connsiteY5" fmla="*/ 65019 h 412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1990" h="412990">
                    <a:moveTo>
                      <a:pt x="295722" y="65019"/>
                    </a:moveTo>
                    <a:cubicBezTo>
                      <a:pt x="295722" y="65019"/>
                      <a:pt x="276764" y="168914"/>
                      <a:pt x="309359" y="239898"/>
                    </a:cubicBezTo>
                    <a:cubicBezTo>
                      <a:pt x="309359" y="239898"/>
                      <a:pt x="342545" y="405278"/>
                      <a:pt x="173224" y="412728"/>
                    </a:cubicBezTo>
                    <a:cubicBezTo>
                      <a:pt x="3902" y="420137"/>
                      <a:pt x="0" y="268434"/>
                      <a:pt x="0" y="268434"/>
                    </a:cubicBezTo>
                    <a:cubicBezTo>
                      <a:pt x="0" y="268434"/>
                      <a:pt x="40517" y="214043"/>
                      <a:pt x="13480" y="66044"/>
                    </a:cubicBezTo>
                    <a:cubicBezTo>
                      <a:pt x="-13519" y="-81955"/>
                      <a:pt x="295722" y="65019"/>
                      <a:pt x="295722" y="65019"/>
                    </a:cubicBezTo>
                    <a:close/>
                  </a:path>
                </a:pathLst>
              </a:custGeom>
              <a:solidFill>
                <a:srgbClr val="F8BDBC"/>
              </a:solidFill>
              <a:ln w="393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black"/>
                  </a:solidFill>
                  <a:effectLst/>
                  <a:uLnTx/>
                  <a:uFillTx/>
                  <a:latin typeface="#9Slide03 AmpleSoft" panose="02000000000000000000" pitchFamily="2" charset="77"/>
                </a:endParaRPr>
              </a:p>
            </p:txBody>
          </p:sp>
          <p:sp>
            <p:nvSpPr>
              <p:cNvPr id="14" name="Freeform: Shape 34">
                <a:extLst>
                  <a:ext uri="{FF2B5EF4-FFF2-40B4-BE49-F238E27FC236}">
                    <a16:creationId xmlns:a16="http://schemas.microsoft.com/office/drawing/2014/main" id="{D515D60A-285F-8F44-B9AF-F5C9ED7B4F4D}"/>
                  </a:ext>
                </a:extLst>
              </p:cNvPr>
              <p:cNvSpPr/>
              <p:nvPr/>
            </p:nvSpPr>
            <p:spPr>
              <a:xfrm flipH="1">
                <a:off x="9409851" y="1834950"/>
                <a:ext cx="944136" cy="1301004"/>
              </a:xfrm>
              <a:custGeom>
                <a:avLst/>
                <a:gdLst>
                  <a:gd name="connsiteX0" fmla="*/ 259276 w 446362"/>
                  <a:gd name="connsiteY0" fmla="*/ 2086 h 703243"/>
                  <a:gd name="connsiteX1" fmla="*/ 442944 w 446362"/>
                  <a:gd name="connsiteY1" fmla="*/ 384202 h 703243"/>
                  <a:gd name="connsiteX2" fmla="*/ 205949 w 446362"/>
                  <a:gd name="connsiteY2" fmla="*/ 702548 h 703243"/>
                  <a:gd name="connsiteX3" fmla="*/ 12 w 446362"/>
                  <a:gd name="connsiteY3" fmla="*/ 285037 h 703243"/>
                  <a:gd name="connsiteX4" fmla="*/ 259276 w 446362"/>
                  <a:gd name="connsiteY4" fmla="*/ 2086 h 7032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6362" h="703243">
                    <a:moveTo>
                      <a:pt x="259276" y="2086"/>
                    </a:moveTo>
                    <a:cubicBezTo>
                      <a:pt x="259276" y="2086"/>
                      <a:pt x="475933" y="37046"/>
                      <a:pt x="442944" y="384202"/>
                    </a:cubicBezTo>
                    <a:cubicBezTo>
                      <a:pt x="409955" y="731359"/>
                      <a:pt x="218719" y="702902"/>
                      <a:pt x="205949" y="702548"/>
                    </a:cubicBezTo>
                    <a:cubicBezTo>
                      <a:pt x="193179" y="702193"/>
                      <a:pt x="13964" y="708893"/>
                      <a:pt x="12" y="285037"/>
                    </a:cubicBezTo>
                    <a:cubicBezTo>
                      <a:pt x="12" y="285037"/>
                      <a:pt x="-6097" y="-28381"/>
                      <a:pt x="259276" y="2086"/>
                    </a:cubicBezTo>
                    <a:close/>
                  </a:path>
                </a:pathLst>
              </a:custGeom>
              <a:solidFill>
                <a:srgbClr val="F8BDBC"/>
              </a:solidFill>
              <a:ln w="393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black"/>
                  </a:solidFill>
                  <a:effectLst/>
                  <a:uLnTx/>
                  <a:uFillTx/>
                  <a:latin typeface="#9Slide03 AmpleSoft" panose="02000000000000000000" pitchFamily="2" charset="77"/>
                </a:endParaRPr>
              </a:p>
            </p:txBody>
          </p:sp>
          <p:sp>
            <p:nvSpPr>
              <p:cNvPr id="15" name="Freeform: Shape 35">
                <a:extLst>
                  <a:ext uri="{FF2B5EF4-FFF2-40B4-BE49-F238E27FC236}">
                    <a16:creationId xmlns:a16="http://schemas.microsoft.com/office/drawing/2014/main" id="{2C8B962A-B4AD-194B-BD5F-B484E2622DD1}"/>
                  </a:ext>
                </a:extLst>
              </p:cNvPr>
              <p:cNvSpPr/>
              <p:nvPr/>
            </p:nvSpPr>
            <p:spPr>
              <a:xfrm flipH="1">
                <a:off x="9338743" y="2229486"/>
                <a:ext cx="97842" cy="353193"/>
              </a:xfrm>
              <a:custGeom>
                <a:avLst/>
                <a:gdLst>
                  <a:gd name="connsiteX0" fmla="*/ 12571 w 46257"/>
                  <a:gd name="connsiteY0" fmla="*/ 11451 h 166980"/>
                  <a:gd name="connsiteX1" fmla="*/ 45009 w 46257"/>
                  <a:gd name="connsiteY1" fmla="*/ 11766 h 166980"/>
                  <a:gd name="connsiteX2" fmla="*/ 11192 w 46257"/>
                  <a:gd name="connsiteY2" fmla="*/ 160711 h 166980"/>
                  <a:gd name="connsiteX3" fmla="*/ 1181 w 46257"/>
                  <a:gd name="connsiteY3" fmla="*/ 165283 h 166980"/>
                  <a:gd name="connsiteX4" fmla="*/ 12571 w 46257"/>
                  <a:gd name="connsiteY4" fmla="*/ 11451 h 166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257" h="166980">
                    <a:moveTo>
                      <a:pt x="12571" y="11451"/>
                    </a:moveTo>
                    <a:cubicBezTo>
                      <a:pt x="12571" y="11451"/>
                      <a:pt x="36298" y="-14523"/>
                      <a:pt x="45009" y="11766"/>
                    </a:cubicBezTo>
                    <a:cubicBezTo>
                      <a:pt x="53719" y="38055"/>
                      <a:pt x="14108" y="151212"/>
                      <a:pt x="11192" y="160711"/>
                    </a:cubicBezTo>
                    <a:cubicBezTo>
                      <a:pt x="11192" y="160711"/>
                      <a:pt x="6856" y="170919"/>
                      <a:pt x="1181" y="165283"/>
                    </a:cubicBezTo>
                    <a:cubicBezTo>
                      <a:pt x="-4574" y="159686"/>
                      <a:pt x="12571" y="11451"/>
                      <a:pt x="12571" y="11451"/>
                    </a:cubicBezTo>
                    <a:close/>
                  </a:path>
                </a:pathLst>
              </a:custGeom>
              <a:solidFill>
                <a:srgbClr val="F8BDBC"/>
              </a:solidFill>
              <a:ln w="393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black"/>
                  </a:solidFill>
                  <a:effectLst/>
                  <a:uLnTx/>
                  <a:uFillTx/>
                  <a:latin typeface="#9Slide03 AmpleSoft" panose="02000000000000000000" pitchFamily="2" charset="77"/>
                </a:endParaRPr>
              </a:p>
            </p:txBody>
          </p:sp>
          <p:sp>
            <p:nvSpPr>
              <p:cNvPr id="16" name="Freeform: Shape 36">
                <a:extLst>
                  <a:ext uri="{FF2B5EF4-FFF2-40B4-BE49-F238E27FC236}">
                    <a16:creationId xmlns:a16="http://schemas.microsoft.com/office/drawing/2014/main" id="{6776F16F-FBE1-9A43-8581-4CF24E33ED51}"/>
                  </a:ext>
                </a:extLst>
              </p:cNvPr>
              <p:cNvSpPr/>
              <p:nvPr/>
            </p:nvSpPr>
            <p:spPr>
              <a:xfrm flipH="1">
                <a:off x="10321917" y="2219430"/>
                <a:ext cx="92571" cy="354263"/>
              </a:xfrm>
              <a:custGeom>
                <a:avLst/>
                <a:gdLst>
                  <a:gd name="connsiteX0" fmla="*/ 33857 w 43765"/>
                  <a:gd name="connsiteY0" fmla="*/ 11831 h 167486"/>
                  <a:gd name="connsiteX1" fmla="*/ 1419 w 43765"/>
                  <a:gd name="connsiteY1" fmla="*/ 11515 h 167486"/>
                  <a:gd name="connsiteX2" fmla="*/ 32438 w 43765"/>
                  <a:gd name="connsiteY2" fmla="*/ 161091 h 167486"/>
                  <a:gd name="connsiteX3" fmla="*/ 42370 w 43765"/>
                  <a:gd name="connsiteY3" fmla="*/ 165860 h 167486"/>
                  <a:gd name="connsiteX4" fmla="*/ 33857 w 43765"/>
                  <a:gd name="connsiteY4" fmla="*/ 11831 h 1674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765" h="167486">
                    <a:moveTo>
                      <a:pt x="33857" y="11831"/>
                    </a:moveTo>
                    <a:cubicBezTo>
                      <a:pt x="33857" y="11831"/>
                      <a:pt x="10603" y="-14577"/>
                      <a:pt x="1419" y="11515"/>
                    </a:cubicBezTo>
                    <a:cubicBezTo>
                      <a:pt x="-7764" y="37607"/>
                      <a:pt x="30546" y="156637"/>
                      <a:pt x="32438" y="161091"/>
                    </a:cubicBezTo>
                    <a:cubicBezTo>
                      <a:pt x="32438" y="161091"/>
                      <a:pt x="36577" y="171378"/>
                      <a:pt x="42370" y="165860"/>
                    </a:cubicBezTo>
                    <a:cubicBezTo>
                      <a:pt x="48204" y="160342"/>
                      <a:pt x="33857" y="11831"/>
                      <a:pt x="33857" y="11831"/>
                    </a:cubicBezTo>
                    <a:close/>
                  </a:path>
                </a:pathLst>
              </a:custGeom>
              <a:solidFill>
                <a:srgbClr val="F8BDBC"/>
              </a:solidFill>
              <a:ln w="393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black"/>
                  </a:solidFill>
                  <a:effectLst/>
                  <a:uLnTx/>
                  <a:uFillTx/>
                  <a:latin typeface="#9Slide03 AmpleSoft" panose="02000000000000000000" pitchFamily="2" charset="77"/>
                </a:endParaRPr>
              </a:p>
            </p:txBody>
          </p:sp>
          <p:sp>
            <p:nvSpPr>
              <p:cNvPr id="17" name="Freeform: Shape 37">
                <a:extLst>
                  <a:ext uri="{FF2B5EF4-FFF2-40B4-BE49-F238E27FC236}">
                    <a16:creationId xmlns:a16="http://schemas.microsoft.com/office/drawing/2014/main" id="{5BB7C842-625E-2C47-BA08-1A50DF8E0172}"/>
                  </a:ext>
                </a:extLst>
              </p:cNvPr>
              <p:cNvSpPr/>
              <p:nvPr/>
            </p:nvSpPr>
            <p:spPr>
              <a:xfrm flipH="1">
                <a:off x="9358190" y="1701317"/>
                <a:ext cx="1045434" cy="854556"/>
              </a:xfrm>
              <a:custGeom>
                <a:avLst/>
                <a:gdLst>
                  <a:gd name="connsiteX0" fmla="*/ 466457 w 494253"/>
                  <a:gd name="connsiteY0" fmla="*/ 366762 h 428996"/>
                  <a:gd name="connsiteX1" fmla="*/ 435438 w 494253"/>
                  <a:gd name="connsiteY1" fmla="*/ 409211 h 428996"/>
                  <a:gd name="connsiteX2" fmla="*/ 431339 w 494253"/>
                  <a:gd name="connsiteY2" fmla="*/ 301532 h 428996"/>
                  <a:gd name="connsiteX3" fmla="*/ 433073 w 494253"/>
                  <a:gd name="connsiteY3" fmla="*/ 225582 h 428996"/>
                  <a:gd name="connsiteX4" fmla="*/ 48671 w 494253"/>
                  <a:gd name="connsiteY4" fmla="*/ 230154 h 428996"/>
                  <a:gd name="connsiteX5" fmla="*/ 59549 w 494253"/>
                  <a:gd name="connsiteY5" fmla="*/ 319978 h 428996"/>
                  <a:gd name="connsiteX6" fmla="*/ 51705 w 494253"/>
                  <a:gd name="connsiteY6" fmla="*/ 428997 h 428996"/>
                  <a:gd name="connsiteX7" fmla="*/ 26204 w 494253"/>
                  <a:gd name="connsiteY7" fmla="*/ 399515 h 428996"/>
                  <a:gd name="connsiteX8" fmla="*/ 191 w 494253"/>
                  <a:gd name="connsiteY8" fmla="*/ 194051 h 428996"/>
                  <a:gd name="connsiteX9" fmla="*/ 323030 w 494253"/>
                  <a:gd name="connsiteY9" fmla="*/ 3604 h 428996"/>
                  <a:gd name="connsiteX10" fmla="*/ 427989 w 494253"/>
                  <a:gd name="connsiteY10" fmla="*/ 44870 h 428996"/>
                  <a:gd name="connsiteX11" fmla="*/ 494046 w 494253"/>
                  <a:gd name="connsiteY11" fmla="*/ 170284 h 428996"/>
                  <a:gd name="connsiteX12" fmla="*/ 466457 w 494253"/>
                  <a:gd name="connsiteY12" fmla="*/ 366762 h 428996"/>
                  <a:gd name="connsiteX0" fmla="*/ 466457 w 494253"/>
                  <a:gd name="connsiteY0" fmla="*/ 366762 h 428997"/>
                  <a:gd name="connsiteX1" fmla="*/ 435438 w 494253"/>
                  <a:gd name="connsiteY1" fmla="*/ 409211 h 428997"/>
                  <a:gd name="connsiteX2" fmla="*/ 431339 w 494253"/>
                  <a:gd name="connsiteY2" fmla="*/ 301532 h 428997"/>
                  <a:gd name="connsiteX3" fmla="*/ 433073 w 494253"/>
                  <a:gd name="connsiteY3" fmla="*/ 225582 h 428997"/>
                  <a:gd name="connsiteX4" fmla="*/ 48671 w 494253"/>
                  <a:gd name="connsiteY4" fmla="*/ 230154 h 428997"/>
                  <a:gd name="connsiteX5" fmla="*/ 59549 w 494253"/>
                  <a:gd name="connsiteY5" fmla="*/ 319978 h 428997"/>
                  <a:gd name="connsiteX6" fmla="*/ 51705 w 494253"/>
                  <a:gd name="connsiteY6" fmla="*/ 428997 h 428997"/>
                  <a:gd name="connsiteX7" fmla="*/ 26204 w 494253"/>
                  <a:gd name="connsiteY7" fmla="*/ 399515 h 428997"/>
                  <a:gd name="connsiteX8" fmla="*/ 191 w 494253"/>
                  <a:gd name="connsiteY8" fmla="*/ 194051 h 428997"/>
                  <a:gd name="connsiteX9" fmla="*/ 323030 w 494253"/>
                  <a:gd name="connsiteY9" fmla="*/ 3604 h 428997"/>
                  <a:gd name="connsiteX10" fmla="*/ 427989 w 494253"/>
                  <a:gd name="connsiteY10" fmla="*/ 44870 h 428997"/>
                  <a:gd name="connsiteX11" fmla="*/ 494046 w 494253"/>
                  <a:gd name="connsiteY11" fmla="*/ 170284 h 428997"/>
                  <a:gd name="connsiteX12" fmla="*/ 466457 w 494253"/>
                  <a:gd name="connsiteY12" fmla="*/ 366762 h 428997"/>
                  <a:gd name="connsiteX0" fmla="*/ 466457 w 494253"/>
                  <a:gd name="connsiteY0" fmla="*/ 366762 h 428997"/>
                  <a:gd name="connsiteX1" fmla="*/ 435438 w 494253"/>
                  <a:gd name="connsiteY1" fmla="*/ 409211 h 428997"/>
                  <a:gd name="connsiteX2" fmla="*/ 431339 w 494253"/>
                  <a:gd name="connsiteY2" fmla="*/ 301532 h 428997"/>
                  <a:gd name="connsiteX3" fmla="*/ 433073 w 494253"/>
                  <a:gd name="connsiteY3" fmla="*/ 225582 h 428997"/>
                  <a:gd name="connsiteX4" fmla="*/ 48671 w 494253"/>
                  <a:gd name="connsiteY4" fmla="*/ 230154 h 428997"/>
                  <a:gd name="connsiteX5" fmla="*/ 59549 w 494253"/>
                  <a:gd name="connsiteY5" fmla="*/ 319978 h 428997"/>
                  <a:gd name="connsiteX6" fmla="*/ 51705 w 494253"/>
                  <a:gd name="connsiteY6" fmla="*/ 428997 h 428997"/>
                  <a:gd name="connsiteX7" fmla="*/ 26204 w 494253"/>
                  <a:gd name="connsiteY7" fmla="*/ 399515 h 428997"/>
                  <a:gd name="connsiteX8" fmla="*/ 191 w 494253"/>
                  <a:gd name="connsiteY8" fmla="*/ 194051 h 428997"/>
                  <a:gd name="connsiteX9" fmla="*/ 323030 w 494253"/>
                  <a:gd name="connsiteY9" fmla="*/ 3604 h 428997"/>
                  <a:gd name="connsiteX10" fmla="*/ 427989 w 494253"/>
                  <a:gd name="connsiteY10" fmla="*/ 44870 h 428997"/>
                  <a:gd name="connsiteX11" fmla="*/ 494046 w 494253"/>
                  <a:gd name="connsiteY11" fmla="*/ 170284 h 428997"/>
                  <a:gd name="connsiteX12" fmla="*/ 466457 w 494253"/>
                  <a:gd name="connsiteY12" fmla="*/ 366762 h 428997"/>
                  <a:gd name="connsiteX0" fmla="*/ 466457 w 494253"/>
                  <a:gd name="connsiteY0" fmla="*/ 366762 h 428997"/>
                  <a:gd name="connsiteX1" fmla="*/ 435438 w 494253"/>
                  <a:gd name="connsiteY1" fmla="*/ 409211 h 428997"/>
                  <a:gd name="connsiteX2" fmla="*/ 431339 w 494253"/>
                  <a:gd name="connsiteY2" fmla="*/ 301532 h 428997"/>
                  <a:gd name="connsiteX3" fmla="*/ 433073 w 494253"/>
                  <a:gd name="connsiteY3" fmla="*/ 225582 h 428997"/>
                  <a:gd name="connsiteX4" fmla="*/ 48671 w 494253"/>
                  <a:gd name="connsiteY4" fmla="*/ 230154 h 428997"/>
                  <a:gd name="connsiteX5" fmla="*/ 59549 w 494253"/>
                  <a:gd name="connsiteY5" fmla="*/ 319978 h 428997"/>
                  <a:gd name="connsiteX6" fmla="*/ 51705 w 494253"/>
                  <a:gd name="connsiteY6" fmla="*/ 428997 h 428997"/>
                  <a:gd name="connsiteX7" fmla="*/ 26204 w 494253"/>
                  <a:gd name="connsiteY7" fmla="*/ 399515 h 428997"/>
                  <a:gd name="connsiteX8" fmla="*/ 191 w 494253"/>
                  <a:gd name="connsiteY8" fmla="*/ 194051 h 428997"/>
                  <a:gd name="connsiteX9" fmla="*/ 323030 w 494253"/>
                  <a:gd name="connsiteY9" fmla="*/ 3604 h 428997"/>
                  <a:gd name="connsiteX10" fmla="*/ 427989 w 494253"/>
                  <a:gd name="connsiteY10" fmla="*/ 44870 h 428997"/>
                  <a:gd name="connsiteX11" fmla="*/ 494046 w 494253"/>
                  <a:gd name="connsiteY11" fmla="*/ 170284 h 428997"/>
                  <a:gd name="connsiteX12" fmla="*/ 466457 w 494253"/>
                  <a:gd name="connsiteY12" fmla="*/ 366762 h 428997"/>
                  <a:gd name="connsiteX0" fmla="*/ 466457 w 494253"/>
                  <a:gd name="connsiteY0" fmla="*/ 366762 h 428997"/>
                  <a:gd name="connsiteX1" fmla="*/ 435438 w 494253"/>
                  <a:gd name="connsiteY1" fmla="*/ 409211 h 428997"/>
                  <a:gd name="connsiteX2" fmla="*/ 431339 w 494253"/>
                  <a:gd name="connsiteY2" fmla="*/ 301532 h 428997"/>
                  <a:gd name="connsiteX3" fmla="*/ 433073 w 494253"/>
                  <a:gd name="connsiteY3" fmla="*/ 225582 h 428997"/>
                  <a:gd name="connsiteX4" fmla="*/ 242240 w 494253"/>
                  <a:gd name="connsiteY4" fmla="*/ 236940 h 428997"/>
                  <a:gd name="connsiteX5" fmla="*/ 48671 w 494253"/>
                  <a:gd name="connsiteY5" fmla="*/ 230154 h 428997"/>
                  <a:gd name="connsiteX6" fmla="*/ 59549 w 494253"/>
                  <a:gd name="connsiteY6" fmla="*/ 319978 h 428997"/>
                  <a:gd name="connsiteX7" fmla="*/ 51705 w 494253"/>
                  <a:gd name="connsiteY7" fmla="*/ 428997 h 428997"/>
                  <a:gd name="connsiteX8" fmla="*/ 26204 w 494253"/>
                  <a:gd name="connsiteY8" fmla="*/ 399515 h 428997"/>
                  <a:gd name="connsiteX9" fmla="*/ 191 w 494253"/>
                  <a:gd name="connsiteY9" fmla="*/ 194051 h 428997"/>
                  <a:gd name="connsiteX10" fmla="*/ 323030 w 494253"/>
                  <a:gd name="connsiteY10" fmla="*/ 3604 h 428997"/>
                  <a:gd name="connsiteX11" fmla="*/ 427989 w 494253"/>
                  <a:gd name="connsiteY11" fmla="*/ 44870 h 428997"/>
                  <a:gd name="connsiteX12" fmla="*/ 494046 w 494253"/>
                  <a:gd name="connsiteY12" fmla="*/ 170284 h 428997"/>
                  <a:gd name="connsiteX13" fmla="*/ 466457 w 494253"/>
                  <a:gd name="connsiteY13" fmla="*/ 366762 h 428997"/>
                  <a:gd name="connsiteX0" fmla="*/ 466457 w 494253"/>
                  <a:gd name="connsiteY0" fmla="*/ 366762 h 428997"/>
                  <a:gd name="connsiteX1" fmla="*/ 435438 w 494253"/>
                  <a:gd name="connsiteY1" fmla="*/ 409211 h 428997"/>
                  <a:gd name="connsiteX2" fmla="*/ 431339 w 494253"/>
                  <a:gd name="connsiteY2" fmla="*/ 301532 h 428997"/>
                  <a:gd name="connsiteX3" fmla="*/ 433073 w 494253"/>
                  <a:gd name="connsiteY3" fmla="*/ 225582 h 428997"/>
                  <a:gd name="connsiteX4" fmla="*/ 242240 w 494253"/>
                  <a:gd name="connsiteY4" fmla="*/ 236940 h 428997"/>
                  <a:gd name="connsiteX5" fmla="*/ 48671 w 494253"/>
                  <a:gd name="connsiteY5" fmla="*/ 230154 h 428997"/>
                  <a:gd name="connsiteX6" fmla="*/ 59549 w 494253"/>
                  <a:gd name="connsiteY6" fmla="*/ 319978 h 428997"/>
                  <a:gd name="connsiteX7" fmla="*/ 51705 w 494253"/>
                  <a:gd name="connsiteY7" fmla="*/ 428997 h 428997"/>
                  <a:gd name="connsiteX8" fmla="*/ 26204 w 494253"/>
                  <a:gd name="connsiteY8" fmla="*/ 399515 h 428997"/>
                  <a:gd name="connsiteX9" fmla="*/ 191 w 494253"/>
                  <a:gd name="connsiteY9" fmla="*/ 194051 h 428997"/>
                  <a:gd name="connsiteX10" fmla="*/ 323030 w 494253"/>
                  <a:gd name="connsiteY10" fmla="*/ 3604 h 428997"/>
                  <a:gd name="connsiteX11" fmla="*/ 427989 w 494253"/>
                  <a:gd name="connsiteY11" fmla="*/ 44870 h 428997"/>
                  <a:gd name="connsiteX12" fmla="*/ 494046 w 494253"/>
                  <a:gd name="connsiteY12" fmla="*/ 170284 h 428997"/>
                  <a:gd name="connsiteX13" fmla="*/ 466457 w 494253"/>
                  <a:gd name="connsiteY13" fmla="*/ 366762 h 428997"/>
                  <a:gd name="connsiteX0" fmla="*/ 466457 w 494253"/>
                  <a:gd name="connsiteY0" fmla="*/ 366762 h 428997"/>
                  <a:gd name="connsiteX1" fmla="*/ 435438 w 494253"/>
                  <a:gd name="connsiteY1" fmla="*/ 409211 h 428997"/>
                  <a:gd name="connsiteX2" fmla="*/ 431339 w 494253"/>
                  <a:gd name="connsiteY2" fmla="*/ 301532 h 428997"/>
                  <a:gd name="connsiteX3" fmla="*/ 433073 w 494253"/>
                  <a:gd name="connsiteY3" fmla="*/ 225582 h 428997"/>
                  <a:gd name="connsiteX4" fmla="*/ 242240 w 494253"/>
                  <a:gd name="connsiteY4" fmla="*/ 236940 h 428997"/>
                  <a:gd name="connsiteX5" fmla="*/ 48671 w 494253"/>
                  <a:gd name="connsiteY5" fmla="*/ 230154 h 428997"/>
                  <a:gd name="connsiteX6" fmla="*/ 59549 w 494253"/>
                  <a:gd name="connsiteY6" fmla="*/ 319978 h 428997"/>
                  <a:gd name="connsiteX7" fmla="*/ 51705 w 494253"/>
                  <a:gd name="connsiteY7" fmla="*/ 428997 h 428997"/>
                  <a:gd name="connsiteX8" fmla="*/ 26204 w 494253"/>
                  <a:gd name="connsiteY8" fmla="*/ 399515 h 428997"/>
                  <a:gd name="connsiteX9" fmla="*/ 191 w 494253"/>
                  <a:gd name="connsiteY9" fmla="*/ 194051 h 428997"/>
                  <a:gd name="connsiteX10" fmla="*/ 323030 w 494253"/>
                  <a:gd name="connsiteY10" fmla="*/ 3604 h 428997"/>
                  <a:gd name="connsiteX11" fmla="*/ 427989 w 494253"/>
                  <a:gd name="connsiteY11" fmla="*/ 44870 h 428997"/>
                  <a:gd name="connsiteX12" fmla="*/ 494046 w 494253"/>
                  <a:gd name="connsiteY12" fmla="*/ 170284 h 428997"/>
                  <a:gd name="connsiteX13" fmla="*/ 466457 w 494253"/>
                  <a:gd name="connsiteY13" fmla="*/ 366762 h 428997"/>
                  <a:gd name="connsiteX0" fmla="*/ 466457 w 494253"/>
                  <a:gd name="connsiteY0" fmla="*/ 366762 h 428997"/>
                  <a:gd name="connsiteX1" fmla="*/ 435438 w 494253"/>
                  <a:gd name="connsiteY1" fmla="*/ 409211 h 428997"/>
                  <a:gd name="connsiteX2" fmla="*/ 431339 w 494253"/>
                  <a:gd name="connsiteY2" fmla="*/ 301532 h 428997"/>
                  <a:gd name="connsiteX3" fmla="*/ 395922 w 494253"/>
                  <a:gd name="connsiteY3" fmla="*/ 222205 h 428997"/>
                  <a:gd name="connsiteX4" fmla="*/ 242240 w 494253"/>
                  <a:gd name="connsiteY4" fmla="*/ 236940 h 428997"/>
                  <a:gd name="connsiteX5" fmla="*/ 48671 w 494253"/>
                  <a:gd name="connsiteY5" fmla="*/ 230154 h 428997"/>
                  <a:gd name="connsiteX6" fmla="*/ 59549 w 494253"/>
                  <a:gd name="connsiteY6" fmla="*/ 319978 h 428997"/>
                  <a:gd name="connsiteX7" fmla="*/ 51705 w 494253"/>
                  <a:gd name="connsiteY7" fmla="*/ 428997 h 428997"/>
                  <a:gd name="connsiteX8" fmla="*/ 26204 w 494253"/>
                  <a:gd name="connsiteY8" fmla="*/ 399515 h 428997"/>
                  <a:gd name="connsiteX9" fmla="*/ 191 w 494253"/>
                  <a:gd name="connsiteY9" fmla="*/ 194051 h 428997"/>
                  <a:gd name="connsiteX10" fmla="*/ 323030 w 494253"/>
                  <a:gd name="connsiteY10" fmla="*/ 3604 h 428997"/>
                  <a:gd name="connsiteX11" fmla="*/ 427989 w 494253"/>
                  <a:gd name="connsiteY11" fmla="*/ 44870 h 428997"/>
                  <a:gd name="connsiteX12" fmla="*/ 494046 w 494253"/>
                  <a:gd name="connsiteY12" fmla="*/ 170284 h 428997"/>
                  <a:gd name="connsiteX13" fmla="*/ 466457 w 494253"/>
                  <a:gd name="connsiteY13" fmla="*/ 366762 h 428997"/>
                  <a:gd name="connsiteX0" fmla="*/ 466457 w 494253"/>
                  <a:gd name="connsiteY0" fmla="*/ 366762 h 428997"/>
                  <a:gd name="connsiteX1" fmla="*/ 435438 w 494253"/>
                  <a:gd name="connsiteY1" fmla="*/ 409211 h 428997"/>
                  <a:gd name="connsiteX2" fmla="*/ 431339 w 494253"/>
                  <a:gd name="connsiteY2" fmla="*/ 301532 h 428997"/>
                  <a:gd name="connsiteX3" fmla="*/ 395922 w 494253"/>
                  <a:gd name="connsiteY3" fmla="*/ 222205 h 428997"/>
                  <a:gd name="connsiteX4" fmla="*/ 242240 w 494253"/>
                  <a:gd name="connsiteY4" fmla="*/ 236940 h 428997"/>
                  <a:gd name="connsiteX5" fmla="*/ 85822 w 494253"/>
                  <a:gd name="connsiteY5" fmla="*/ 230154 h 428997"/>
                  <a:gd name="connsiteX6" fmla="*/ 59549 w 494253"/>
                  <a:gd name="connsiteY6" fmla="*/ 319978 h 428997"/>
                  <a:gd name="connsiteX7" fmla="*/ 51705 w 494253"/>
                  <a:gd name="connsiteY7" fmla="*/ 428997 h 428997"/>
                  <a:gd name="connsiteX8" fmla="*/ 26204 w 494253"/>
                  <a:gd name="connsiteY8" fmla="*/ 399515 h 428997"/>
                  <a:gd name="connsiteX9" fmla="*/ 191 w 494253"/>
                  <a:gd name="connsiteY9" fmla="*/ 194051 h 428997"/>
                  <a:gd name="connsiteX10" fmla="*/ 323030 w 494253"/>
                  <a:gd name="connsiteY10" fmla="*/ 3604 h 428997"/>
                  <a:gd name="connsiteX11" fmla="*/ 427989 w 494253"/>
                  <a:gd name="connsiteY11" fmla="*/ 44870 h 428997"/>
                  <a:gd name="connsiteX12" fmla="*/ 494046 w 494253"/>
                  <a:gd name="connsiteY12" fmla="*/ 170284 h 428997"/>
                  <a:gd name="connsiteX13" fmla="*/ 466457 w 494253"/>
                  <a:gd name="connsiteY13" fmla="*/ 366762 h 428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94253" h="428997">
                    <a:moveTo>
                      <a:pt x="466457" y="366762"/>
                    </a:moveTo>
                    <a:lnTo>
                      <a:pt x="435438" y="409211"/>
                    </a:lnTo>
                    <a:cubicBezTo>
                      <a:pt x="435438" y="409211"/>
                      <a:pt x="437925" y="332700"/>
                      <a:pt x="431339" y="301532"/>
                    </a:cubicBezTo>
                    <a:cubicBezTo>
                      <a:pt x="424753" y="270364"/>
                      <a:pt x="428564" y="243102"/>
                      <a:pt x="395922" y="222205"/>
                    </a:cubicBezTo>
                    <a:cubicBezTo>
                      <a:pt x="363280" y="201308"/>
                      <a:pt x="289420" y="202404"/>
                      <a:pt x="242240" y="236940"/>
                    </a:cubicBezTo>
                    <a:cubicBezTo>
                      <a:pt x="168041" y="193796"/>
                      <a:pt x="116271" y="216314"/>
                      <a:pt x="85822" y="230154"/>
                    </a:cubicBezTo>
                    <a:cubicBezTo>
                      <a:pt x="55373" y="243994"/>
                      <a:pt x="65235" y="286838"/>
                      <a:pt x="59549" y="319978"/>
                    </a:cubicBezTo>
                    <a:cubicBezTo>
                      <a:pt x="53863" y="353118"/>
                      <a:pt x="51705" y="428997"/>
                      <a:pt x="51705" y="428997"/>
                    </a:cubicBezTo>
                    <a:lnTo>
                      <a:pt x="26204" y="399515"/>
                    </a:lnTo>
                    <a:cubicBezTo>
                      <a:pt x="26204" y="399515"/>
                      <a:pt x="-2607" y="223414"/>
                      <a:pt x="191" y="194051"/>
                    </a:cubicBezTo>
                    <a:cubicBezTo>
                      <a:pt x="3936" y="154953"/>
                      <a:pt x="-9347" y="-27770"/>
                      <a:pt x="323030" y="3604"/>
                    </a:cubicBezTo>
                    <a:cubicBezTo>
                      <a:pt x="361064" y="7190"/>
                      <a:pt x="397601" y="21143"/>
                      <a:pt x="427989" y="44870"/>
                    </a:cubicBezTo>
                    <a:cubicBezTo>
                      <a:pt x="462121" y="71514"/>
                      <a:pt x="497278" y="113134"/>
                      <a:pt x="494046" y="170284"/>
                    </a:cubicBezTo>
                    <a:cubicBezTo>
                      <a:pt x="489829" y="245801"/>
                      <a:pt x="466457" y="366762"/>
                      <a:pt x="466457" y="366762"/>
                    </a:cubicBezTo>
                    <a:close/>
                  </a:path>
                </a:pathLst>
              </a:custGeom>
              <a:solidFill>
                <a:srgbClr val="163342"/>
              </a:solidFill>
              <a:ln w="393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dirty="0">
                  <a:ln>
                    <a:noFill/>
                  </a:ln>
                  <a:solidFill>
                    <a:prstClr val="black"/>
                  </a:solidFill>
                  <a:effectLst/>
                  <a:uLnTx/>
                  <a:uFillTx/>
                  <a:latin typeface="#9Slide03 AmpleSoft" panose="02000000000000000000" pitchFamily="2" charset="77"/>
                </a:endParaRPr>
              </a:p>
            </p:txBody>
          </p:sp>
          <p:sp>
            <p:nvSpPr>
              <p:cNvPr id="18" name="Freeform: Shape 38">
                <a:extLst>
                  <a:ext uri="{FF2B5EF4-FFF2-40B4-BE49-F238E27FC236}">
                    <a16:creationId xmlns:a16="http://schemas.microsoft.com/office/drawing/2014/main" id="{554BDA7D-7897-6A4B-B92D-94C7591AD41E}"/>
                  </a:ext>
                </a:extLst>
              </p:cNvPr>
              <p:cNvSpPr/>
              <p:nvPr/>
            </p:nvSpPr>
            <p:spPr>
              <a:xfrm flipH="1">
                <a:off x="9638005" y="3037192"/>
                <a:ext cx="489197" cy="171467"/>
              </a:xfrm>
              <a:custGeom>
                <a:avLst/>
                <a:gdLst>
                  <a:gd name="connsiteX0" fmla="*/ 0 w 231279"/>
                  <a:gd name="connsiteY0" fmla="*/ 0 h 81065"/>
                  <a:gd name="connsiteX1" fmla="*/ 231280 w 231279"/>
                  <a:gd name="connsiteY1" fmla="*/ 0 h 81065"/>
                  <a:gd name="connsiteX2" fmla="*/ 108072 w 231279"/>
                  <a:gd name="connsiteY2" fmla="*/ 81035 h 81065"/>
                  <a:gd name="connsiteX3" fmla="*/ 0 w 231279"/>
                  <a:gd name="connsiteY3" fmla="*/ 0 h 81065"/>
                </a:gdLst>
                <a:ahLst/>
                <a:cxnLst>
                  <a:cxn ang="0">
                    <a:pos x="connsiteX0" y="connsiteY0"/>
                  </a:cxn>
                  <a:cxn ang="0">
                    <a:pos x="connsiteX1" y="connsiteY1"/>
                  </a:cxn>
                  <a:cxn ang="0">
                    <a:pos x="connsiteX2" y="connsiteY2"/>
                  </a:cxn>
                  <a:cxn ang="0">
                    <a:pos x="connsiteX3" y="connsiteY3"/>
                  </a:cxn>
                </a:cxnLst>
                <a:rect l="l" t="t" r="r" b="b"/>
                <a:pathLst>
                  <a:path w="231279" h="81065">
                    <a:moveTo>
                      <a:pt x="0" y="0"/>
                    </a:moveTo>
                    <a:cubicBezTo>
                      <a:pt x="0" y="0"/>
                      <a:pt x="89390" y="104368"/>
                      <a:pt x="231280" y="0"/>
                    </a:cubicBezTo>
                    <a:cubicBezTo>
                      <a:pt x="231280" y="0"/>
                      <a:pt x="191511" y="79182"/>
                      <a:pt x="108072" y="81035"/>
                    </a:cubicBezTo>
                    <a:cubicBezTo>
                      <a:pt x="24673" y="82887"/>
                      <a:pt x="0" y="0"/>
                      <a:pt x="0" y="0"/>
                    </a:cubicBezTo>
                    <a:close/>
                  </a:path>
                </a:pathLst>
              </a:custGeom>
              <a:solidFill>
                <a:srgbClr val="F28582"/>
              </a:solidFill>
              <a:ln w="393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black"/>
                  </a:solidFill>
                  <a:effectLst/>
                  <a:uLnTx/>
                  <a:uFillTx/>
                  <a:latin typeface="#9Slide03 AmpleSoft" panose="02000000000000000000" pitchFamily="2" charset="77"/>
                </a:endParaRPr>
              </a:p>
            </p:txBody>
          </p:sp>
          <p:sp>
            <p:nvSpPr>
              <p:cNvPr id="19" name="Freeform: Shape 39">
                <a:extLst>
                  <a:ext uri="{FF2B5EF4-FFF2-40B4-BE49-F238E27FC236}">
                    <a16:creationId xmlns:a16="http://schemas.microsoft.com/office/drawing/2014/main" id="{0AE1FCEF-6BB0-AD4A-BAB4-9362EB84B123}"/>
                  </a:ext>
                </a:extLst>
              </p:cNvPr>
              <p:cNvSpPr/>
              <p:nvPr/>
            </p:nvSpPr>
            <p:spPr>
              <a:xfrm rot="20628637" flipH="1">
                <a:off x="9857074" y="4284478"/>
                <a:ext cx="1474530" cy="2220464"/>
              </a:xfrm>
              <a:custGeom>
                <a:avLst/>
                <a:gdLst>
                  <a:gd name="connsiteX0" fmla="*/ 0 w 697118"/>
                  <a:gd name="connsiteY0" fmla="*/ 0 h 1049776"/>
                  <a:gd name="connsiteX1" fmla="*/ 697118 w 697118"/>
                  <a:gd name="connsiteY1" fmla="*/ 0 h 1049776"/>
                  <a:gd name="connsiteX2" fmla="*/ 697118 w 697118"/>
                  <a:gd name="connsiteY2" fmla="*/ 1049776 h 1049776"/>
                  <a:gd name="connsiteX3" fmla="*/ 0 w 697118"/>
                  <a:gd name="connsiteY3" fmla="*/ 1049776 h 1049776"/>
                </a:gdLst>
                <a:ahLst/>
                <a:cxnLst>
                  <a:cxn ang="0">
                    <a:pos x="connsiteX0" y="connsiteY0"/>
                  </a:cxn>
                  <a:cxn ang="0">
                    <a:pos x="connsiteX1" y="connsiteY1"/>
                  </a:cxn>
                  <a:cxn ang="0">
                    <a:pos x="connsiteX2" y="connsiteY2"/>
                  </a:cxn>
                  <a:cxn ang="0">
                    <a:pos x="connsiteX3" y="connsiteY3"/>
                  </a:cxn>
                </a:cxnLst>
                <a:rect l="l" t="t" r="r" b="b"/>
                <a:pathLst>
                  <a:path w="697118" h="1049776">
                    <a:moveTo>
                      <a:pt x="0" y="0"/>
                    </a:moveTo>
                    <a:lnTo>
                      <a:pt x="697118" y="0"/>
                    </a:lnTo>
                    <a:lnTo>
                      <a:pt x="697118" y="1049776"/>
                    </a:lnTo>
                    <a:lnTo>
                      <a:pt x="0" y="1049776"/>
                    </a:lnTo>
                    <a:close/>
                  </a:path>
                </a:pathLst>
              </a:custGeom>
              <a:solidFill>
                <a:srgbClr val="6E6760"/>
              </a:solidFill>
              <a:ln w="393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black"/>
                  </a:solidFill>
                  <a:effectLst/>
                  <a:uLnTx/>
                  <a:uFillTx/>
                  <a:latin typeface="#9Slide03 AmpleSoft" panose="02000000000000000000" pitchFamily="2" charset="77"/>
                </a:endParaRPr>
              </a:p>
            </p:txBody>
          </p:sp>
          <p:sp>
            <p:nvSpPr>
              <p:cNvPr id="20" name="Freeform: Shape 40">
                <a:extLst>
                  <a:ext uri="{FF2B5EF4-FFF2-40B4-BE49-F238E27FC236}">
                    <a16:creationId xmlns:a16="http://schemas.microsoft.com/office/drawing/2014/main" id="{20CFF4E1-C122-2E4A-9E39-4DD741049C9E}"/>
                  </a:ext>
                </a:extLst>
              </p:cNvPr>
              <p:cNvSpPr/>
              <p:nvPr/>
            </p:nvSpPr>
            <p:spPr>
              <a:xfrm flipH="1">
                <a:off x="9831083" y="5693407"/>
                <a:ext cx="134553" cy="68866"/>
              </a:xfrm>
              <a:custGeom>
                <a:avLst/>
                <a:gdLst>
                  <a:gd name="connsiteX0" fmla="*/ 0 w 63613"/>
                  <a:gd name="connsiteY0" fmla="*/ 3247 h 32558"/>
                  <a:gd name="connsiteX1" fmla="*/ 57071 w 63613"/>
                  <a:gd name="connsiteY1" fmla="*/ 94 h 32558"/>
                  <a:gd name="connsiteX2" fmla="*/ 46074 w 63613"/>
                  <a:gd name="connsiteY2" fmla="*/ 31980 h 32558"/>
                  <a:gd name="connsiteX3" fmla="*/ 0 w 63613"/>
                  <a:gd name="connsiteY3" fmla="*/ 3247 h 32558"/>
                </a:gdLst>
                <a:ahLst/>
                <a:cxnLst>
                  <a:cxn ang="0">
                    <a:pos x="connsiteX0" y="connsiteY0"/>
                  </a:cxn>
                  <a:cxn ang="0">
                    <a:pos x="connsiteX1" y="connsiteY1"/>
                  </a:cxn>
                  <a:cxn ang="0">
                    <a:pos x="connsiteX2" y="connsiteY2"/>
                  </a:cxn>
                  <a:cxn ang="0">
                    <a:pos x="connsiteX3" y="connsiteY3"/>
                  </a:cxn>
                </a:cxnLst>
                <a:rect l="l" t="t" r="r" b="b"/>
                <a:pathLst>
                  <a:path w="63613" h="32558">
                    <a:moveTo>
                      <a:pt x="0" y="3247"/>
                    </a:moveTo>
                    <a:cubicBezTo>
                      <a:pt x="0" y="3247"/>
                      <a:pt x="43710" y="2025"/>
                      <a:pt x="57071" y="94"/>
                    </a:cubicBezTo>
                    <a:cubicBezTo>
                      <a:pt x="70432" y="-1837"/>
                      <a:pt x="61604" y="26619"/>
                      <a:pt x="46074" y="31980"/>
                    </a:cubicBezTo>
                    <a:cubicBezTo>
                      <a:pt x="30585" y="37379"/>
                      <a:pt x="0" y="3247"/>
                      <a:pt x="0" y="3247"/>
                    </a:cubicBezTo>
                    <a:close/>
                  </a:path>
                </a:pathLst>
              </a:custGeom>
              <a:solidFill>
                <a:srgbClr val="F8BDBC"/>
              </a:solidFill>
              <a:ln w="393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black"/>
                  </a:solidFill>
                  <a:effectLst/>
                  <a:uLnTx/>
                  <a:uFillTx/>
                  <a:latin typeface="#9Slide03 AmpleSoft" panose="02000000000000000000" pitchFamily="2" charset="77"/>
                </a:endParaRPr>
              </a:p>
            </p:txBody>
          </p:sp>
          <p:sp>
            <p:nvSpPr>
              <p:cNvPr id="21" name="Freeform: Shape 41">
                <a:extLst>
                  <a:ext uri="{FF2B5EF4-FFF2-40B4-BE49-F238E27FC236}">
                    <a16:creationId xmlns:a16="http://schemas.microsoft.com/office/drawing/2014/main" id="{3CDCCD0E-DDE9-8C4C-8B0E-206FB0CF2F02}"/>
                  </a:ext>
                </a:extLst>
              </p:cNvPr>
              <p:cNvSpPr/>
              <p:nvPr/>
            </p:nvSpPr>
            <p:spPr>
              <a:xfrm flipH="1">
                <a:off x="9812251" y="5693107"/>
                <a:ext cx="550213" cy="455256"/>
              </a:xfrm>
              <a:custGeom>
                <a:avLst/>
                <a:gdLst>
                  <a:gd name="connsiteX0" fmla="*/ 213150 w 260126"/>
                  <a:gd name="connsiteY0" fmla="*/ 212125 h 215233"/>
                  <a:gd name="connsiteX1" fmla="*/ 184732 w 260126"/>
                  <a:gd name="connsiteY1" fmla="*/ 214727 h 215233"/>
                  <a:gd name="connsiteX2" fmla="*/ 155961 w 260126"/>
                  <a:gd name="connsiteY2" fmla="*/ 206844 h 215233"/>
                  <a:gd name="connsiteX3" fmla="*/ 146541 w 260126"/>
                  <a:gd name="connsiteY3" fmla="*/ 205031 h 215233"/>
                  <a:gd name="connsiteX4" fmla="*/ 94988 w 260126"/>
                  <a:gd name="connsiteY4" fmla="*/ 196360 h 215233"/>
                  <a:gd name="connsiteX5" fmla="*/ 0 w 260126"/>
                  <a:gd name="connsiteY5" fmla="*/ 150285 h 215233"/>
                  <a:gd name="connsiteX6" fmla="*/ 20968 w 260126"/>
                  <a:gd name="connsiteY6" fmla="*/ 82099 h 215233"/>
                  <a:gd name="connsiteX7" fmla="*/ 36773 w 260126"/>
                  <a:gd name="connsiteY7" fmla="*/ 28063 h 215233"/>
                  <a:gd name="connsiteX8" fmla="*/ 181816 w 260126"/>
                  <a:gd name="connsiteY8" fmla="*/ 631 h 215233"/>
                  <a:gd name="connsiteX9" fmla="*/ 187728 w 260126"/>
                  <a:gd name="connsiteY9" fmla="*/ 2523 h 215233"/>
                  <a:gd name="connsiteX10" fmla="*/ 224068 w 260126"/>
                  <a:gd name="connsiteY10" fmla="*/ 25461 h 215233"/>
                  <a:gd name="connsiteX11" fmla="*/ 259540 w 260126"/>
                  <a:gd name="connsiteY11" fmla="*/ 56126 h 215233"/>
                  <a:gd name="connsiteX12" fmla="*/ 249805 w 260126"/>
                  <a:gd name="connsiteY12" fmla="*/ 88721 h 215233"/>
                  <a:gd name="connsiteX13" fmla="*/ 242198 w 260126"/>
                  <a:gd name="connsiteY13" fmla="*/ 134046 h 215233"/>
                  <a:gd name="connsiteX14" fmla="*/ 226787 w 260126"/>
                  <a:gd name="connsiteY14" fmla="*/ 177244 h 215233"/>
                  <a:gd name="connsiteX15" fmla="*/ 213150 w 260126"/>
                  <a:gd name="connsiteY15" fmla="*/ 212125 h 215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60126" h="215233">
                    <a:moveTo>
                      <a:pt x="213150" y="212125"/>
                    </a:moveTo>
                    <a:cubicBezTo>
                      <a:pt x="213150" y="212125"/>
                      <a:pt x="194074" y="216737"/>
                      <a:pt x="184732" y="214727"/>
                    </a:cubicBezTo>
                    <a:cubicBezTo>
                      <a:pt x="184732" y="214727"/>
                      <a:pt x="168021" y="209721"/>
                      <a:pt x="155961" y="206844"/>
                    </a:cubicBezTo>
                    <a:cubicBezTo>
                      <a:pt x="152138" y="205977"/>
                      <a:pt x="148748" y="205267"/>
                      <a:pt x="146541" y="205031"/>
                    </a:cubicBezTo>
                    <a:cubicBezTo>
                      <a:pt x="137279" y="204124"/>
                      <a:pt x="116665" y="204834"/>
                      <a:pt x="94988" y="196360"/>
                    </a:cubicBezTo>
                    <a:cubicBezTo>
                      <a:pt x="73388" y="187925"/>
                      <a:pt x="0" y="150285"/>
                      <a:pt x="0" y="150285"/>
                    </a:cubicBezTo>
                    <a:lnTo>
                      <a:pt x="20968" y="82099"/>
                    </a:lnTo>
                    <a:lnTo>
                      <a:pt x="36773" y="28063"/>
                    </a:lnTo>
                    <a:cubicBezTo>
                      <a:pt x="36773" y="28063"/>
                      <a:pt x="160769" y="-4927"/>
                      <a:pt x="181816" y="631"/>
                    </a:cubicBezTo>
                    <a:cubicBezTo>
                      <a:pt x="183865" y="1183"/>
                      <a:pt x="185876" y="1813"/>
                      <a:pt x="187728" y="2523"/>
                    </a:cubicBezTo>
                    <a:cubicBezTo>
                      <a:pt x="205110" y="8947"/>
                      <a:pt x="215318" y="21047"/>
                      <a:pt x="224068" y="25461"/>
                    </a:cubicBezTo>
                    <a:cubicBezTo>
                      <a:pt x="227260" y="27117"/>
                      <a:pt x="257964" y="45562"/>
                      <a:pt x="259540" y="56126"/>
                    </a:cubicBezTo>
                    <a:cubicBezTo>
                      <a:pt x="261787" y="70827"/>
                      <a:pt x="257372" y="81902"/>
                      <a:pt x="249805" y="88721"/>
                    </a:cubicBezTo>
                    <a:cubicBezTo>
                      <a:pt x="249805" y="88721"/>
                      <a:pt x="252918" y="117650"/>
                      <a:pt x="242198" y="134046"/>
                    </a:cubicBezTo>
                    <a:cubicBezTo>
                      <a:pt x="242198" y="134046"/>
                      <a:pt x="245942" y="160651"/>
                      <a:pt x="226787" y="177244"/>
                    </a:cubicBezTo>
                    <a:cubicBezTo>
                      <a:pt x="226827" y="177244"/>
                      <a:pt x="227615" y="204676"/>
                      <a:pt x="213150" y="212125"/>
                    </a:cubicBezTo>
                    <a:close/>
                  </a:path>
                </a:pathLst>
              </a:custGeom>
              <a:solidFill>
                <a:srgbClr val="F8BDBC"/>
              </a:solidFill>
              <a:ln w="393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black"/>
                  </a:solidFill>
                  <a:effectLst/>
                  <a:uLnTx/>
                  <a:uFillTx/>
                  <a:latin typeface="#9Slide03 AmpleSoft" panose="02000000000000000000" pitchFamily="2" charset="77"/>
                </a:endParaRPr>
              </a:p>
            </p:txBody>
          </p:sp>
          <p:sp>
            <p:nvSpPr>
              <p:cNvPr id="22" name="Freeform: Shape 42">
                <a:extLst>
                  <a:ext uri="{FF2B5EF4-FFF2-40B4-BE49-F238E27FC236}">
                    <a16:creationId xmlns:a16="http://schemas.microsoft.com/office/drawing/2014/main" id="{B0DEFCE1-E779-6C4E-AE55-8A19C299F7D3}"/>
                  </a:ext>
                </a:extLst>
              </p:cNvPr>
              <p:cNvSpPr/>
              <p:nvPr/>
            </p:nvSpPr>
            <p:spPr>
              <a:xfrm flipH="1">
                <a:off x="10229079" y="4003753"/>
                <a:ext cx="1380205" cy="2065339"/>
              </a:xfrm>
              <a:custGeom>
                <a:avLst/>
                <a:gdLst>
                  <a:gd name="connsiteX0" fmla="*/ 652368 w 652524"/>
                  <a:gd name="connsiteY0" fmla="*/ 809244 h 976437"/>
                  <a:gd name="connsiteX1" fmla="*/ 592419 w 652524"/>
                  <a:gd name="connsiteY1" fmla="*/ 976437 h 976437"/>
                  <a:gd name="connsiteX2" fmla="*/ 8780 w 652524"/>
                  <a:gd name="connsiteY2" fmla="*/ 789261 h 976437"/>
                  <a:gd name="connsiteX3" fmla="*/ 234503 w 652524"/>
                  <a:gd name="connsiteY3" fmla="*/ 0 h 976437"/>
                  <a:gd name="connsiteX4" fmla="*/ 446273 w 652524"/>
                  <a:gd name="connsiteY4" fmla="*/ 72088 h 976437"/>
                  <a:gd name="connsiteX5" fmla="*/ 332485 w 652524"/>
                  <a:gd name="connsiteY5" fmla="*/ 287248 h 976437"/>
                  <a:gd name="connsiteX6" fmla="*/ 159025 w 652524"/>
                  <a:gd name="connsiteY6" fmla="*/ 606026 h 976437"/>
                  <a:gd name="connsiteX7" fmla="*/ 652368 w 652524"/>
                  <a:gd name="connsiteY7" fmla="*/ 809244 h 976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2524" h="976437">
                    <a:moveTo>
                      <a:pt x="652368" y="809244"/>
                    </a:moveTo>
                    <a:cubicBezTo>
                      <a:pt x="652368" y="809244"/>
                      <a:pt x="658595" y="896309"/>
                      <a:pt x="592419" y="976437"/>
                    </a:cubicBezTo>
                    <a:cubicBezTo>
                      <a:pt x="592419" y="976437"/>
                      <a:pt x="70896" y="813698"/>
                      <a:pt x="8780" y="789261"/>
                    </a:cubicBezTo>
                    <a:cubicBezTo>
                      <a:pt x="-53336" y="764825"/>
                      <a:pt x="234503" y="0"/>
                      <a:pt x="234503" y="0"/>
                    </a:cubicBezTo>
                    <a:lnTo>
                      <a:pt x="446273" y="72088"/>
                    </a:lnTo>
                    <a:lnTo>
                      <a:pt x="332485" y="287248"/>
                    </a:lnTo>
                    <a:cubicBezTo>
                      <a:pt x="332485" y="287248"/>
                      <a:pt x="276163" y="407775"/>
                      <a:pt x="159025" y="606026"/>
                    </a:cubicBezTo>
                    <a:cubicBezTo>
                      <a:pt x="158986" y="606066"/>
                      <a:pt x="231074" y="674528"/>
                      <a:pt x="652368" y="809244"/>
                    </a:cubicBezTo>
                    <a:close/>
                  </a:path>
                </a:pathLst>
              </a:custGeom>
              <a:solidFill>
                <a:srgbClr val="020202"/>
              </a:solidFill>
              <a:ln w="393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black"/>
                  </a:solidFill>
                  <a:effectLst/>
                  <a:uLnTx/>
                  <a:uFillTx/>
                  <a:latin typeface="#9Slide03 AmpleSoft" panose="02000000000000000000" pitchFamily="2" charset="77"/>
                </a:endParaRPr>
              </a:p>
            </p:txBody>
          </p:sp>
          <p:sp>
            <p:nvSpPr>
              <p:cNvPr id="23" name="Freeform: Shape 43">
                <a:extLst>
                  <a:ext uri="{FF2B5EF4-FFF2-40B4-BE49-F238E27FC236}">
                    <a16:creationId xmlns:a16="http://schemas.microsoft.com/office/drawing/2014/main" id="{1AA8ED63-0AB7-4F45-884E-33B764CB4804}"/>
                  </a:ext>
                </a:extLst>
              </p:cNvPr>
              <p:cNvSpPr/>
              <p:nvPr/>
            </p:nvSpPr>
            <p:spPr>
              <a:xfrm flipH="1">
                <a:off x="9452679" y="3197007"/>
                <a:ext cx="848094" cy="485290"/>
              </a:xfrm>
              <a:custGeom>
                <a:avLst/>
                <a:gdLst>
                  <a:gd name="connsiteX0" fmla="*/ 400956 w 400956"/>
                  <a:gd name="connsiteY0" fmla="*/ 151664 h 229432"/>
                  <a:gd name="connsiteX1" fmla="*/ 352832 w 400956"/>
                  <a:gd name="connsiteY1" fmla="*/ 0 h 229432"/>
                  <a:gd name="connsiteX2" fmla="*/ 50962 w 400956"/>
                  <a:gd name="connsiteY2" fmla="*/ 11036 h 229432"/>
                  <a:gd name="connsiteX3" fmla="*/ 0 w 400956"/>
                  <a:gd name="connsiteY3" fmla="*/ 156157 h 229432"/>
                  <a:gd name="connsiteX4" fmla="*/ 400956 w 400956"/>
                  <a:gd name="connsiteY4" fmla="*/ 151664 h 229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0956" h="229432">
                    <a:moveTo>
                      <a:pt x="400956" y="151664"/>
                    </a:moveTo>
                    <a:lnTo>
                      <a:pt x="352832" y="0"/>
                    </a:lnTo>
                    <a:cubicBezTo>
                      <a:pt x="352832" y="0"/>
                      <a:pt x="275384" y="36024"/>
                      <a:pt x="50962" y="11036"/>
                    </a:cubicBezTo>
                    <a:lnTo>
                      <a:pt x="0" y="156157"/>
                    </a:lnTo>
                    <a:cubicBezTo>
                      <a:pt x="-39" y="156157"/>
                      <a:pt x="192576" y="323981"/>
                      <a:pt x="400956" y="151664"/>
                    </a:cubicBezTo>
                    <a:close/>
                  </a:path>
                </a:pathLst>
              </a:custGeom>
              <a:solidFill>
                <a:srgbClr val="020202"/>
              </a:solidFill>
              <a:ln w="393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black"/>
                  </a:solidFill>
                  <a:effectLst/>
                  <a:uLnTx/>
                  <a:uFillTx/>
                  <a:latin typeface="#9Slide03 AmpleSoft" panose="02000000000000000000" pitchFamily="2" charset="77"/>
                </a:endParaRPr>
              </a:p>
            </p:txBody>
          </p:sp>
          <p:sp>
            <p:nvSpPr>
              <p:cNvPr id="24" name="Oval 275">
                <a:extLst>
                  <a:ext uri="{FF2B5EF4-FFF2-40B4-BE49-F238E27FC236}">
                    <a16:creationId xmlns:a16="http://schemas.microsoft.com/office/drawing/2014/main" id="{AF7503A2-EC05-E04E-8313-FB4179CDABA3}"/>
                  </a:ext>
                </a:extLst>
              </p:cNvPr>
              <p:cNvSpPr/>
              <p:nvPr/>
            </p:nvSpPr>
            <p:spPr>
              <a:xfrm rot="1072442">
                <a:off x="9690626" y="1618548"/>
                <a:ext cx="756073" cy="478846"/>
              </a:xfrm>
              <a:custGeom>
                <a:avLst/>
                <a:gdLst>
                  <a:gd name="connsiteX0" fmla="*/ 0 w 754770"/>
                  <a:gd name="connsiteY0" fmla="*/ 227710 h 455420"/>
                  <a:gd name="connsiteX1" fmla="*/ 377385 w 754770"/>
                  <a:gd name="connsiteY1" fmla="*/ 0 h 455420"/>
                  <a:gd name="connsiteX2" fmla="*/ 754770 w 754770"/>
                  <a:gd name="connsiteY2" fmla="*/ 227710 h 455420"/>
                  <a:gd name="connsiteX3" fmla="*/ 377385 w 754770"/>
                  <a:gd name="connsiteY3" fmla="*/ 455420 h 455420"/>
                  <a:gd name="connsiteX4" fmla="*/ 0 w 754770"/>
                  <a:gd name="connsiteY4" fmla="*/ 227710 h 455420"/>
                  <a:gd name="connsiteX0" fmla="*/ 0 w 789371"/>
                  <a:gd name="connsiteY0" fmla="*/ 229489 h 463706"/>
                  <a:gd name="connsiteX1" fmla="*/ 377385 w 789371"/>
                  <a:gd name="connsiteY1" fmla="*/ 1779 h 463706"/>
                  <a:gd name="connsiteX2" fmla="*/ 789371 w 789371"/>
                  <a:gd name="connsiteY2" fmla="*/ 336782 h 463706"/>
                  <a:gd name="connsiteX3" fmla="*/ 377385 w 789371"/>
                  <a:gd name="connsiteY3" fmla="*/ 457199 h 463706"/>
                  <a:gd name="connsiteX4" fmla="*/ 0 w 789371"/>
                  <a:gd name="connsiteY4" fmla="*/ 229489 h 463706"/>
                  <a:gd name="connsiteX0" fmla="*/ 0 w 789441"/>
                  <a:gd name="connsiteY0" fmla="*/ 229489 h 463706"/>
                  <a:gd name="connsiteX1" fmla="*/ 377385 w 789441"/>
                  <a:gd name="connsiteY1" fmla="*/ 1779 h 463706"/>
                  <a:gd name="connsiteX2" fmla="*/ 789371 w 789441"/>
                  <a:gd name="connsiteY2" fmla="*/ 336782 h 463706"/>
                  <a:gd name="connsiteX3" fmla="*/ 377385 w 789441"/>
                  <a:gd name="connsiteY3" fmla="*/ 457199 h 463706"/>
                  <a:gd name="connsiteX4" fmla="*/ 0 w 789441"/>
                  <a:gd name="connsiteY4" fmla="*/ 229489 h 463706"/>
                  <a:gd name="connsiteX0" fmla="*/ 0 w 753297"/>
                  <a:gd name="connsiteY0" fmla="*/ 231193 h 482322"/>
                  <a:gd name="connsiteX1" fmla="*/ 377385 w 753297"/>
                  <a:gd name="connsiteY1" fmla="*/ 3483 h 482322"/>
                  <a:gd name="connsiteX2" fmla="*/ 753219 w 753297"/>
                  <a:gd name="connsiteY2" fmla="*/ 389628 h 482322"/>
                  <a:gd name="connsiteX3" fmla="*/ 377385 w 753297"/>
                  <a:gd name="connsiteY3" fmla="*/ 458903 h 482322"/>
                  <a:gd name="connsiteX4" fmla="*/ 0 w 753297"/>
                  <a:gd name="connsiteY4" fmla="*/ 231193 h 482322"/>
                  <a:gd name="connsiteX0" fmla="*/ 0 w 755856"/>
                  <a:gd name="connsiteY0" fmla="*/ 231193 h 482322"/>
                  <a:gd name="connsiteX1" fmla="*/ 377385 w 755856"/>
                  <a:gd name="connsiteY1" fmla="*/ 3483 h 482322"/>
                  <a:gd name="connsiteX2" fmla="*/ 753219 w 755856"/>
                  <a:gd name="connsiteY2" fmla="*/ 389628 h 482322"/>
                  <a:gd name="connsiteX3" fmla="*/ 377385 w 755856"/>
                  <a:gd name="connsiteY3" fmla="*/ 458903 h 482322"/>
                  <a:gd name="connsiteX4" fmla="*/ 0 w 755856"/>
                  <a:gd name="connsiteY4" fmla="*/ 231193 h 482322"/>
                  <a:gd name="connsiteX0" fmla="*/ 0 w 756073"/>
                  <a:gd name="connsiteY0" fmla="*/ 227717 h 478846"/>
                  <a:gd name="connsiteX1" fmla="*/ 377385 w 756073"/>
                  <a:gd name="connsiteY1" fmla="*/ 7 h 478846"/>
                  <a:gd name="connsiteX2" fmla="*/ 753219 w 756073"/>
                  <a:gd name="connsiteY2" fmla="*/ 386152 h 478846"/>
                  <a:gd name="connsiteX3" fmla="*/ 377385 w 756073"/>
                  <a:gd name="connsiteY3" fmla="*/ 455427 h 478846"/>
                  <a:gd name="connsiteX4" fmla="*/ 0 w 756073"/>
                  <a:gd name="connsiteY4" fmla="*/ 227717 h 4788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6073" h="478846">
                    <a:moveTo>
                      <a:pt x="0" y="227717"/>
                    </a:moveTo>
                    <a:cubicBezTo>
                      <a:pt x="0" y="101956"/>
                      <a:pt x="227810" y="1095"/>
                      <a:pt x="377385" y="7"/>
                    </a:cubicBezTo>
                    <a:cubicBezTo>
                      <a:pt x="526960" y="-1081"/>
                      <a:pt x="786109" y="137915"/>
                      <a:pt x="753219" y="386152"/>
                    </a:cubicBezTo>
                    <a:cubicBezTo>
                      <a:pt x="753219" y="511913"/>
                      <a:pt x="502922" y="481833"/>
                      <a:pt x="377385" y="455427"/>
                    </a:cubicBezTo>
                    <a:cubicBezTo>
                      <a:pt x="251849" y="429021"/>
                      <a:pt x="0" y="353478"/>
                      <a:pt x="0" y="227717"/>
                    </a:cubicBezTo>
                    <a:close/>
                  </a:path>
                </a:pathLst>
              </a:custGeom>
              <a:solidFill>
                <a:srgbClr val="1633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9Slide03 AmpleSoft" panose="02000000000000000000" pitchFamily="2" charset="77"/>
                </a:endParaRPr>
              </a:p>
            </p:txBody>
          </p:sp>
        </p:grpSp>
        <p:grpSp>
          <p:nvGrpSpPr>
            <p:cNvPr id="7" name="Group 6">
              <a:extLst>
                <a:ext uri="{FF2B5EF4-FFF2-40B4-BE49-F238E27FC236}">
                  <a16:creationId xmlns:a16="http://schemas.microsoft.com/office/drawing/2014/main" id="{3D0ABB4D-0D91-BC40-A5FD-D78D7DCD3ABE}"/>
                </a:ext>
              </a:extLst>
            </p:cNvPr>
            <p:cNvGrpSpPr/>
            <p:nvPr/>
          </p:nvGrpSpPr>
          <p:grpSpPr>
            <a:xfrm>
              <a:off x="9925620" y="2361679"/>
              <a:ext cx="472052" cy="650789"/>
              <a:chOff x="2234847" y="2859086"/>
              <a:chExt cx="472052" cy="650789"/>
            </a:xfrm>
          </p:grpSpPr>
          <p:sp>
            <p:nvSpPr>
              <p:cNvPr id="8" name="Oval 7">
                <a:extLst>
                  <a:ext uri="{FF2B5EF4-FFF2-40B4-BE49-F238E27FC236}">
                    <a16:creationId xmlns:a16="http://schemas.microsoft.com/office/drawing/2014/main" id="{F6CB3D41-CA1B-EC4D-8A74-35AB6B46C5DE}"/>
                  </a:ext>
                </a:extLst>
              </p:cNvPr>
              <p:cNvSpPr/>
              <p:nvPr/>
            </p:nvSpPr>
            <p:spPr>
              <a:xfrm rot="21201407">
                <a:off x="2234847" y="3448026"/>
                <a:ext cx="109015" cy="61849"/>
              </a:xfrm>
              <a:prstGeom prst="ellipse">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9Slide03 AmpleSoft" panose="02000000000000000000" pitchFamily="2" charset="77"/>
                </a:endParaRPr>
              </a:p>
            </p:txBody>
          </p:sp>
          <p:sp>
            <p:nvSpPr>
              <p:cNvPr id="9" name="Freeform: Shape 53">
                <a:extLst>
                  <a:ext uri="{FF2B5EF4-FFF2-40B4-BE49-F238E27FC236}">
                    <a16:creationId xmlns:a16="http://schemas.microsoft.com/office/drawing/2014/main" id="{E726258E-AA8E-4B40-88E8-0F2290BE7F0B}"/>
                  </a:ext>
                </a:extLst>
              </p:cNvPr>
              <p:cNvSpPr/>
              <p:nvPr/>
            </p:nvSpPr>
            <p:spPr>
              <a:xfrm>
                <a:off x="2330161" y="2884726"/>
                <a:ext cx="361505" cy="586019"/>
              </a:xfrm>
              <a:custGeom>
                <a:avLst/>
                <a:gdLst>
                  <a:gd name="connsiteX0" fmla="*/ 438727 w 438727"/>
                  <a:gd name="connsiteY0" fmla="*/ 0 h 711200"/>
                  <a:gd name="connsiteX1" fmla="*/ 0 w 438727"/>
                  <a:gd name="connsiteY1" fmla="*/ 711200 h 711200"/>
                  <a:gd name="connsiteX0" fmla="*/ 438727 w 438727"/>
                  <a:gd name="connsiteY0" fmla="*/ 0 h 711200"/>
                  <a:gd name="connsiteX1" fmla="*/ 0 w 438727"/>
                  <a:gd name="connsiteY1" fmla="*/ 711200 h 711200"/>
                  <a:gd name="connsiteX0" fmla="*/ 438727 w 438727"/>
                  <a:gd name="connsiteY0" fmla="*/ 0 h 711200"/>
                  <a:gd name="connsiteX1" fmla="*/ 0 w 438727"/>
                  <a:gd name="connsiteY1" fmla="*/ 711200 h 711200"/>
                </a:gdLst>
                <a:ahLst/>
                <a:cxnLst>
                  <a:cxn ang="0">
                    <a:pos x="connsiteX0" y="connsiteY0"/>
                  </a:cxn>
                  <a:cxn ang="0">
                    <a:pos x="connsiteX1" y="connsiteY1"/>
                  </a:cxn>
                </a:cxnLst>
                <a:rect l="l" t="t" r="r" b="b"/>
                <a:pathLst>
                  <a:path w="438727" h="711200">
                    <a:moveTo>
                      <a:pt x="438727" y="0"/>
                    </a:moveTo>
                    <a:cubicBezTo>
                      <a:pt x="357139" y="287867"/>
                      <a:pt x="261697" y="621914"/>
                      <a:pt x="0" y="711200"/>
                    </a:cubicBezTo>
                  </a:path>
                </a:pathLst>
              </a:custGeom>
              <a:no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9Slide03 AmpleSoft" panose="02000000000000000000" pitchFamily="2" charset="77"/>
                </a:endParaRPr>
              </a:p>
            </p:txBody>
          </p:sp>
          <p:sp>
            <p:nvSpPr>
              <p:cNvPr id="10" name="Oval 9">
                <a:extLst>
                  <a:ext uri="{FF2B5EF4-FFF2-40B4-BE49-F238E27FC236}">
                    <a16:creationId xmlns:a16="http://schemas.microsoft.com/office/drawing/2014/main" id="{485CDA89-866C-B74B-B6A6-3B428820E6F2}"/>
                  </a:ext>
                </a:extLst>
              </p:cNvPr>
              <p:cNvSpPr/>
              <p:nvPr/>
            </p:nvSpPr>
            <p:spPr>
              <a:xfrm>
                <a:off x="2669227" y="2859086"/>
                <a:ext cx="37672" cy="5647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9Slide03 AmpleSoft" panose="02000000000000000000" pitchFamily="2" charset="77"/>
                </a:endParaRPr>
              </a:p>
            </p:txBody>
          </p:sp>
        </p:grpSp>
      </p:grpSp>
      <p:grpSp>
        <p:nvGrpSpPr>
          <p:cNvPr id="25" name="ARM">
            <a:extLst>
              <a:ext uri="{FF2B5EF4-FFF2-40B4-BE49-F238E27FC236}">
                <a16:creationId xmlns:a16="http://schemas.microsoft.com/office/drawing/2014/main" id="{F09745BB-B332-DD42-913F-BEDC83EBC5AE}"/>
              </a:ext>
            </a:extLst>
          </p:cNvPr>
          <p:cNvGrpSpPr/>
          <p:nvPr/>
        </p:nvGrpSpPr>
        <p:grpSpPr>
          <a:xfrm rot="5400000">
            <a:off x="7017018" y="3774346"/>
            <a:ext cx="2540117" cy="3734919"/>
            <a:chOff x="6732531" y="3568332"/>
            <a:chExt cx="3103312" cy="4059194"/>
          </a:xfrm>
        </p:grpSpPr>
        <p:grpSp>
          <p:nvGrpSpPr>
            <p:cNvPr id="26" name="Group 25">
              <a:extLst>
                <a:ext uri="{FF2B5EF4-FFF2-40B4-BE49-F238E27FC236}">
                  <a16:creationId xmlns:a16="http://schemas.microsoft.com/office/drawing/2014/main" id="{7E17F816-904C-094F-9F5B-443E07CB1B26}"/>
                </a:ext>
              </a:extLst>
            </p:cNvPr>
            <p:cNvGrpSpPr/>
            <p:nvPr/>
          </p:nvGrpSpPr>
          <p:grpSpPr>
            <a:xfrm>
              <a:off x="6732531" y="5301436"/>
              <a:ext cx="1778169" cy="2326090"/>
              <a:chOff x="6732531" y="5301436"/>
              <a:chExt cx="1778169" cy="2326090"/>
            </a:xfrm>
          </p:grpSpPr>
          <p:grpSp>
            <p:nvGrpSpPr>
              <p:cNvPr id="28" name="Group 27">
                <a:extLst>
                  <a:ext uri="{FF2B5EF4-FFF2-40B4-BE49-F238E27FC236}">
                    <a16:creationId xmlns:a16="http://schemas.microsoft.com/office/drawing/2014/main" id="{A5B8A6E4-25C4-4F43-92F2-06B1478B6225}"/>
                  </a:ext>
                </a:extLst>
              </p:cNvPr>
              <p:cNvGrpSpPr/>
              <p:nvPr/>
            </p:nvGrpSpPr>
            <p:grpSpPr>
              <a:xfrm>
                <a:off x="6732531" y="6600559"/>
                <a:ext cx="923583" cy="1026967"/>
                <a:chOff x="6732531" y="6600559"/>
                <a:chExt cx="923583" cy="1026967"/>
              </a:xfrm>
            </p:grpSpPr>
            <p:sp>
              <p:nvSpPr>
                <p:cNvPr id="31" name="Freeform: Shape 30">
                  <a:extLst>
                    <a:ext uri="{FF2B5EF4-FFF2-40B4-BE49-F238E27FC236}">
                      <a16:creationId xmlns:a16="http://schemas.microsoft.com/office/drawing/2014/main" id="{2AE347C0-FCFC-B246-985C-97A9D6C99E2E}"/>
                    </a:ext>
                  </a:extLst>
                </p:cNvPr>
                <p:cNvSpPr/>
                <p:nvPr/>
              </p:nvSpPr>
              <p:spPr>
                <a:xfrm flipH="1">
                  <a:off x="6872425" y="6600559"/>
                  <a:ext cx="783689" cy="666918"/>
                </a:xfrm>
                <a:custGeom>
                  <a:avLst/>
                  <a:gdLst>
                    <a:gd name="connsiteX0" fmla="*/ 114024 w 370507"/>
                    <a:gd name="connsiteY0" fmla="*/ 0 h 315301"/>
                    <a:gd name="connsiteX1" fmla="*/ 183669 w 370507"/>
                    <a:gd name="connsiteY1" fmla="*/ 70945 h 315301"/>
                    <a:gd name="connsiteX2" fmla="*/ 284174 w 370507"/>
                    <a:gd name="connsiteY2" fmla="*/ 65506 h 315301"/>
                    <a:gd name="connsiteX3" fmla="*/ 370332 w 370507"/>
                    <a:gd name="connsiteY3" fmla="*/ 77448 h 315301"/>
                    <a:gd name="connsiteX4" fmla="*/ 234907 w 370507"/>
                    <a:gd name="connsiteY4" fmla="*/ 114970 h 315301"/>
                    <a:gd name="connsiteX5" fmla="*/ 299545 w 370507"/>
                    <a:gd name="connsiteY5" fmla="*/ 200577 h 315301"/>
                    <a:gd name="connsiteX6" fmla="*/ 140274 w 370507"/>
                    <a:gd name="connsiteY6" fmla="*/ 305417 h 315301"/>
                    <a:gd name="connsiteX7" fmla="*/ 57505 w 370507"/>
                    <a:gd name="connsiteY7" fmla="*/ 170149 h 315301"/>
                    <a:gd name="connsiteX8" fmla="*/ 0 w 370507"/>
                    <a:gd name="connsiteY8" fmla="*/ 97825 h 315301"/>
                    <a:gd name="connsiteX9" fmla="*/ 114024 w 370507"/>
                    <a:gd name="connsiteY9" fmla="*/ 0 h 315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0507" h="315301">
                      <a:moveTo>
                        <a:pt x="114024" y="0"/>
                      </a:moveTo>
                      <a:cubicBezTo>
                        <a:pt x="114024" y="0"/>
                        <a:pt x="149576" y="81113"/>
                        <a:pt x="183669" y="70945"/>
                      </a:cubicBezTo>
                      <a:cubicBezTo>
                        <a:pt x="217722" y="60776"/>
                        <a:pt x="268290" y="63771"/>
                        <a:pt x="284174" y="65506"/>
                      </a:cubicBezTo>
                      <a:cubicBezTo>
                        <a:pt x="305378" y="67831"/>
                        <a:pt x="374431" y="51632"/>
                        <a:pt x="370332" y="77448"/>
                      </a:cubicBezTo>
                      <a:cubicBezTo>
                        <a:pt x="366273" y="103225"/>
                        <a:pt x="257609" y="109334"/>
                        <a:pt x="234907" y="114970"/>
                      </a:cubicBezTo>
                      <a:cubicBezTo>
                        <a:pt x="212165" y="120606"/>
                        <a:pt x="293869" y="178347"/>
                        <a:pt x="299545" y="200577"/>
                      </a:cubicBezTo>
                      <a:cubicBezTo>
                        <a:pt x="305221" y="222767"/>
                        <a:pt x="191196" y="351492"/>
                        <a:pt x="140274" y="305417"/>
                      </a:cubicBezTo>
                      <a:cubicBezTo>
                        <a:pt x="89312" y="259343"/>
                        <a:pt x="68226" y="176495"/>
                        <a:pt x="57505" y="170149"/>
                      </a:cubicBezTo>
                      <a:cubicBezTo>
                        <a:pt x="46784" y="163843"/>
                        <a:pt x="0" y="97825"/>
                        <a:pt x="0" y="97825"/>
                      </a:cubicBezTo>
                      <a:lnTo>
                        <a:pt x="114024" y="0"/>
                      </a:lnTo>
                      <a:close/>
                    </a:path>
                  </a:pathLst>
                </a:custGeom>
                <a:solidFill>
                  <a:srgbClr val="F8BDBC"/>
                </a:solidFill>
                <a:ln w="393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dirty="0">
                    <a:ln>
                      <a:noFill/>
                    </a:ln>
                    <a:solidFill>
                      <a:prstClr val="black"/>
                    </a:solidFill>
                    <a:effectLst/>
                    <a:uLnTx/>
                    <a:uFillTx/>
                    <a:latin typeface="#9Slide03 AmpleSoft" panose="02000000000000000000" pitchFamily="2" charset="77"/>
                  </a:endParaRPr>
                </a:p>
              </p:txBody>
            </p:sp>
            <p:sp>
              <p:nvSpPr>
                <p:cNvPr id="32" name="Freeform: Shape 31">
                  <a:extLst>
                    <a:ext uri="{FF2B5EF4-FFF2-40B4-BE49-F238E27FC236}">
                      <a16:creationId xmlns:a16="http://schemas.microsoft.com/office/drawing/2014/main" id="{1AB7BCCD-30CF-7742-9935-FB07DB280D1F}"/>
                    </a:ext>
                  </a:extLst>
                </p:cNvPr>
                <p:cNvSpPr/>
                <p:nvPr/>
              </p:nvSpPr>
              <p:spPr>
                <a:xfrm flipH="1">
                  <a:off x="6732531" y="6996052"/>
                  <a:ext cx="621626" cy="631474"/>
                </a:xfrm>
                <a:custGeom>
                  <a:avLst/>
                  <a:gdLst>
                    <a:gd name="connsiteX0" fmla="*/ 147644 w 293888"/>
                    <a:gd name="connsiteY0" fmla="*/ 0 h 298544"/>
                    <a:gd name="connsiteX1" fmla="*/ 293869 w 293888"/>
                    <a:gd name="connsiteY1" fmla="*/ 169676 h 298544"/>
                    <a:gd name="connsiteX2" fmla="*/ 270694 w 293888"/>
                    <a:gd name="connsiteY2" fmla="*/ 181816 h 298544"/>
                    <a:gd name="connsiteX3" fmla="*/ 125257 w 293888"/>
                    <a:gd name="connsiteY3" fmla="*/ 39650 h 298544"/>
                    <a:gd name="connsiteX4" fmla="*/ 268723 w 293888"/>
                    <a:gd name="connsiteY4" fmla="*/ 262772 h 298544"/>
                    <a:gd name="connsiteX5" fmla="*/ 245233 w 293888"/>
                    <a:gd name="connsiteY5" fmla="*/ 280271 h 298544"/>
                    <a:gd name="connsiteX6" fmla="*/ 85725 w 293888"/>
                    <a:gd name="connsiteY6" fmla="*/ 75320 h 298544"/>
                    <a:gd name="connsiteX7" fmla="*/ 215041 w 293888"/>
                    <a:gd name="connsiteY7" fmla="*/ 283543 h 298544"/>
                    <a:gd name="connsiteX8" fmla="*/ 184259 w 293888"/>
                    <a:gd name="connsiteY8" fmla="*/ 292017 h 298544"/>
                    <a:gd name="connsiteX9" fmla="*/ 41897 w 293888"/>
                    <a:gd name="connsiteY9" fmla="*/ 104486 h 298544"/>
                    <a:gd name="connsiteX10" fmla="*/ 119384 w 293888"/>
                    <a:gd name="connsiteY10" fmla="*/ 263718 h 298544"/>
                    <a:gd name="connsiteX11" fmla="*/ 79695 w 293888"/>
                    <a:gd name="connsiteY11" fmla="*/ 245745 h 298544"/>
                    <a:gd name="connsiteX12" fmla="*/ 0 w 293888"/>
                    <a:gd name="connsiteY12" fmla="*/ 120527 h 298544"/>
                    <a:gd name="connsiteX13" fmla="*/ 147644 w 293888"/>
                    <a:gd name="connsiteY13" fmla="*/ 0 h 298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3888" h="298544">
                      <a:moveTo>
                        <a:pt x="147644" y="0"/>
                      </a:moveTo>
                      <a:cubicBezTo>
                        <a:pt x="147644" y="0"/>
                        <a:pt x="293396" y="151388"/>
                        <a:pt x="293869" y="169676"/>
                      </a:cubicBezTo>
                      <a:cubicBezTo>
                        <a:pt x="294381" y="187964"/>
                        <a:pt x="284961" y="195413"/>
                        <a:pt x="270694" y="181816"/>
                      </a:cubicBezTo>
                      <a:cubicBezTo>
                        <a:pt x="256426" y="168218"/>
                        <a:pt x="125257" y="39650"/>
                        <a:pt x="125257" y="39650"/>
                      </a:cubicBezTo>
                      <a:cubicBezTo>
                        <a:pt x="125257" y="39650"/>
                        <a:pt x="264900" y="248031"/>
                        <a:pt x="268723" y="262772"/>
                      </a:cubicBezTo>
                      <a:cubicBezTo>
                        <a:pt x="270970" y="271403"/>
                        <a:pt x="253588" y="286853"/>
                        <a:pt x="245233" y="280271"/>
                      </a:cubicBezTo>
                      <a:cubicBezTo>
                        <a:pt x="236877" y="273689"/>
                        <a:pt x="85725" y="75320"/>
                        <a:pt x="85725" y="75320"/>
                      </a:cubicBezTo>
                      <a:cubicBezTo>
                        <a:pt x="85725" y="75320"/>
                        <a:pt x="215751" y="270103"/>
                        <a:pt x="215041" y="283543"/>
                      </a:cubicBezTo>
                      <a:cubicBezTo>
                        <a:pt x="214450" y="295288"/>
                        <a:pt x="194980" y="305772"/>
                        <a:pt x="184259" y="292017"/>
                      </a:cubicBezTo>
                      <a:cubicBezTo>
                        <a:pt x="173539" y="278261"/>
                        <a:pt x="41897" y="104486"/>
                        <a:pt x="41897" y="104486"/>
                      </a:cubicBezTo>
                      <a:cubicBezTo>
                        <a:pt x="41897" y="104486"/>
                        <a:pt x="126912" y="252366"/>
                        <a:pt x="119384" y="263718"/>
                      </a:cubicBezTo>
                      <a:cubicBezTo>
                        <a:pt x="114773" y="270654"/>
                        <a:pt x="100347" y="284646"/>
                        <a:pt x="79695" y="245745"/>
                      </a:cubicBezTo>
                      <a:cubicBezTo>
                        <a:pt x="59042" y="206844"/>
                        <a:pt x="0" y="120527"/>
                        <a:pt x="0" y="120527"/>
                      </a:cubicBezTo>
                      <a:lnTo>
                        <a:pt x="147644" y="0"/>
                      </a:lnTo>
                      <a:close/>
                    </a:path>
                  </a:pathLst>
                </a:custGeom>
                <a:solidFill>
                  <a:srgbClr val="F8BDBC"/>
                </a:solidFill>
                <a:ln w="393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dirty="0">
                    <a:ln>
                      <a:noFill/>
                    </a:ln>
                    <a:solidFill>
                      <a:prstClr val="black"/>
                    </a:solidFill>
                    <a:effectLst/>
                    <a:uLnTx/>
                    <a:uFillTx/>
                    <a:latin typeface="#9Slide03 AmpleSoft" panose="02000000000000000000" pitchFamily="2" charset="77"/>
                  </a:endParaRPr>
                </a:p>
              </p:txBody>
            </p:sp>
          </p:grpSp>
          <p:sp>
            <p:nvSpPr>
              <p:cNvPr id="29" name="Freeform: Shape 50">
                <a:extLst>
                  <a:ext uri="{FF2B5EF4-FFF2-40B4-BE49-F238E27FC236}">
                    <a16:creationId xmlns:a16="http://schemas.microsoft.com/office/drawing/2014/main" id="{DC9493E8-5AF0-BC45-AB75-63E599663484}"/>
                  </a:ext>
                </a:extLst>
              </p:cNvPr>
              <p:cNvSpPr/>
              <p:nvPr/>
            </p:nvSpPr>
            <p:spPr>
              <a:xfrm flipH="1">
                <a:off x="7262288" y="5390725"/>
                <a:ext cx="1245541" cy="1547394"/>
              </a:xfrm>
              <a:custGeom>
                <a:avLst/>
                <a:gdLst>
                  <a:gd name="connsiteX0" fmla="*/ 468812 w 1245541"/>
                  <a:gd name="connsiteY0" fmla="*/ 0 h 1547394"/>
                  <a:gd name="connsiteX1" fmla="*/ 0 w 1245541"/>
                  <a:gd name="connsiteY1" fmla="*/ 265257 h 1547394"/>
                  <a:gd name="connsiteX2" fmla="*/ 42922 w 1245541"/>
                  <a:gd name="connsiteY2" fmla="*/ 339277 h 1547394"/>
                  <a:gd name="connsiteX3" fmla="*/ 410785 w 1245541"/>
                  <a:gd name="connsiteY3" fmla="*/ 888956 h 1547394"/>
                  <a:gd name="connsiteX4" fmla="*/ 864385 w 1245541"/>
                  <a:gd name="connsiteY4" fmla="*/ 1543888 h 1547394"/>
                  <a:gd name="connsiteX5" fmla="*/ 1245541 w 1245541"/>
                  <a:gd name="connsiteY5" fmla="*/ 1300705 h 1547394"/>
                  <a:gd name="connsiteX6" fmla="*/ 712241 w 1245541"/>
                  <a:gd name="connsiteY6" fmla="*/ 479121 h 1547394"/>
                  <a:gd name="connsiteX7" fmla="*/ 491277 w 1245541"/>
                  <a:gd name="connsiteY7" fmla="*/ 59010 h 1547394"/>
                  <a:gd name="connsiteX8" fmla="*/ 468812 w 1245541"/>
                  <a:gd name="connsiteY8" fmla="*/ 0 h 1547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5541" h="1547394">
                    <a:moveTo>
                      <a:pt x="468812" y="0"/>
                    </a:moveTo>
                    <a:lnTo>
                      <a:pt x="0" y="265257"/>
                    </a:lnTo>
                    <a:lnTo>
                      <a:pt x="42922" y="339277"/>
                    </a:lnTo>
                    <a:cubicBezTo>
                      <a:pt x="129923" y="482847"/>
                      <a:pt x="270468" y="688197"/>
                      <a:pt x="410785" y="888956"/>
                    </a:cubicBezTo>
                    <a:cubicBezTo>
                      <a:pt x="637877" y="1213171"/>
                      <a:pt x="864385" y="1524881"/>
                      <a:pt x="864385" y="1543888"/>
                    </a:cubicBezTo>
                    <a:cubicBezTo>
                      <a:pt x="864385" y="1581737"/>
                      <a:pt x="1245541" y="1300705"/>
                      <a:pt x="1245541" y="1300705"/>
                    </a:cubicBezTo>
                    <a:cubicBezTo>
                      <a:pt x="1245541" y="1300705"/>
                      <a:pt x="948586" y="881119"/>
                      <a:pt x="712241" y="479121"/>
                    </a:cubicBezTo>
                    <a:cubicBezTo>
                      <a:pt x="623956" y="329060"/>
                      <a:pt x="544064" y="181391"/>
                      <a:pt x="491277" y="59010"/>
                    </a:cubicBezTo>
                    <a:lnTo>
                      <a:pt x="468812" y="0"/>
                    </a:lnTo>
                    <a:close/>
                  </a:path>
                </a:pathLst>
              </a:custGeom>
              <a:solidFill>
                <a:srgbClr val="020202"/>
              </a:solidFill>
              <a:ln w="3939"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black"/>
                  </a:solidFill>
                  <a:effectLst/>
                  <a:uLnTx/>
                  <a:uFillTx/>
                  <a:latin typeface="#9Slide03 AmpleSoft" panose="02000000000000000000" pitchFamily="2" charset="77"/>
                </a:endParaRPr>
              </a:p>
            </p:txBody>
          </p:sp>
          <p:sp>
            <p:nvSpPr>
              <p:cNvPr id="30" name="Oval 29">
                <a:extLst>
                  <a:ext uri="{FF2B5EF4-FFF2-40B4-BE49-F238E27FC236}">
                    <a16:creationId xmlns:a16="http://schemas.microsoft.com/office/drawing/2014/main" id="{0C83FFA2-FBF0-734D-A713-EAC44426FEBA}"/>
                  </a:ext>
                </a:extLst>
              </p:cNvPr>
              <p:cNvSpPr/>
              <p:nvPr/>
            </p:nvSpPr>
            <p:spPr>
              <a:xfrm rot="1113925">
                <a:off x="7983590" y="5301436"/>
                <a:ext cx="527110" cy="565864"/>
              </a:xfrm>
              <a:prstGeom prst="ellipse">
                <a:avLst/>
              </a:prstGeom>
              <a:solidFill>
                <a:srgbClr val="0202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9Slide03 AmpleSoft" panose="02000000000000000000" pitchFamily="2" charset="77"/>
                </a:endParaRPr>
              </a:p>
            </p:txBody>
          </p:sp>
        </p:grpSp>
        <p:sp>
          <p:nvSpPr>
            <p:cNvPr id="27" name="Oval 26">
              <a:extLst>
                <a:ext uri="{FF2B5EF4-FFF2-40B4-BE49-F238E27FC236}">
                  <a16:creationId xmlns:a16="http://schemas.microsoft.com/office/drawing/2014/main" id="{FA54187D-B6A1-DE42-B54E-60FF2804A957}"/>
                </a:ext>
              </a:extLst>
            </p:cNvPr>
            <p:cNvSpPr/>
            <p:nvPr/>
          </p:nvSpPr>
          <p:spPr>
            <a:xfrm>
              <a:off x="9332244" y="3568332"/>
              <a:ext cx="503599" cy="503599"/>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dirty="0">
                <a:ln>
                  <a:noFill/>
                </a:ln>
                <a:solidFill>
                  <a:prstClr val="white"/>
                </a:solidFill>
                <a:effectLst/>
                <a:uLnTx/>
                <a:uFillTx/>
                <a:latin typeface="#9Slide03 AmpleSoft" panose="02000000000000000000" pitchFamily="2" charset="77"/>
              </a:endParaRPr>
            </a:p>
          </p:txBody>
        </p:sp>
      </p:grpSp>
      <p:grpSp>
        <p:nvGrpSpPr>
          <p:cNvPr id="33" name="LIGHT">
            <a:extLst>
              <a:ext uri="{FF2B5EF4-FFF2-40B4-BE49-F238E27FC236}">
                <a16:creationId xmlns:a16="http://schemas.microsoft.com/office/drawing/2014/main" id="{6BF63A93-581B-D843-AA2E-3B22F30C8F9F}"/>
              </a:ext>
            </a:extLst>
          </p:cNvPr>
          <p:cNvGrpSpPr/>
          <p:nvPr/>
        </p:nvGrpSpPr>
        <p:grpSpPr>
          <a:xfrm>
            <a:off x="7399416" y="-459125"/>
            <a:ext cx="5132440" cy="7012520"/>
            <a:chOff x="-1358480" y="-553287"/>
            <a:chExt cx="5132440" cy="7012520"/>
          </a:xfrm>
        </p:grpSpPr>
        <p:sp>
          <p:nvSpPr>
            <p:cNvPr id="34" name="Trapezoid 299">
              <a:extLst>
                <a:ext uri="{FF2B5EF4-FFF2-40B4-BE49-F238E27FC236}">
                  <a16:creationId xmlns:a16="http://schemas.microsoft.com/office/drawing/2014/main" id="{28E2D363-8B89-7A44-B6E0-B065AA51D17C}"/>
                </a:ext>
              </a:extLst>
            </p:cNvPr>
            <p:cNvSpPr/>
            <p:nvPr/>
          </p:nvSpPr>
          <p:spPr>
            <a:xfrm>
              <a:off x="-1358480" y="-457761"/>
              <a:ext cx="5132440" cy="6916994"/>
            </a:xfrm>
            <a:custGeom>
              <a:avLst/>
              <a:gdLst>
                <a:gd name="connsiteX0" fmla="*/ 0 w 1696065"/>
                <a:gd name="connsiteY0" fmla="*/ 6858000 h 6858000"/>
                <a:gd name="connsiteX1" fmla="*/ 424016 w 1696065"/>
                <a:gd name="connsiteY1" fmla="*/ 0 h 6858000"/>
                <a:gd name="connsiteX2" fmla="*/ 1272049 w 1696065"/>
                <a:gd name="connsiteY2" fmla="*/ 0 h 6858000"/>
                <a:gd name="connsiteX3" fmla="*/ 1696065 w 1696065"/>
                <a:gd name="connsiteY3" fmla="*/ 6858000 h 6858000"/>
                <a:gd name="connsiteX4" fmla="*/ 0 w 1696065"/>
                <a:gd name="connsiteY4" fmla="*/ 6858000 h 6858000"/>
                <a:gd name="connsiteX0" fmla="*/ 0 w 2344994"/>
                <a:gd name="connsiteY0" fmla="*/ 6872748 h 6872748"/>
                <a:gd name="connsiteX1" fmla="*/ 1072945 w 2344994"/>
                <a:gd name="connsiteY1" fmla="*/ 0 h 6872748"/>
                <a:gd name="connsiteX2" fmla="*/ 1920978 w 2344994"/>
                <a:gd name="connsiteY2" fmla="*/ 0 h 6872748"/>
                <a:gd name="connsiteX3" fmla="*/ 2344994 w 2344994"/>
                <a:gd name="connsiteY3" fmla="*/ 6858000 h 6872748"/>
                <a:gd name="connsiteX4" fmla="*/ 0 w 2344994"/>
                <a:gd name="connsiteY4" fmla="*/ 6872748 h 6872748"/>
                <a:gd name="connsiteX0" fmla="*/ 0 w 2920182"/>
                <a:gd name="connsiteY0" fmla="*/ 6872748 h 6902245"/>
                <a:gd name="connsiteX1" fmla="*/ 1072945 w 2920182"/>
                <a:gd name="connsiteY1" fmla="*/ 0 h 6902245"/>
                <a:gd name="connsiteX2" fmla="*/ 1920978 w 2920182"/>
                <a:gd name="connsiteY2" fmla="*/ 0 h 6902245"/>
                <a:gd name="connsiteX3" fmla="*/ 2920182 w 2920182"/>
                <a:gd name="connsiteY3" fmla="*/ 6902245 h 6902245"/>
                <a:gd name="connsiteX4" fmla="*/ 0 w 2920182"/>
                <a:gd name="connsiteY4" fmla="*/ 6872748 h 6902245"/>
                <a:gd name="connsiteX0" fmla="*/ 0 w 3008672"/>
                <a:gd name="connsiteY0" fmla="*/ 6872748 h 6902245"/>
                <a:gd name="connsiteX1" fmla="*/ 1072945 w 3008672"/>
                <a:gd name="connsiteY1" fmla="*/ 0 h 6902245"/>
                <a:gd name="connsiteX2" fmla="*/ 1920978 w 3008672"/>
                <a:gd name="connsiteY2" fmla="*/ 0 h 6902245"/>
                <a:gd name="connsiteX3" fmla="*/ 3008672 w 3008672"/>
                <a:gd name="connsiteY3" fmla="*/ 6902245 h 6902245"/>
                <a:gd name="connsiteX4" fmla="*/ 0 w 3008672"/>
                <a:gd name="connsiteY4" fmla="*/ 6872748 h 6902245"/>
                <a:gd name="connsiteX0" fmla="*/ 0 w 4232788"/>
                <a:gd name="connsiteY0" fmla="*/ 6872748 h 6916993"/>
                <a:gd name="connsiteX1" fmla="*/ 1072945 w 4232788"/>
                <a:gd name="connsiteY1" fmla="*/ 0 h 6916993"/>
                <a:gd name="connsiteX2" fmla="*/ 1920978 w 4232788"/>
                <a:gd name="connsiteY2" fmla="*/ 0 h 6916993"/>
                <a:gd name="connsiteX3" fmla="*/ 4232788 w 4232788"/>
                <a:gd name="connsiteY3" fmla="*/ 6916993 h 6916993"/>
                <a:gd name="connsiteX4" fmla="*/ 0 w 4232788"/>
                <a:gd name="connsiteY4" fmla="*/ 6872748 h 6916993"/>
                <a:gd name="connsiteX0" fmla="*/ 0 w 5132440"/>
                <a:gd name="connsiteY0" fmla="*/ 6916994 h 6916994"/>
                <a:gd name="connsiteX1" fmla="*/ 1972597 w 5132440"/>
                <a:gd name="connsiteY1" fmla="*/ 0 h 6916994"/>
                <a:gd name="connsiteX2" fmla="*/ 2820630 w 5132440"/>
                <a:gd name="connsiteY2" fmla="*/ 0 h 6916994"/>
                <a:gd name="connsiteX3" fmla="*/ 5132440 w 5132440"/>
                <a:gd name="connsiteY3" fmla="*/ 6916993 h 6916994"/>
                <a:gd name="connsiteX4" fmla="*/ 0 w 5132440"/>
                <a:gd name="connsiteY4" fmla="*/ 6916994 h 69169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2440" h="6916994">
                  <a:moveTo>
                    <a:pt x="0" y="6916994"/>
                  </a:moveTo>
                  <a:lnTo>
                    <a:pt x="1972597" y="0"/>
                  </a:lnTo>
                  <a:lnTo>
                    <a:pt x="2820630" y="0"/>
                  </a:lnTo>
                  <a:lnTo>
                    <a:pt x="5132440" y="6916993"/>
                  </a:lnTo>
                  <a:lnTo>
                    <a:pt x="0" y="6916994"/>
                  </a:lnTo>
                  <a:close/>
                </a:path>
              </a:pathLst>
            </a:custGeom>
            <a:gradFill>
              <a:gsLst>
                <a:gs pos="100000">
                  <a:schemeClr val="accent1">
                    <a:lumMod val="45000"/>
                    <a:lumOff val="55000"/>
                    <a:alpha val="0"/>
                  </a:schemeClr>
                </a:gs>
                <a:gs pos="0">
                  <a:schemeClr val="accent4">
                    <a:lumMod val="20000"/>
                    <a:lumOff val="80000"/>
                    <a:alpha val="58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dirty="0">
                <a:ln>
                  <a:noFill/>
                </a:ln>
                <a:solidFill>
                  <a:prstClr val="white"/>
                </a:solidFill>
                <a:effectLst/>
                <a:uLnTx/>
                <a:uFillTx/>
                <a:latin typeface="#9Slide03 AmpleSoft" panose="02000000000000000000" pitchFamily="2" charset="77"/>
              </a:endParaRPr>
            </a:p>
          </p:txBody>
        </p:sp>
        <p:grpSp>
          <p:nvGrpSpPr>
            <p:cNvPr id="35" name="Group 34">
              <a:extLst>
                <a:ext uri="{FF2B5EF4-FFF2-40B4-BE49-F238E27FC236}">
                  <a16:creationId xmlns:a16="http://schemas.microsoft.com/office/drawing/2014/main" id="{5AF3084C-BD7B-814C-8EF7-7F030937324E}"/>
                </a:ext>
              </a:extLst>
            </p:cNvPr>
            <p:cNvGrpSpPr/>
            <p:nvPr/>
          </p:nvGrpSpPr>
          <p:grpSpPr>
            <a:xfrm rot="2293849">
              <a:off x="707223" y="-553287"/>
              <a:ext cx="869205" cy="759420"/>
              <a:chOff x="3855386" y="2403268"/>
              <a:chExt cx="591794" cy="517047"/>
            </a:xfrm>
          </p:grpSpPr>
          <p:sp>
            <p:nvSpPr>
              <p:cNvPr id="36" name="Oval 35">
                <a:extLst>
                  <a:ext uri="{FF2B5EF4-FFF2-40B4-BE49-F238E27FC236}">
                    <a16:creationId xmlns:a16="http://schemas.microsoft.com/office/drawing/2014/main" id="{4C9B4CF2-B77A-D94C-BE91-FB6BBC9A8A38}"/>
                  </a:ext>
                </a:extLst>
              </p:cNvPr>
              <p:cNvSpPr/>
              <p:nvPr/>
            </p:nvSpPr>
            <p:spPr>
              <a:xfrm rot="3458454">
                <a:off x="4055623" y="2594741"/>
                <a:ext cx="325574" cy="325574"/>
              </a:xfrm>
              <a:prstGeom prst="ellipse">
                <a:avLst/>
              </a:prstGeom>
              <a:solidFill>
                <a:srgbClr val="EDDC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dirty="0">
                  <a:ln>
                    <a:noFill/>
                  </a:ln>
                  <a:solidFill>
                    <a:prstClr val="white"/>
                  </a:solidFill>
                  <a:effectLst/>
                  <a:uLnTx/>
                  <a:uFillTx/>
                  <a:latin typeface="#9Slide03 AmpleSoft" panose="02000000000000000000" pitchFamily="2" charset="77"/>
                </a:endParaRPr>
              </a:p>
            </p:txBody>
          </p:sp>
          <p:sp>
            <p:nvSpPr>
              <p:cNvPr id="37" name="Rectangle: Rounded Corners 295">
                <a:extLst>
                  <a:ext uri="{FF2B5EF4-FFF2-40B4-BE49-F238E27FC236}">
                    <a16:creationId xmlns:a16="http://schemas.microsoft.com/office/drawing/2014/main" id="{7775CE7C-88E3-B44C-B141-DBE321AEB925}"/>
                  </a:ext>
                </a:extLst>
              </p:cNvPr>
              <p:cNvSpPr/>
              <p:nvPr/>
            </p:nvSpPr>
            <p:spPr>
              <a:xfrm rot="19284367">
                <a:off x="4019129" y="2403268"/>
                <a:ext cx="153996" cy="325574"/>
              </a:xfrm>
              <a:prstGeom prst="roundRect">
                <a:avLst>
                  <a:gd name="adj" fmla="val 50000"/>
                </a:avLst>
              </a:prstGeom>
              <a:solidFill>
                <a:srgbClr val="E342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9Slide03 AmpleSoft" panose="02000000000000000000" pitchFamily="2" charset="77"/>
                </a:endParaRPr>
              </a:p>
            </p:txBody>
          </p:sp>
          <p:sp>
            <p:nvSpPr>
              <p:cNvPr id="38" name="Freeform: Shape 296">
                <a:extLst>
                  <a:ext uri="{FF2B5EF4-FFF2-40B4-BE49-F238E27FC236}">
                    <a16:creationId xmlns:a16="http://schemas.microsoft.com/office/drawing/2014/main" id="{78ABE83C-E7BF-524B-B74A-33E672141C0A}"/>
                  </a:ext>
                </a:extLst>
              </p:cNvPr>
              <p:cNvSpPr/>
              <p:nvPr/>
            </p:nvSpPr>
            <p:spPr>
              <a:xfrm rot="19299016">
                <a:off x="3855386" y="2516768"/>
                <a:ext cx="591794" cy="294456"/>
              </a:xfrm>
              <a:custGeom>
                <a:avLst/>
                <a:gdLst>
                  <a:gd name="connsiteX0" fmla="*/ 445708 w 591794"/>
                  <a:gd name="connsiteY0" fmla="*/ 46147 h 294456"/>
                  <a:gd name="connsiteX1" fmla="*/ 590630 w 591794"/>
                  <a:gd name="connsiteY1" fmla="*/ 278112 h 294456"/>
                  <a:gd name="connsiteX2" fmla="*/ 591794 w 591794"/>
                  <a:gd name="connsiteY2" fmla="*/ 291482 h 294456"/>
                  <a:gd name="connsiteX3" fmla="*/ 0 w 591794"/>
                  <a:gd name="connsiteY3" fmla="*/ 294456 h 294456"/>
                  <a:gd name="connsiteX4" fmla="*/ 1422 w 591794"/>
                  <a:gd name="connsiteY4" fmla="*/ 278112 h 294456"/>
                  <a:gd name="connsiteX5" fmla="*/ 296026 w 591794"/>
                  <a:gd name="connsiteY5" fmla="*/ 0 h 294456"/>
                  <a:gd name="connsiteX6" fmla="*/ 445708 w 591794"/>
                  <a:gd name="connsiteY6" fmla="*/ 46147 h 294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1794" h="294456">
                    <a:moveTo>
                      <a:pt x="445708" y="46147"/>
                    </a:moveTo>
                    <a:cubicBezTo>
                      <a:pt x="519172" y="95076"/>
                      <a:pt x="573105" y="178913"/>
                      <a:pt x="590630" y="278112"/>
                    </a:cubicBezTo>
                    <a:lnTo>
                      <a:pt x="591794" y="291482"/>
                    </a:lnTo>
                    <a:lnTo>
                      <a:pt x="0" y="294456"/>
                    </a:lnTo>
                    <a:lnTo>
                      <a:pt x="1422" y="278112"/>
                    </a:lnTo>
                    <a:cubicBezTo>
                      <a:pt x="29463" y="119394"/>
                      <a:pt x="150707" y="0"/>
                      <a:pt x="296026" y="0"/>
                    </a:cubicBezTo>
                    <a:cubicBezTo>
                      <a:pt x="350521" y="0"/>
                      <a:pt x="401630" y="16790"/>
                      <a:pt x="445708" y="46147"/>
                    </a:cubicBezTo>
                    <a:close/>
                  </a:path>
                </a:pathLst>
              </a:custGeom>
              <a:solidFill>
                <a:srgbClr val="E3421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9Slide03 AmpleSoft" panose="02000000000000000000" pitchFamily="2" charset="77"/>
                </a:endParaRPr>
              </a:p>
            </p:txBody>
          </p:sp>
        </p:grpSp>
      </p:grpSp>
    </p:spTree>
    <p:extLst>
      <p:ext uri="{BB962C8B-B14F-4D97-AF65-F5344CB8AC3E}">
        <p14:creationId xmlns:p14="http://schemas.microsoft.com/office/powerpoint/2010/main" val="1666784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50000" decel="50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1+#ppt_h/2"/>
                                          </p:val>
                                        </p:tav>
                                        <p:tav tm="100000">
                                          <p:val>
                                            <p:strVal val="#ppt_y"/>
                                          </p:val>
                                        </p:tav>
                                      </p:tavLst>
                                    </p:anim>
                                  </p:childTnLst>
                                </p:cTn>
                              </p:par>
                              <p:par>
                                <p:cTn id="9" presetID="8" presetClass="emph" presetSubtype="0" repeatCount="indefinite" accel="50000" decel="50000" autoRev="1" fill="hold" nodeType="withEffect">
                                  <p:stCondLst>
                                    <p:cond delay="0"/>
                                  </p:stCondLst>
                                  <p:childTnLst>
                                    <p:animRot by="-600000">
                                      <p:cBhvr>
                                        <p:cTn id="10" dur="1500" fill="hold"/>
                                        <p:tgtEl>
                                          <p:spTgt spid="2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18AC1FF-4098-1D48-BAB7-298517E9CC1E}"/>
              </a:ext>
            </a:extLst>
          </p:cNvPr>
          <p:cNvSpPr/>
          <p:nvPr/>
        </p:nvSpPr>
        <p:spPr>
          <a:xfrm>
            <a:off x="-6519" y="158626"/>
            <a:ext cx="12192000" cy="6858000"/>
          </a:xfrm>
          <a:prstGeom prst="rect">
            <a:avLst/>
          </a:prstGeom>
          <a:solidFill>
            <a:srgbClr val="E9D7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3500">
              <a:latin typeface="#9Slide03 AmpleSoft" panose="02000000000000000000" pitchFamily="2" charset="77"/>
            </a:endParaRPr>
          </a:p>
        </p:txBody>
      </p:sp>
      <p:pic>
        <p:nvPicPr>
          <p:cNvPr id="7" name="Picture 6" descr="Logo&#10;&#10;Description automatically generated">
            <a:extLst>
              <a:ext uri="{FF2B5EF4-FFF2-40B4-BE49-F238E27FC236}">
                <a16:creationId xmlns:a16="http://schemas.microsoft.com/office/drawing/2014/main" id="{05FCA199-B9C7-2E4D-8898-0D6A175AD4F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1129" y="432431"/>
            <a:ext cx="428957" cy="428957"/>
          </a:xfrm>
          <a:prstGeom prst="rect">
            <a:avLst/>
          </a:prstGeom>
        </p:spPr>
      </p:pic>
      <p:pic>
        <p:nvPicPr>
          <p:cNvPr id="8" name="Picture 2">
            <a:extLst>
              <a:ext uri="{FF2B5EF4-FFF2-40B4-BE49-F238E27FC236}">
                <a16:creationId xmlns:a16="http://schemas.microsoft.com/office/drawing/2014/main" id="{A80259CB-30AB-C84B-BC46-277CA08B57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587" y="459726"/>
            <a:ext cx="1003444" cy="437777"/>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Group 13">
            <a:extLst>
              <a:ext uri="{FF2B5EF4-FFF2-40B4-BE49-F238E27FC236}">
                <a16:creationId xmlns:a16="http://schemas.microsoft.com/office/drawing/2014/main" id="{1104AD51-AFE6-1949-992B-447B0C888814}"/>
              </a:ext>
            </a:extLst>
          </p:cNvPr>
          <p:cNvGrpSpPr/>
          <p:nvPr/>
        </p:nvGrpSpPr>
        <p:grpSpPr>
          <a:xfrm>
            <a:off x="91074" y="2077908"/>
            <a:ext cx="1776036" cy="985196"/>
            <a:chOff x="3082086" y="784526"/>
            <a:chExt cx="3512569" cy="1948479"/>
          </a:xfrm>
        </p:grpSpPr>
        <p:sp>
          <p:nvSpPr>
            <p:cNvPr id="15" name="TextBox 14">
              <a:extLst>
                <a:ext uri="{FF2B5EF4-FFF2-40B4-BE49-F238E27FC236}">
                  <a16:creationId xmlns:a16="http://schemas.microsoft.com/office/drawing/2014/main" id="{0D9D8A24-9702-B348-91A1-1F9C99B069C6}"/>
                </a:ext>
              </a:extLst>
            </p:cNvPr>
            <p:cNvSpPr txBox="1"/>
            <p:nvPr/>
          </p:nvSpPr>
          <p:spPr>
            <a:xfrm>
              <a:off x="3082086" y="2063427"/>
              <a:ext cx="3512569" cy="66957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PH" sz="1600" b="0" i="0" u="none" strike="noStrike" kern="1200" cap="none" spc="0" normalizeH="0" baseline="0" noProof="0" dirty="0">
                  <a:ln>
                    <a:noFill/>
                  </a:ln>
                  <a:solidFill>
                    <a:prstClr val="black"/>
                  </a:solidFill>
                  <a:effectLst/>
                  <a:uLnTx/>
                  <a:uFillTx/>
                  <a:latin typeface="#9Slide03 AmpleSoft" panose="02000000000000000000" pitchFamily="2" charset="77"/>
                  <a:cs typeface="Arial" panose="020B0604020202020204" pitchFamily="34" charset="0"/>
                </a:rPr>
                <a:t>Tổng quan</a:t>
              </a:r>
            </a:p>
          </p:txBody>
        </p:sp>
        <p:grpSp>
          <p:nvGrpSpPr>
            <p:cNvPr id="16" name="Group 15">
              <a:extLst>
                <a:ext uri="{FF2B5EF4-FFF2-40B4-BE49-F238E27FC236}">
                  <a16:creationId xmlns:a16="http://schemas.microsoft.com/office/drawing/2014/main" id="{FD6BD87A-9F57-7C45-8B7F-66B058A04624}"/>
                </a:ext>
              </a:extLst>
            </p:cNvPr>
            <p:cNvGrpSpPr/>
            <p:nvPr/>
          </p:nvGrpSpPr>
          <p:grpSpPr>
            <a:xfrm>
              <a:off x="4095542" y="784526"/>
              <a:ext cx="1485655" cy="1114282"/>
              <a:chOff x="-3717635" y="1302304"/>
              <a:chExt cx="757382" cy="568058"/>
            </a:xfrm>
          </p:grpSpPr>
          <p:sp>
            <p:nvSpPr>
              <p:cNvPr id="17" name="Freeform: Shape 83">
                <a:extLst>
                  <a:ext uri="{FF2B5EF4-FFF2-40B4-BE49-F238E27FC236}">
                    <a16:creationId xmlns:a16="http://schemas.microsoft.com/office/drawing/2014/main" id="{70514799-D3B4-3149-B257-DF7BDCC9322D}"/>
                  </a:ext>
                </a:extLst>
              </p:cNvPr>
              <p:cNvSpPr/>
              <p:nvPr/>
            </p:nvSpPr>
            <p:spPr>
              <a:xfrm>
                <a:off x="-3698587" y="1302304"/>
                <a:ext cx="711202" cy="534920"/>
              </a:xfrm>
              <a:custGeom>
                <a:avLst/>
                <a:gdLst>
                  <a:gd name="connsiteX0" fmla="*/ 63408 w 711202"/>
                  <a:gd name="connsiteY0" fmla="*/ 0 h 534920"/>
                  <a:gd name="connsiteX1" fmla="*/ 234445 w 711202"/>
                  <a:gd name="connsiteY1" fmla="*/ 0 h 534920"/>
                  <a:gd name="connsiteX2" fmla="*/ 269333 w 711202"/>
                  <a:gd name="connsiteY2" fmla="*/ 14451 h 534920"/>
                  <a:gd name="connsiteX3" fmla="*/ 276411 w 711202"/>
                  <a:gd name="connsiteY3" fmla="*/ 31539 h 534920"/>
                  <a:gd name="connsiteX4" fmla="*/ 645773 w 711202"/>
                  <a:gd name="connsiteY4" fmla="*/ 31539 h 534920"/>
                  <a:gd name="connsiteX5" fmla="*/ 711202 w 711202"/>
                  <a:gd name="connsiteY5" fmla="*/ 96968 h 534920"/>
                  <a:gd name="connsiteX6" fmla="*/ 711202 w 711202"/>
                  <a:gd name="connsiteY6" fmla="*/ 469491 h 534920"/>
                  <a:gd name="connsiteX7" fmla="*/ 645773 w 711202"/>
                  <a:gd name="connsiteY7" fmla="*/ 534920 h 534920"/>
                  <a:gd name="connsiteX8" fmla="*/ 65429 w 711202"/>
                  <a:gd name="connsiteY8" fmla="*/ 534920 h 534920"/>
                  <a:gd name="connsiteX9" fmla="*/ 0 w 711202"/>
                  <a:gd name="connsiteY9" fmla="*/ 469491 h 534920"/>
                  <a:gd name="connsiteX10" fmla="*/ 0 w 711202"/>
                  <a:gd name="connsiteY10" fmla="*/ 96968 h 534920"/>
                  <a:gd name="connsiteX11" fmla="*/ 5142 w 711202"/>
                  <a:gd name="connsiteY11" fmla="*/ 71500 h 534920"/>
                  <a:gd name="connsiteX12" fmla="*/ 14069 w 711202"/>
                  <a:gd name="connsiteY12" fmla="*/ 58260 h 534920"/>
                  <a:gd name="connsiteX13" fmla="*/ 14069 w 711202"/>
                  <a:gd name="connsiteY13" fmla="*/ 49339 h 534920"/>
                  <a:gd name="connsiteX14" fmla="*/ 63408 w 711202"/>
                  <a:gd name="connsiteY14" fmla="*/ 0 h 534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11202" h="534920">
                    <a:moveTo>
                      <a:pt x="63408" y="0"/>
                    </a:moveTo>
                    <a:lnTo>
                      <a:pt x="234445" y="0"/>
                    </a:lnTo>
                    <a:cubicBezTo>
                      <a:pt x="248070" y="0"/>
                      <a:pt x="260404" y="5522"/>
                      <a:pt x="269333" y="14451"/>
                    </a:cubicBezTo>
                    <a:lnTo>
                      <a:pt x="276411" y="31539"/>
                    </a:lnTo>
                    <a:lnTo>
                      <a:pt x="645773" y="31539"/>
                    </a:lnTo>
                    <a:cubicBezTo>
                      <a:pt x="681908" y="31539"/>
                      <a:pt x="711202" y="60833"/>
                      <a:pt x="711202" y="96968"/>
                    </a:cubicBezTo>
                    <a:lnTo>
                      <a:pt x="711202" y="469491"/>
                    </a:lnTo>
                    <a:cubicBezTo>
                      <a:pt x="711202" y="505626"/>
                      <a:pt x="681908" y="534920"/>
                      <a:pt x="645773" y="534920"/>
                    </a:cubicBezTo>
                    <a:lnTo>
                      <a:pt x="65429" y="534920"/>
                    </a:lnTo>
                    <a:cubicBezTo>
                      <a:pt x="29294" y="534920"/>
                      <a:pt x="0" y="505626"/>
                      <a:pt x="0" y="469491"/>
                    </a:cubicBezTo>
                    <a:lnTo>
                      <a:pt x="0" y="96968"/>
                    </a:lnTo>
                    <a:cubicBezTo>
                      <a:pt x="0" y="87934"/>
                      <a:pt x="1831" y="79328"/>
                      <a:pt x="5142" y="71500"/>
                    </a:cubicBezTo>
                    <a:lnTo>
                      <a:pt x="14069" y="58260"/>
                    </a:lnTo>
                    <a:lnTo>
                      <a:pt x="14069" y="49339"/>
                    </a:lnTo>
                    <a:cubicBezTo>
                      <a:pt x="14069" y="22090"/>
                      <a:pt x="36159" y="0"/>
                      <a:pt x="63408" y="0"/>
                    </a:cubicBezTo>
                    <a:close/>
                  </a:path>
                </a:pathLst>
              </a:custGeom>
              <a:solidFill>
                <a:srgbClr val="F5F406"/>
              </a:solidFill>
              <a:ln w="6350">
                <a:solidFill>
                  <a:srgbClr val="21190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9Slide03 AmpleSoft" panose="02000000000000000000" pitchFamily="2" charset="77"/>
                </a:endParaRPr>
              </a:p>
            </p:txBody>
          </p:sp>
          <p:sp>
            <p:nvSpPr>
              <p:cNvPr id="18" name="Rectangle: Rounded Corners 84">
                <a:extLst>
                  <a:ext uri="{FF2B5EF4-FFF2-40B4-BE49-F238E27FC236}">
                    <a16:creationId xmlns:a16="http://schemas.microsoft.com/office/drawing/2014/main" id="{A7917832-AF1D-7E4C-96CA-B40785CFF44C}"/>
                  </a:ext>
                </a:extLst>
              </p:cNvPr>
              <p:cNvSpPr/>
              <p:nvPr/>
            </p:nvSpPr>
            <p:spPr>
              <a:xfrm>
                <a:off x="-3717635" y="1366981"/>
                <a:ext cx="757382" cy="503381"/>
              </a:xfrm>
              <a:prstGeom prst="roundRect">
                <a:avLst>
                  <a:gd name="adj" fmla="val 12998"/>
                </a:avLst>
              </a:prstGeom>
              <a:solidFill>
                <a:srgbClr val="FFFB53"/>
              </a:solidFill>
              <a:ln w="6350">
                <a:solidFill>
                  <a:srgbClr val="211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9Slide03 AmpleSoft" panose="02000000000000000000" pitchFamily="2" charset="77"/>
                </a:endParaRPr>
              </a:p>
            </p:txBody>
          </p:sp>
        </p:grpSp>
      </p:grpSp>
      <p:grpSp>
        <p:nvGrpSpPr>
          <p:cNvPr id="19" name="Group 18">
            <a:extLst>
              <a:ext uri="{FF2B5EF4-FFF2-40B4-BE49-F238E27FC236}">
                <a16:creationId xmlns:a16="http://schemas.microsoft.com/office/drawing/2014/main" id="{59F0E4DD-E1F7-FC4A-99B7-16C4CB727775}"/>
              </a:ext>
            </a:extLst>
          </p:cNvPr>
          <p:cNvGrpSpPr/>
          <p:nvPr/>
        </p:nvGrpSpPr>
        <p:grpSpPr>
          <a:xfrm>
            <a:off x="93006" y="3646652"/>
            <a:ext cx="1776036" cy="985196"/>
            <a:chOff x="3082086" y="784526"/>
            <a:chExt cx="3512569" cy="1948479"/>
          </a:xfrm>
        </p:grpSpPr>
        <p:sp>
          <p:nvSpPr>
            <p:cNvPr id="20" name="TextBox 19">
              <a:extLst>
                <a:ext uri="{FF2B5EF4-FFF2-40B4-BE49-F238E27FC236}">
                  <a16:creationId xmlns:a16="http://schemas.microsoft.com/office/drawing/2014/main" id="{C41AABAB-8879-BF49-B79D-BB43FB368959}"/>
                </a:ext>
              </a:extLst>
            </p:cNvPr>
            <p:cNvSpPr txBox="1"/>
            <p:nvPr/>
          </p:nvSpPr>
          <p:spPr>
            <a:xfrm>
              <a:off x="3082086" y="2063427"/>
              <a:ext cx="3512569" cy="669578"/>
            </a:xfrm>
            <a:prstGeom prst="rect">
              <a:avLst/>
            </a:prstGeom>
            <a:noFill/>
          </p:spPr>
          <p:txBody>
            <a:bodyPr wrap="square" rtlCol="0">
              <a:spAutoFit/>
            </a:bodyPr>
            <a:lstStyle/>
            <a:p>
              <a:pPr lvl="0" algn="ctr">
                <a:defRPr/>
              </a:pPr>
              <a:r>
                <a:rPr lang="en-PH" sz="1600">
                  <a:solidFill>
                    <a:prstClr val="black"/>
                  </a:solidFill>
                  <a:latin typeface="Arial" panose="020B0604020202020204" pitchFamily="34" charset="0"/>
                  <a:cs typeface="Arial" panose="020B0604020202020204" pitchFamily="34" charset="0"/>
                </a:rPr>
                <a:t>Nội dung chi tiết</a:t>
              </a:r>
              <a:endParaRPr kumimoji="0" lang="en-PH"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grpSp>
          <p:nvGrpSpPr>
            <p:cNvPr id="21" name="Group 20">
              <a:extLst>
                <a:ext uri="{FF2B5EF4-FFF2-40B4-BE49-F238E27FC236}">
                  <a16:creationId xmlns:a16="http://schemas.microsoft.com/office/drawing/2014/main" id="{C590D892-392F-5547-B7B8-A20C4451713A}"/>
                </a:ext>
              </a:extLst>
            </p:cNvPr>
            <p:cNvGrpSpPr/>
            <p:nvPr/>
          </p:nvGrpSpPr>
          <p:grpSpPr>
            <a:xfrm>
              <a:off x="4095542" y="784526"/>
              <a:ext cx="1485655" cy="1114282"/>
              <a:chOff x="-3717635" y="1302304"/>
              <a:chExt cx="757382" cy="568058"/>
            </a:xfrm>
          </p:grpSpPr>
          <p:sp>
            <p:nvSpPr>
              <p:cNvPr id="22" name="Freeform: Shape 88">
                <a:extLst>
                  <a:ext uri="{FF2B5EF4-FFF2-40B4-BE49-F238E27FC236}">
                    <a16:creationId xmlns:a16="http://schemas.microsoft.com/office/drawing/2014/main" id="{9D9B61C0-CA2D-624C-861B-14DBB514C48A}"/>
                  </a:ext>
                </a:extLst>
              </p:cNvPr>
              <p:cNvSpPr/>
              <p:nvPr/>
            </p:nvSpPr>
            <p:spPr>
              <a:xfrm>
                <a:off x="-3698587" y="1302304"/>
                <a:ext cx="711202" cy="534920"/>
              </a:xfrm>
              <a:custGeom>
                <a:avLst/>
                <a:gdLst>
                  <a:gd name="connsiteX0" fmla="*/ 63408 w 711202"/>
                  <a:gd name="connsiteY0" fmla="*/ 0 h 534920"/>
                  <a:gd name="connsiteX1" fmla="*/ 234445 w 711202"/>
                  <a:gd name="connsiteY1" fmla="*/ 0 h 534920"/>
                  <a:gd name="connsiteX2" fmla="*/ 269333 w 711202"/>
                  <a:gd name="connsiteY2" fmla="*/ 14451 h 534920"/>
                  <a:gd name="connsiteX3" fmla="*/ 276411 w 711202"/>
                  <a:gd name="connsiteY3" fmla="*/ 31539 h 534920"/>
                  <a:gd name="connsiteX4" fmla="*/ 645773 w 711202"/>
                  <a:gd name="connsiteY4" fmla="*/ 31539 h 534920"/>
                  <a:gd name="connsiteX5" fmla="*/ 711202 w 711202"/>
                  <a:gd name="connsiteY5" fmla="*/ 96968 h 534920"/>
                  <a:gd name="connsiteX6" fmla="*/ 711202 w 711202"/>
                  <a:gd name="connsiteY6" fmla="*/ 469491 h 534920"/>
                  <a:gd name="connsiteX7" fmla="*/ 645773 w 711202"/>
                  <a:gd name="connsiteY7" fmla="*/ 534920 h 534920"/>
                  <a:gd name="connsiteX8" fmla="*/ 65429 w 711202"/>
                  <a:gd name="connsiteY8" fmla="*/ 534920 h 534920"/>
                  <a:gd name="connsiteX9" fmla="*/ 0 w 711202"/>
                  <a:gd name="connsiteY9" fmla="*/ 469491 h 534920"/>
                  <a:gd name="connsiteX10" fmla="*/ 0 w 711202"/>
                  <a:gd name="connsiteY10" fmla="*/ 96968 h 534920"/>
                  <a:gd name="connsiteX11" fmla="*/ 5142 w 711202"/>
                  <a:gd name="connsiteY11" fmla="*/ 71500 h 534920"/>
                  <a:gd name="connsiteX12" fmla="*/ 14069 w 711202"/>
                  <a:gd name="connsiteY12" fmla="*/ 58260 h 534920"/>
                  <a:gd name="connsiteX13" fmla="*/ 14069 w 711202"/>
                  <a:gd name="connsiteY13" fmla="*/ 49339 h 534920"/>
                  <a:gd name="connsiteX14" fmla="*/ 63408 w 711202"/>
                  <a:gd name="connsiteY14" fmla="*/ 0 h 534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11202" h="534920">
                    <a:moveTo>
                      <a:pt x="63408" y="0"/>
                    </a:moveTo>
                    <a:lnTo>
                      <a:pt x="234445" y="0"/>
                    </a:lnTo>
                    <a:cubicBezTo>
                      <a:pt x="248070" y="0"/>
                      <a:pt x="260404" y="5522"/>
                      <a:pt x="269333" y="14451"/>
                    </a:cubicBezTo>
                    <a:lnTo>
                      <a:pt x="276411" y="31539"/>
                    </a:lnTo>
                    <a:lnTo>
                      <a:pt x="645773" y="31539"/>
                    </a:lnTo>
                    <a:cubicBezTo>
                      <a:pt x="681908" y="31539"/>
                      <a:pt x="711202" y="60833"/>
                      <a:pt x="711202" y="96968"/>
                    </a:cubicBezTo>
                    <a:lnTo>
                      <a:pt x="711202" y="469491"/>
                    </a:lnTo>
                    <a:cubicBezTo>
                      <a:pt x="711202" y="505626"/>
                      <a:pt x="681908" y="534920"/>
                      <a:pt x="645773" y="534920"/>
                    </a:cubicBezTo>
                    <a:lnTo>
                      <a:pt x="65429" y="534920"/>
                    </a:lnTo>
                    <a:cubicBezTo>
                      <a:pt x="29294" y="534920"/>
                      <a:pt x="0" y="505626"/>
                      <a:pt x="0" y="469491"/>
                    </a:cubicBezTo>
                    <a:lnTo>
                      <a:pt x="0" y="96968"/>
                    </a:lnTo>
                    <a:cubicBezTo>
                      <a:pt x="0" y="87934"/>
                      <a:pt x="1831" y="79328"/>
                      <a:pt x="5142" y="71500"/>
                    </a:cubicBezTo>
                    <a:lnTo>
                      <a:pt x="14069" y="58260"/>
                    </a:lnTo>
                    <a:lnTo>
                      <a:pt x="14069" y="49339"/>
                    </a:lnTo>
                    <a:cubicBezTo>
                      <a:pt x="14069" y="22090"/>
                      <a:pt x="36159" y="0"/>
                      <a:pt x="63408" y="0"/>
                    </a:cubicBezTo>
                    <a:close/>
                  </a:path>
                </a:pathLst>
              </a:custGeom>
              <a:solidFill>
                <a:srgbClr val="F5F406"/>
              </a:solidFill>
              <a:ln w="6350">
                <a:solidFill>
                  <a:srgbClr val="21190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9Slide03 AmpleSoft" panose="02000000000000000000" pitchFamily="2" charset="77"/>
                </a:endParaRPr>
              </a:p>
            </p:txBody>
          </p:sp>
          <p:sp>
            <p:nvSpPr>
              <p:cNvPr id="23" name="Rectangle: Rounded Corners 89">
                <a:hlinkClick r:id="rId4" action="ppaction://hlinksldjump"/>
                <a:extLst>
                  <a:ext uri="{FF2B5EF4-FFF2-40B4-BE49-F238E27FC236}">
                    <a16:creationId xmlns:a16="http://schemas.microsoft.com/office/drawing/2014/main" id="{3CF7C425-6367-D542-89B3-54E8B32D5CB5}"/>
                  </a:ext>
                </a:extLst>
              </p:cNvPr>
              <p:cNvSpPr/>
              <p:nvPr/>
            </p:nvSpPr>
            <p:spPr>
              <a:xfrm>
                <a:off x="-3717635" y="1366981"/>
                <a:ext cx="757382" cy="503381"/>
              </a:xfrm>
              <a:prstGeom prst="roundRect">
                <a:avLst>
                  <a:gd name="adj" fmla="val 12998"/>
                </a:avLst>
              </a:prstGeom>
              <a:solidFill>
                <a:srgbClr val="FFFB53"/>
              </a:solidFill>
              <a:ln w="6350">
                <a:solidFill>
                  <a:srgbClr val="211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9Slide03 AmpleSoft" panose="02000000000000000000" pitchFamily="2" charset="77"/>
                </a:endParaRPr>
              </a:p>
            </p:txBody>
          </p:sp>
        </p:grpSp>
      </p:grpSp>
      <p:grpSp>
        <p:nvGrpSpPr>
          <p:cNvPr id="24" name="Group 23">
            <a:extLst>
              <a:ext uri="{FF2B5EF4-FFF2-40B4-BE49-F238E27FC236}">
                <a16:creationId xmlns:a16="http://schemas.microsoft.com/office/drawing/2014/main" id="{9D3D2AAB-C93D-8342-9989-612AC61D521C}"/>
              </a:ext>
            </a:extLst>
          </p:cNvPr>
          <p:cNvGrpSpPr/>
          <p:nvPr/>
        </p:nvGrpSpPr>
        <p:grpSpPr>
          <a:xfrm>
            <a:off x="2667971" y="1047395"/>
            <a:ext cx="7490042" cy="4763211"/>
            <a:chOff x="2667971" y="1047395"/>
            <a:chExt cx="7490042" cy="4763211"/>
          </a:xfrm>
        </p:grpSpPr>
        <p:sp>
          <p:nvSpPr>
            <p:cNvPr id="25" name="Rectangle: Rounded Corners 1">
              <a:extLst>
                <a:ext uri="{FF2B5EF4-FFF2-40B4-BE49-F238E27FC236}">
                  <a16:creationId xmlns:a16="http://schemas.microsoft.com/office/drawing/2014/main" id="{29576629-AF91-5A42-9943-8E5059193657}"/>
                </a:ext>
              </a:extLst>
            </p:cNvPr>
            <p:cNvSpPr/>
            <p:nvPr/>
          </p:nvSpPr>
          <p:spPr>
            <a:xfrm>
              <a:off x="2667971" y="1047395"/>
              <a:ext cx="7490042" cy="4763211"/>
            </a:xfrm>
            <a:prstGeom prst="roundRect">
              <a:avLst>
                <a:gd name="adj" fmla="val 0"/>
              </a:avLst>
            </a:prstGeom>
            <a:solidFill>
              <a:srgbClr val="FD86D8"/>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9Slide03 AmpleSoft" panose="02000000000000000000" pitchFamily="2" charset="77"/>
              </a:endParaRPr>
            </a:p>
          </p:txBody>
        </p:sp>
        <p:cxnSp>
          <p:nvCxnSpPr>
            <p:cNvPr id="26" name="Straight Connector 25">
              <a:extLst>
                <a:ext uri="{FF2B5EF4-FFF2-40B4-BE49-F238E27FC236}">
                  <a16:creationId xmlns:a16="http://schemas.microsoft.com/office/drawing/2014/main" id="{6944A00A-3ACC-3444-8607-6CE42C652117}"/>
                </a:ext>
              </a:extLst>
            </p:cNvPr>
            <p:cNvCxnSpPr>
              <a:cxnSpLocks/>
            </p:cNvCxnSpPr>
            <p:nvPr/>
          </p:nvCxnSpPr>
          <p:spPr>
            <a:xfrm>
              <a:off x="2667971" y="1366940"/>
              <a:ext cx="7490041"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00D962B0-7F12-DA47-9B37-324A35BD12E9}"/>
                </a:ext>
              </a:extLst>
            </p:cNvPr>
            <p:cNvCxnSpPr>
              <a:cxnSpLocks/>
            </p:cNvCxnSpPr>
            <p:nvPr/>
          </p:nvCxnSpPr>
          <p:spPr>
            <a:xfrm flipV="1">
              <a:off x="9986311" y="1366941"/>
              <a:ext cx="0" cy="4443665"/>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A5C40494-4EE6-3F41-90D2-EE6494E33198}"/>
                </a:ext>
              </a:extLst>
            </p:cNvPr>
            <p:cNvSpPr/>
            <p:nvPr/>
          </p:nvSpPr>
          <p:spPr>
            <a:xfrm>
              <a:off x="2736683" y="1449359"/>
              <a:ext cx="7187417" cy="4298129"/>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dirty="0">
                <a:ln>
                  <a:noFill/>
                </a:ln>
                <a:solidFill>
                  <a:prstClr val="white"/>
                </a:solidFill>
                <a:effectLst/>
                <a:uLnTx/>
                <a:uFillTx/>
                <a:latin typeface="#9Slide03 AmpleSoft" panose="02000000000000000000" pitchFamily="2" charset="77"/>
              </a:endParaRPr>
            </a:p>
          </p:txBody>
        </p:sp>
        <p:sp>
          <p:nvSpPr>
            <p:cNvPr id="29" name="Rectangle 28">
              <a:extLst>
                <a:ext uri="{FF2B5EF4-FFF2-40B4-BE49-F238E27FC236}">
                  <a16:creationId xmlns:a16="http://schemas.microsoft.com/office/drawing/2014/main" id="{54283335-0ADA-A042-B8DF-067349E23563}"/>
                </a:ext>
              </a:extLst>
            </p:cNvPr>
            <p:cNvSpPr/>
            <p:nvPr/>
          </p:nvSpPr>
          <p:spPr>
            <a:xfrm>
              <a:off x="9986297" y="1366940"/>
              <a:ext cx="171716" cy="2086158"/>
            </a:xfrm>
            <a:prstGeom prst="rect">
              <a:avLst/>
            </a:prstGeom>
            <a:solidFill>
              <a:srgbClr val="F5F406"/>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9Slide03 AmpleSoft" panose="02000000000000000000" pitchFamily="2" charset="77"/>
              </a:endParaRPr>
            </a:p>
          </p:txBody>
        </p:sp>
        <p:sp>
          <p:nvSpPr>
            <p:cNvPr id="30" name="Rectangle 29">
              <a:extLst>
                <a:ext uri="{FF2B5EF4-FFF2-40B4-BE49-F238E27FC236}">
                  <a16:creationId xmlns:a16="http://schemas.microsoft.com/office/drawing/2014/main" id="{4CC5F93E-7BCB-3D42-B419-DEFFE2E6DAD0}"/>
                </a:ext>
              </a:extLst>
            </p:cNvPr>
            <p:cNvSpPr/>
            <p:nvPr/>
          </p:nvSpPr>
          <p:spPr>
            <a:xfrm>
              <a:off x="9986296" y="3453095"/>
              <a:ext cx="171714" cy="2357507"/>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9Slide03 AmpleSoft" panose="02000000000000000000" pitchFamily="2" charset="77"/>
              </a:endParaRPr>
            </a:p>
          </p:txBody>
        </p:sp>
        <p:grpSp>
          <p:nvGrpSpPr>
            <p:cNvPr id="31" name="Graphic 13">
              <a:extLst>
                <a:ext uri="{FF2B5EF4-FFF2-40B4-BE49-F238E27FC236}">
                  <a16:creationId xmlns:a16="http://schemas.microsoft.com/office/drawing/2014/main" id="{90039043-2015-3F42-B816-1C03F59CEE31}"/>
                </a:ext>
              </a:extLst>
            </p:cNvPr>
            <p:cNvGrpSpPr/>
            <p:nvPr/>
          </p:nvGrpSpPr>
          <p:grpSpPr>
            <a:xfrm>
              <a:off x="9459075" y="1118242"/>
              <a:ext cx="613077" cy="166280"/>
              <a:chOff x="11359662" y="2900644"/>
              <a:chExt cx="500443" cy="135731"/>
            </a:xfrm>
          </p:grpSpPr>
          <p:grpSp>
            <p:nvGrpSpPr>
              <p:cNvPr id="32" name="Graphic 13">
                <a:extLst>
                  <a:ext uri="{FF2B5EF4-FFF2-40B4-BE49-F238E27FC236}">
                    <a16:creationId xmlns:a16="http://schemas.microsoft.com/office/drawing/2014/main" id="{CEFA98D9-34E2-6F4F-9532-43D0AC45F899}"/>
                  </a:ext>
                </a:extLst>
              </p:cNvPr>
              <p:cNvGrpSpPr/>
              <p:nvPr/>
            </p:nvGrpSpPr>
            <p:grpSpPr>
              <a:xfrm>
                <a:off x="11724374" y="2900644"/>
                <a:ext cx="135731" cy="135731"/>
                <a:chOff x="11724374" y="2900644"/>
                <a:chExt cx="135731" cy="135731"/>
              </a:xfrm>
              <a:solidFill>
                <a:srgbClr val="FFEEE6"/>
              </a:solidFill>
            </p:grpSpPr>
            <p:sp>
              <p:nvSpPr>
                <p:cNvPr id="41" name="Graphic 13">
                  <a:extLst>
                    <a:ext uri="{FF2B5EF4-FFF2-40B4-BE49-F238E27FC236}">
                      <a16:creationId xmlns:a16="http://schemas.microsoft.com/office/drawing/2014/main" id="{FB862DD5-AAE3-3143-9F76-85BBC5942494}"/>
                    </a:ext>
                  </a:extLst>
                </p:cNvPr>
                <p:cNvSpPr/>
                <p:nvPr/>
              </p:nvSpPr>
              <p:spPr>
                <a:xfrm>
                  <a:off x="11724374" y="2900644"/>
                  <a:ext cx="135731" cy="135731"/>
                </a:xfrm>
                <a:custGeom>
                  <a:avLst/>
                  <a:gdLst>
                    <a:gd name="connsiteX0" fmla="*/ 0 w 135731"/>
                    <a:gd name="connsiteY0" fmla="*/ 0 h 135731"/>
                    <a:gd name="connsiteX1" fmla="*/ 135731 w 135731"/>
                    <a:gd name="connsiteY1" fmla="*/ 0 h 135731"/>
                    <a:gd name="connsiteX2" fmla="*/ 135731 w 135731"/>
                    <a:gd name="connsiteY2" fmla="*/ 135731 h 135731"/>
                    <a:gd name="connsiteX3" fmla="*/ 0 w 135731"/>
                    <a:gd name="connsiteY3" fmla="*/ 135731 h 135731"/>
                  </a:gdLst>
                  <a:ahLst/>
                  <a:cxnLst>
                    <a:cxn ang="0">
                      <a:pos x="connsiteX0" y="connsiteY0"/>
                    </a:cxn>
                    <a:cxn ang="0">
                      <a:pos x="connsiteX1" y="connsiteY1"/>
                    </a:cxn>
                    <a:cxn ang="0">
                      <a:pos x="connsiteX2" y="connsiteY2"/>
                    </a:cxn>
                    <a:cxn ang="0">
                      <a:pos x="connsiteX3" y="connsiteY3"/>
                    </a:cxn>
                  </a:cxnLst>
                  <a:rect l="l" t="t" r="r" b="b"/>
                  <a:pathLst>
                    <a:path w="135731" h="135731">
                      <a:moveTo>
                        <a:pt x="0" y="0"/>
                      </a:moveTo>
                      <a:lnTo>
                        <a:pt x="135731" y="0"/>
                      </a:lnTo>
                      <a:lnTo>
                        <a:pt x="135731" y="135731"/>
                      </a:lnTo>
                      <a:lnTo>
                        <a:pt x="0" y="135731"/>
                      </a:lnTo>
                      <a:close/>
                    </a:path>
                  </a:pathLst>
                </a:custGeom>
                <a:solidFill>
                  <a:srgbClr val="FFEEE6"/>
                </a:solidFill>
                <a:ln w="6350" cap="rnd">
                  <a:solidFill>
                    <a:srgbClr val="292D2D"/>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black"/>
                    </a:solidFill>
                    <a:effectLst/>
                    <a:uLnTx/>
                    <a:uFillTx/>
                    <a:latin typeface="#9Slide03 AmpleSoft" panose="02000000000000000000" pitchFamily="2" charset="77"/>
                  </a:endParaRPr>
                </a:p>
              </p:txBody>
            </p:sp>
            <p:grpSp>
              <p:nvGrpSpPr>
                <p:cNvPr id="42" name="Graphic 13">
                  <a:extLst>
                    <a:ext uri="{FF2B5EF4-FFF2-40B4-BE49-F238E27FC236}">
                      <a16:creationId xmlns:a16="http://schemas.microsoft.com/office/drawing/2014/main" id="{933CF733-52D3-C243-8683-764D4BD64945}"/>
                    </a:ext>
                  </a:extLst>
                </p:cNvPr>
                <p:cNvGrpSpPr/>
                <p:nvPr/>
              </p:nvGrpSpPr>
              <p:grpSpPr>
                <a:xfrm>
                  <a:off x="11761331" y="2938648"/>
                  <a:ext cx="61722" cy="59721"/>
                  <a:chOff x="11761331" y="2938648"/>
                  <a:chExt cx="61722" cy="59721"/>
                </a:xfrm>
              </p:grpSpPr>
              <p:sp>
                <p:nvSpPr>
                  <p:cNvPr id="43" name="Graphic 13">
                    <a:hlinkClick r:id="rId4" action="ppaction://hlinksldjump"/>
                    <a:extLst>
                      <a:ext uri="{FF2B5EF4-FFF2-40B4-BE49-F238E27FC236}">
                        <a16:creationId xmlns:a16="http://schemas.microsoft.com/office/drawing/2014/main" id="{E8CC9E02-4673-3349-9D5F-5892047DDE1B}"/>
                      </a:ext>
                    </a:extLst>
                  </p:cNvPr>
                  <p:cNvSpPr/>
                  <p:nvPr/>
                </p:nvSpPr>
                <p:spPr>
                  <a:xfrm>
                    <a:off x="11761331" y="2938648"/>
                    <a:ext cx="61722" cy="59721"/>
                  </a:xfrm>
                  <a:custGeom>
                    <a:avLst/>
                    <a:gdLst>
                      <a:gd name="connsiteX0" fmla="*/ 0 w 61722"/>
                      <a:gd name="connsiteY0" fmla="*/ 0 h 59721"/>
                      <a:gd name="connsiteX1" fmla="*/ 61722 w 61722"/>
                      <a:gd name="connsiteY1" fmla="*/ 59722 h 59721"/>
                    </a:gdLst>
                    <a:ahLst/>
                    <a:cxnLst>
                      <a:cxn ang="0">
                        <a:pos x="connsiteX0" y="connsiteY0"/>
                      </a:cxn>
                      <a:cxn ang="0">
                        <a:pos x="connsiteX1" y="connsiteY1"/>
                      </a:cxn>
                    </a:cxnLst>
                    <a:rect l="l" t="t" r="r" b="b"/>
                    <a:pathLst>
                      <a:path w="61722" h="59721">
                        <a:moveTo>
                          <a:pt x="0" y="0"/>
                        </a:moveTo>
                        <a:lnTo>
                          <a:pt x="61722" y="59722"/>
                        </a:lnTo>
                      </a:path>
                    </a:pathLst>
                  </a:custGeom>
                  <a:ln w="6350" cap="rnd">
                    <a:solidFill>
                      <a:srgbClr val="292D2D"/>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black"/>
                      </a:solidFill>
                      <a:effectLst/>
                      <a:uLnTx/>
                      <a:uFillTx/>
                      <a:latin typeface="#9Slide03 AmpleSoft" panose="02000000000000000000" pitchFamily="2" charset="77"/>
                    </a:endParaRPr>
                  </a:p>
                </p:txBody>
              </p:sp>
              <p:sp>
                <p:nvSpPr>
                  <p:cNvPr id="44" name="Graphic 13">
                    <a:hlinkClick r:id="rId4" action="ppaction://hlinksldjump"/>
                    <a:extLst>
                      <a:ext uri="{FF2B5EF4-FFF2-40B4-BE49-F238E27FC236}">
                        <a16:creationId xmlns:a16="http://schemas.microsoft.com/office/drawing/2014/main" id="{00F393BC-6D0A-5E47-A110-85698170432A}"/>
                      </a:ext>
                    </a:extLst>
                  </p:cNvPr>
                  <p:cNvSpPr/>
                  <p:nvPr/>
                </p:nvSpPr>
                <p:spPr>
                  <a:xfrm>
                    <a:off x="11761331" y="2938648"/>
                    <a:ext cx="61722" cy="59721"/>
                  </a:xfrm>
                  <a:custGeom>
                    <a:avLst/>
                    <a:gdLst>
                      <a:gd name="connsiteX0" fmla="*/ 61722 w 61722"/>
                      <a:gd name="connsiteY0" fmla="*/ 0 h 59721"/>
                      <a:gd name="connsiteX1" fmla="*/ 0 w 61722"/>
                      <a:gd name="connsiteY1" fmla="*/ 59722 h 59721"/>
                    </a:gdLst>
                    <a:ahLst/>
                    <a:cxnLst>
                      <a:cxn ang="0">
                        <a:pos x="connsiteX0" y="connsiteY0"/>
                      </a:cxn>
                      <a:cxn ang="0">
                        <a:pos x="connsiteX1" y="connsiteY1"/>
                      </a:cxn>
                    </a:cxnLst>
                    <a:rect l="l" t="t" r="r" b="b"/>
                    <a:pathLst>
                      <a:path w="61722" h="59721">
                        <a:moveTo>
                          <a:pt x="61722" y="0"/>
                        </a:moveTo>
                        <a:lnTo>
                          <a:pt x="0" y="59722"/>
                        </a:lnTo>
                      </a:path>
                    </a:pathLst>
                  </a:custGeom>
                  <a:ln w="6350" cap="rnd">
                    <a:solidFill>
                      <a:srgbClr val="292D2D"/>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black"/>
                      </a:solidFill>
                      <a:effectLst/>
                      <a:uLnTx/>
                      <a:uFillTx/>
                      <a:latin typeface="#9Slide03 AmpleSoft" panose="02000000000000000000" pitchFamily="2" charset="77"/>
                    </a:endParaRPr>
                  </a:p>
                </p:txBody>
              </p:sp>
            </p:grpSp>
          </p:grpSp>
          <p:grpSp>
            <p:nvGrpSpPr>
              <p:cNvPr id="33" name="Graphic 13">
                <a:extLst>
                  <a:ext uri="{FF2B5EF4-FFF2-40B4-BE49-F238E27FC236}">
                    <a16:creationId xmlns:a16="http://schemas.microsoft.com/office/drawing/2014/main" id="{3217C9CF-19C5-6647-8439-9697CDFC9541}"/>
                  </a:ext>
                </a:extLst>
              </p:cNvPr>
              <p:cNvGrpSpPr/>
              <p:nvPr/>
            </p:nvGrpSpPr>
            <p:grpSpPr>
              <a:xfrm>
                <a:off x="11359662" y="2900644"/>
                <a:ext cx="135731" cy="135731"/>
                <a:chOff x="11359662" y="2900644"/>
                <a:chExt cx="135731" cy="135731"/>
              </a:xfrm>
              <a:solidFill>
                <a:srgbClr val="FFEEE6"/>
              </a:solidFill>
            </p:grpSpPr>
            <p:sp>
              <p:nvSpPr>
                <p:cNvPr id="39" name="Graphic 13">
                  <a:extLst>
                    <a:ext uri="{FF2B5EF4-FFF2-40B4-BE49-F238E27FC236}">
                      <a16:creationId xmlns:a16="http://schemas.microsoft.com/office/drawing/2014/main" id="{62C7E269-921E-394E-A83F-111CBAEDC0A6}"/>
                    </a:ext>
                  </a:extLst>
                </p:cNvPr>
                <p:cNvSpPr/>
                <p:nvPr/>
              </p:nvSpPr>
              <p:spPr>
                <a:xfrm>
                  <a:off x="11359662" y="2900644"/>
                  <a:ext cx="135731" cy="135731"/>
                </a:xfrm>
                <a:custGeom>
                  <a:avLst/>
                  <a:gdLst>
                    <a:gd name="connsiteX0" fmla="*/ 0 w 135731"/>
                    <a:gd name="connsiteY0" fmla="*/ 0 h 135731"/>
                    <a:gd name="connsiteX1" fmla="*/ 135731 w 135731"/>
                    <a:gd name="connsiteY1" fmla="*/ 0 h 135731"/>
                    <a:gd name="connsiteX2" fmla="*/ 135731 w 135731"/>
                    <a:gd name="connsiteY2" fmla="*/ 135731 h 135731"/>
                    <a:gd name="connsiteX3" fmla="*/ 0 w 135731"/>
                    <a:gd name="connsiteY3" fmla="*/ 135731 h 135731"/>
                  </a:gdLst>
                  <a:ahLst/>
                  <a:cxnLst>
                    <a:cxn ang="0">
                      <a:pos x="connsiteX0" y="connsiteY0"/>
                    </a:cxn>
                    <a:cxn ang="0">
                      <a:pos x="connsiteX1" y="connsiteY1"/>
                    </a:cxn>
                    <a:cxn ang="0">
                      <a:pos x="connsiteX2" y="connsiteY2"/>
                    </a:cxn>
                    <a:cxn ang="0">
                      <a:pos x="connsiteX3" y="connsiteY3"/>
                    </a:cxn>
                  </a:cxnLst>
                  <a:rect l="l" t="t" r="r" b="b"/>
                  <a:pathLst>
                    <a:path w="135731" h="135731">
                      <a:moveTo>
                        <a:pt x="0" y="0"/>
                      </a:moveTo>
                      <a:lnTo>
                        <a:pt x="135731" y="0"/>
                      </a:lnTo>
                      <a:lnTo>
                        <a:pt x="135731" y="135731"/>
                      </a:lnTo>
                      <a:lnTo>
                        <a:pt x="0" y="135731"/>
                      </a:lnTo>
                      <a:close/>
                    </a:path>
                  </a:pathLst>
                </a:custGeom>
                <a:solidFill>
                  <a:srgbClr val="FFEEE6"/>
                </a:solidFill>
                <a:ln w="6350" cap="rnd">
                  <a:solidFill>
                    <a:srgbClr val="292D2D"/>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black"/>
                    </a:solidFill>
                    <a:effectLst/>
                    <a:uLnTx/>
                    <a:uFillTx/>
                    <a:latin typeface="#9Slide03 AmpleSoft" panose="02000000000000000000" pitchFamily="2" charset="77"/>
                  </a:endParaRPr>
                </a:p>
              </p:txBody>
            </p:sp>
            <p:sp>
              <p:nvSpPr>
                <p:cNvPr id="40" name="Graphic 13">
                  <a:extLst>
                    <a:ext uri="{FF2B5EF4-FFF2-40B4-BE49-F238E27FC236}">
                      <a16:creationId xmlns:a16="http://schemas.microsoft.com/office/drawing/2014/main" id="{D813417F-F7FE-764C-A3B4-45EB3B653DD9}"/>
                    </a:ext>
                  </a:extLst>
                </p:cNvPr>
                <p:cNvSpPr/>
                <p:nvPr/>
              </p:nvSpPr>
              <p:spPr>
                <a:xfrm>
                  <a:off x="11385379" y="3004180"/>
                  <a:ext cx="84200" cy="9525"/>
                </a:xfrm>
                <a:custGeom>
                  <a:avLst/>
                  <a:gdLst>
                    <a:gd name="connsiteX0" fmla="*/ 0 w 84200"/>
                    <a:gd name="connsiteY0" fmla="*/ 0 h 9525"/>
                    <a:gd name="connsiteX1" fmla="*/ 84201 w 84200"/>
                    <a:gd name="connsiteY1" fmla="*/ 0 h 9525"/>
                  </a:gdLst>
                  <a:ahLst/>
                  <a:cxnLst>
                    <a:cxn ang="0">
                      <a:pos x="connsiteX0" y="connsiteY0"/>
                    </a:cxn>
                    <a:cxn ang="0">
                      <a:pos x="connsiteX1" y="connsiteY1"/>
                    </a:cxn>
                  </a:cxnLst>
                  <a:rect l="l" t="t" r="r" b="b"/>
                  <a:pathLst>
                    <a:path w="84200" h="9525">
                      <a:moveTo>
                        <a:pt x="0" y="0"/>
                      </a:moveTo>
                      <a:lnTo>
                        <a:pt x="84201" y="0"/>
                      </a:lnTo>
                    </a:path>
                  </a:pathLst>
                </a:custGeom>
                <a:ln w="6350" cap="rnd">
                  <a:solidFill>
                    <a:srgbClr val="292D2D"/>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black"/>
                    </a:solidFill>
                    <a:effectLst/>
                    <a:uLnTx/>
                    <a:uFillTx/>
                    <a:latin typeface="#9Slide03 AmpleSoft" panose="02000000000000000000" pitchFamily="2" charset="77"/>
                  </a:endParaRPr>
                </a:p>
              </p:txBody>
            </p:sp>
          </p:grpSp>
          <p:grpSp>
            <p:nvGrpSpPr>
              <p:cNvPr id="34" name="Graphic 13">
                <a:extLst>
                  <a:ext uri="{FF2B5EF4-FFF2-40B4-BE49-F238E27FC236}">
                    <a16:creationId xmlns:a16="http://schemas.microsoft.com/office/drawing/2014/main" id="{D2E1A2BD-BCF5-8B4B-BA10-8BD22860052A}"/>
                  </a:ext>
                </a:extLst>
              </p:cNvPr>
              <p:cNvGrpSpPr/>
              <p:nvPr/>
            </p:nvGrpSpPr>
            <p:grpSpPr>
              <a:xfrm>
                <a:off x="11542637" y="2900644"/>
                <a:ext cx="135731" cy="135731"/>
                <a:chOff x="11542637" y="2900644"/>
                <a:chExt cx="135731" cy="135731"/>
              </a:xfrm>
            </p:grpSpPr>
            <p:sp>
              <p:nvSpPr>
                <p:cNvPr id="35" name="Graphic 13">
                  <a:extLst>
                    <a:ext uri="{FF2B5EF4-FFF2-40B4-BE49-F238E27FC236}">
                      <a16:creationId xmlns:a16="http://schemas.microsoft.com/office/drawing/2014/main" id="{6C89D9EF-F1C4-F14E-AC76-0A0B774BB4E7}"/>
                    </a:ext>
                  </a:extLst>
                </p:cNvPr>
                <p:cNvSpPr/>
                <p:nvPr/>
              </p:nvSpPr>
              <p:spPr>
                <a:xfrm>
                  <a:off x="11542637" y="2900644"/>
                  <a:ext cx="135731" cy="135731"/>
                </a:xfrm>
                <a:custGeom>
                  <a:avLst/>
                  <a:gdLst>
                    <a:gd name="connsiteX0" fmla="*/ 0 w 135731"/>
                    <a:gd name="connsiteY0" fmla="*/ 0 h 135731"/>
                    <a:gd name="connsiteX1" fmla="*/ 135731 w 135731"/>
                    <a:gd name="connsiteY1" fmla="*/ 0 h 135731"/>
                    <a:gd name="connsiteX2" fmla="*/ 135731 w 135731"/>
                    <a:gd name="connsiteY2" fmla="*/ 135731 h 135731"/>
                    <a:gd name="connsiteX3" fmla="*/ 0 w 135731"/>
                    <a:gd name="connsiteY3" fmla="*/ 135731 h 135731"/>
                  </a:gdLst>
                  <a:ahLst/>
                  <a:cxnLst>
                    <a:cxn ang="0">
                      <a:pos x="connsiteX0" y="connsiteY0"/>
                    </a:cxn>
                    <a:cxn ang="0">
                      <a:pos x="connsiteX1" y="connsiteY1"/>
                    </a:cxn>
                    <a:cxn ang="0">
                      <a:pos x="connsiteX2" y="connsiteY2"/>
                    </a:cxn>
                    <a:cxn ang="0">
                      <a:pos x="connsiteX3" y="connsiteY3"/>
                    </a:cxn>
                  </a:cxnLst>
                  <a:rect l="l" t="t" r="r" b="b"/>
                  <a:pathLst>
                    <a:path w="135731" h="135731">
                      <a:moveTo>
                        <a:pt x="0" y="0"/>
                      </a:moveTo>
                      <a:lnTo>
                        <a:pt x="135731" y="0"/>
                      </a:lnTo>
                      <a:lnTo>
                        <a:pt x="135731" y="135731"/>
                      </a:lnTo>
                      <a:lnTo>
                        <a:pt x="0" y="135731"/>
                      </a:lnTo>
                      <a:close/>
                    </a:path>
                  </a:pathLst>
                </a:custGeom>
                <a:solidFill>
                  <a:srgbClr val="FFEEE6"/>
                </a:solidFill>
                <a:ln w="6350" cap="rnd">
                  <a:solidFill>
                    <a:srgbClr val="292D2D"/>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black"/>
                    </a:solidFill>
                    <a:effectLst/>
                    <a:uLnTx/>
                    <a:uFillTx/>
                    <a:latin typeface="#9Slide03 AmpleSoft" panose="02000000000000000000" pitchFamily="2" charset="77"/>
                  </a:endParaRPr>
                </a:p>
              </p:txBody>
            </p:sp>
            <p:grpSp>
              <p:nvGrpSpPr>
                <p:cNvPr id="36" name="Graphic 13">
                  <a:extLst>
                    <a:ext uri="{FF2B5EF4-FFF2-40B4-BE49-F238E27FC236}">
                      <a16:creationId xmlns:a16="http://schemas.microsoft.com/office/drawing/2014/main" id="{3172B2D2-9283-054E-A5BD-6B41E81DFFF6}"/>
                    </a:ext>
                  </a:extLst>
                </p:cNvPr>
                <p:cNvGrpSpPr/>
                <p:nvPr/>
              </p:nvGrpSpPr>
              <p:grpSpPr>
                <a:xfrm>
                  <a:off x="11572069" y="2934362"/>
                  <a:ext cx="76866" cy="68294"/>
                  <a:chOff x="11572069" y="2934362"/>
                  <a:chExt cx="76866" cy="68294"/>
                </a:xfrm>
              </p:grpSpPr>
              <p:sp>
                <p:nvSpPr>
                  <p:cNvPr id="37" name="Graphic 13">
                    <a:extLst>
                      <a:ext uri="{FF2B5EF4-FFF2-40B4-BE49-F238E27FC236}">
                        <a16:creationId xmlns:a16="http://schemas.microsoft.com/office/drawing/2014/main" id="{7866BD87-D74A-4249-9D72-C8A68812D30C}"/>
                      </a:ext>
                    </a:extLst>
                  </p:cNvPr>
                  <p:cNvSpPr/>
                  <p:nvPr/>
                </p:nvSpPr>
                <p:spPr>
                  <a:xfrm>
                    <a:off x="11572069" y="2934362"/>
                    <a:ext cx="76866" cy="68294"/>
                  </a:xfrm>
                  <a:custGeom>
                    <a:avLst/>
                    <a:gdLst>
                      <a:gd name="connsiteX0" fmla="*/ 0 w 76866"/>
                      <a:gd name="connsiteY0" fmla="*/ 0 h 68294"/>
                      <a:gd name="connsiteX1" fmla="*/ 76867 w 76866"/>
                      <a:gd name="connsiteY1" fmla="*/ 0 h 68294"/>
                      <a:gd name="connsiteX2" fmla="*/ 76867 w 76866"/>
                      <a:gd name="connsiteY2" fmla="*/ 68294 h 68294"/>
                      <a:gd name="connsiteX3" fmla="*/ 0 w 76866"/>
                      <a:gd name="connsiteY3" fmla="*/ 68294 h 68294"/>
                    </a:gdLst>
                    <a:ahLst/>
                    <a:cxnLst>
                      <a:cxn ang="0">
                        <a:pos x="connsiteX0" y="connsiteY0"/>
                      </a:cxn>
                      <a:cxn ang="0">
                        <a:pos x="connsiteX1" y="connsiteY1"/>
                      </a:cxn>
                      <a:cxn ang="0">
                        <a:pos x="connsiteX2" y="connsiteY2"/>
                      </a:cxn>
                      <a:cxn ang="0">
                        <a:pos x="connsiteX3" y="connsiteY3"/>
                      </a:cxn>
                    </a:cxnLst>
                    <a:rect l="l" t="t" r="r" b="b"/>
                    <a:pathLst>
                      <a:path w="76866" h="68294">
                        <a:moveTo>
                          <a:pt x="0" y="0"/>
                        </a:moveTo>
                        <a:lnTo>
                          <a:pt x="76867" y="0"/>
                        </a:lnTo>
                        <a:lnTo>
                          <a:pt x="76867" y="68294"/>
                        </a:lnTo>
                        <a:lnTo>
                          <a:pt x="0" y="68294"/>
                        </a:lnTo>
                        <a:close/>
                      </a:path>
                    </a:pathLst>
                  </a:custGeom>
                  <a:noFill/>
                  <a:ln w="6350" cap="rnd">
                    <a:solidFill>
                      <a:srgbClr val="292D2D"/>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black"/>
                      </a:solidFill>
                      <a:effectLst/>
                      <a:uLnTx/>
                      <a:uFillTx/>
                      <a:latin typeface="#9Slide03 AmpleSoft" panose="02000000000000000000" pitchFamily="2" charset="77"/>
                    </a:endParaRPr>
                  </a:p>
                </p:txBody>
              </p:sp>
              <p:sp>
                <p:nvSpPr>
                  <p:cNvPr id="38" name="Graphic 13">
                    <a:extLst>
                      <a:ext uri="{FF2B5EF4-FFF2-40B4-BE49-F238E27FC236}">
                        <a16:creationId xmlns:a16="http://schemas.microsoft.com/office/drawing/2014/main" id="{B7A3FC78-FA9F-C045-AB3D-B31C0C7C1CA8}"/>
                      </a:ext>
                    </a:extLst>
                  </p:cNvPr>
                  <p:cNvSpPr/>
                  <p:nvPr/>
                </p:nvSpPr>
                <p:spPr>
                  <a:xfrm>
                    <a:off x="11572831" y="2934838"/>
                    <a:ext cx="73913" cy="11429"/>
                  </a:xfrm>
                  <a:custGeom>
                    <a:avLst/>
                    <a:gdLst>
                      <a:gd name="connsiteX0" fmla="*/ 73247 w 73913"/>
                      <a:gd name="connsiteY0" fmla="*/ 0 h 11429"/>
                      <a:gd name="connsiteX1" fmla="*/ 73914 w 73913"/>
                      <a:gd name="connsiteY1" fmla="*/ 11430 h 11429"/>
                      <a:gd name="connsiteX2" fmla="*/ 0 w 73913"/>
                      <a:gd name="connsiteY2" fmla="*/ 11430 h 11429"/>
                      <a:gd name="connsiteX3" fmla="*/ 0 w 73913"/>
                      <a:gd name="connsiteY3" fmla="*/ 0 h 11429"/>
                    </a:gdLst>
                    <a:ahLst/>
                    <a:cxnLst>
                      <a:cxn ang="0">
                        <a:pos x="connsiteX0" y="connsiteY0"/>
                      </a:cxn>
                      <a:cxn ang="0">
                        <a:pos x="connsiteX1" y="connsiteY1"/>
                      </a:cxn>
                      <a:cxn ang="0">
                        <a:pos x="connsiteX2" y="connsiteY2"/>
                      </a:cxn>
                      <a:cxn ang="0">
                        <a:pos x="connsiteX3" y="connsiteY3"/>
                      </a:cxn>
                    </a:cxnLst>
                    <a:rect l="l" t="t" r="r" b="b"/>
                    <a:pathLst>
                      <a:path w="73913" h="11429">
                        <a:moveTo>
                          <a:pt x="73247" y="0"/>
                        </a:moveTo>
                        <a:lnTo>
                          <a:pt x="73914" y="11430"/>
                        </a:lnTo>
                        <a:lnTo>
                          <a:pt x="0" y="11430"/>
                        </a:lnTo>
                        <a:lnTo>
                          <a:pt x="0" y="0"/>
                        </a:lnTo>
                      </a:path>
                    </a:pathLst>
                  </a:custGeom>
                  <a:solidFill>
                    <a:srgbClr val="292D2D"/>
                  </a:solidFill>
                  <a:ln w="6350" cap="flat">
                    <a:solidFill>
                      <a:schemeClr val="tx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black"/>
                      </a:solidFill>
                      <a:effectLst/>
                      <a:uLnTx/>
                      <a:uFillTx/>
                      <a:latin typeface="#9Slide03 AmpleSoft" panose="02000000000000000000" pitchFamily="2" charset="77"/>
                    </a:endParaRPr>
                  </a:p>
                </p:txBody>
              </p:sp>
            </p:grpSp>
          </p:grpSp>
        </p:grpSp>
      </p:grpSp>
      <p:grpSp>
        <p:nvGrpSpPr>
          <p:cNvPr id="45" name="Group 44">
            <a:extLst>
              <a:ext uri="{FF2B5EF4-FFF2-40B4-BE49-F238E27FC236}">
                <a16:creationId xmlns:a16="http://schemas.microsoft.com/office/drawing/2014/main" id="{9391AB76-42BD-7D48-BBEF-7C11E7E1AF46}"/>
              </a:ext>
            </a:extLst>
          </p:cNvPr>
          <p:cNvGrpSpPr/>
          <p:nvPr/>
        </p:nvGrpSpPr>
        <p:grpSpPr>
          <a:xfrm>
            <a:off x="-143435" y="-92869"/>
            <a:ext cx="12348514" cy="453198"/>
            <a:chOff x="-75377" y="-3473"/>
            <a:chExt cx="12267377" cy="514800"/>
          </a:xfrm>
          <a:solidFill>
            <a:srgbClr val="ADAE87"/>
          </a:solidFill>
        </p:grpSpPr>
        <p:sp>
          <p:nvSpPr>
            <p:cNvPr id="46" name="Rectangle 45">
              <a:extLst>
                <a:ext uri="{FF2B5EF4-FFF2-40B4-BE49-F238E27FC236}">
                  <a16:creationId xmlns:a16="http://schemas.microsoft.com/office/drawing/2014/main" id="{66371B34-EA26-0241-B330-35784EE98CCD}"/>
                </a:ext>
              </a:extLst>
            </p:cNvPr>
            <p:cNvSpPr/>
            <p:nvPr/>
          </p:nvSpPr>
          <p:spPr>
            <a:xfrm>
              <a:off x="0" y="-3473"/>
              <a:ext cx="12192000" cy="514800"/>
            </a:xfrm>
            <a:prstGeom prst="rect">
              <a:avLst/>
            </a:prstGeom>
            <a:grp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dirty="0">
                <a:ln>
                  <a:noFill/>
                </a:ln>
                <a:solidFill>
                  <a:prstClr val="white"/>
                </a:solidFill>
                <a:effectLst/>
                <a:uLnTx/>
                <a:uFillTx/>
                <a:latin typeface="#9Slide03 AmpleSoft" panose="02000000000000000000" pitchFamily="2" charset="77"/>
              </a:endParaRPr>
            </a:p>
          </p:txBody>
        </p:sp>
        <p:sp>
          <p:nvSpPr>
            <p:cNvPr id="47" name="TextBox 46">
              <a:extLst>
                <a:ext uri="{FF2B5EF4-FFF2-40B4-BE49-F238E27FC236}">
                  <a16:creationId xmlns:a16="http://schemas.microsoft.com/office/drawing/2014/main" id="{A92F7E5A-B976-854C-A6C4-FDAF9006E6C9}"/>
                </a:ext>
              </a:extLst>
            </p:cNvPr>
            <p:cNvSpPr txBox="1"/>
            <p:nvPr/>
          </p:nvSpPr>
          <p:spPr>
            <a:xfrm>
              <a:off x="-75377" y="126140"/>
              <a:ext cx="4559061" cy="349612"/>
            </a:xfrm>
            <a:prstGeom prst="rect">
              <a:avLst/>
            </a:prstGeom>
            <a:grp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PH" sz="1400" b="0" i="0" u="none" strike="noStrike" kern="1200" cap="none" spc="0" normalizeH="0" baseline="0" noProof="0" dirty="0">
                  <a:ln>
                    <a:noFill/>
                  </a:ln>
                  <a:solidFill>
                    <a:sysClr val="windowText" lastClr="000000"/>
                  </a:solidFill>
                  <a:effectLst/>
                  <a:uLnTx/>
                  <a:uFillTx/>
                  <a:latin typeface="#9Slide03 AmpleSoft" panose="02000000000000000000" pitchFamily="2" charset="77"/>
                  <a:cs typeface="Arial" panose="020B0604020202020204" pitchFamily="34" charset="0"/>
                </a:rPr>
                <a:t>File     Edit     View     Options     Window     Help</a:t>
              </a:r>
            </a:p>
          </p:txBody>
        </p:sp>
      </p:grpSp>
      <p:sp>
        <p:nvSpPr>
          <p:cNvPr id="48" name="Graphic 95">
            <a:extLst>
              <a:ext uri="{FF2B5EF4-FFF2-40B4-BE49-F238E27FC236}">
                <a16:creationId xmlns:a16="http://schemas.microsoft.com/office/drawing/2014/main" id="{9122C9C4-F179-2A4B-A3EA-417C0215804E}"/>
              </a:ext>
            </a:extLst>
          </p:cNvPr>
          <p:cNvSpPr/>
          <p:nvPr/>
        </p:nvSpPr>
        <p:spPr>
          <a:xfrm rot="21166646">
            <a:off x="826523" y="1198512"/>
            <a:ext cx="198195" cy="316272"/>
          </a:xfrm>
          <a:custGeom>
            <a:avLst/>
            <a:gdLst>
              <a:gd name="connsiteX0" fmla="*/ 149204 w 151384"/>
              <a:gd name="connsiteY0" fmla="*/ 137987 h 241573"/>
              <a:gd name="connsiteX1" fmla="*/ 12535 w 151384"/>
              <a:gd name="connsiteY1" fmla="*/ 1632 h 241573"/>
              <a:gd name="connsiteX2" fmla="*/ 0 w 151384"/>
              <a:gd name="connsiteY2" fmla="*/ 7385 h 241573"/>
              <a:gd name="connsiteX3" fmla="*/ 0 w 151384"/>
              <a:gd name="connsiteY3" fmla="*/ 193729 h 241573"/>
              <a:gd name="connsiteX4" fmla="*/ 7569 w 151384"/>
              <a:gd name="connsiteY4" fmla="*/ 201284 h 241573"/>
              <a:gd name="connsiteX5" fmla="*/ 12505 w 151384"/>
              <a:gd name="connsiteY5" fmla="*/ 199439 h 241573"/>
              <a:gd name="connsiteX6" fmla="*/ 50370 w 151384"/>
              <a:gd name="connsiteY6" fmla="*/ 166512 h 241573"/>
              <a:gd name="connsiteX7" fmla="*/ 81253 w 151384"/>
              <a:gd name="connsiteY7" fmla="*/ 238521 h 241573"/>
              <a:gd name="connsiteX8" fmla="*/ 84008 w 151384"/>
              <a:gd name="connsiteY8" fmla="*/ 241221 h 241573"/>
              <a:gd name="connsiteX9" fmla="*/ 85886 w 151384"/>
              <a:gd name="connsiteY9" fmla="*/ 241574 h 241573"/>
              <a:gd name="connsiteX10" fmla="*/ 87874 w 151384"/>
              <a:gd name="connsiteY10" fmla="*/ 241160 h 241573"/>
              <a:gd name="connsiteX11" fmla="*/ 120371 w 151384"/>
              <a:gd name="connsiteY11" fmla="*/ 227259 h 241573"/>
              <a:gd name="connsiteX12" fmla="*/ 123026 w 151384"/>
              <a:gd name="connsiteY12" fmla="*/ 220653 h 241573"/>
              <a:gd name="connsiteX13" fmla="*/ 93132 w 151384"/>
              <a:gd name="connsiteY13" fmla="*/ 150920 h 241573"/>
              <a:gd name="connsiteX14" fmla="*/ 143816 w 151384"/>
              <a:gd name="connsiteY14" fmla="*/ 150920 h 241573"/>
              <a:gd name="connsiteX15" fmla="*/ 151385 w 151384"/>
              <a:gd name="connsiteY15" fmla="*/ 143366 h 241573"/>
              <a:gd name="connsiteX16" fmla="*/ 149204 w 151384"/>
              <a:gd name="connsiteY16" fmla="*/ 137987 h 241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384" h="241573">
                <a:moveTo>
                  <a:pt x="149204" y="137987"/>
                </a:moveTo>
                <a:lnTo>
                  <a:pt x="12535" y="1632"/>
                </a:lnTo>
                <a:cubicBezTo>
                  <a:pt x="7529" y="-2335"/>
                  <a:pt x="0" y="1452"/>
                  <a:pt x="0" y="7385"/>
                </a:cubicBezTo>
                <a:lnTo>
                  <a:pt x="0" y="193729"/>
                </a:lnTo>
                <a:cubicBezTo>
                  <a:pt x="0" y="197899"/>
                  <a:pt x="3391" y="201284"/>
                  <a:pt x="7569" y="201284"/>
                </a:cubicBezTo>
                <a:cubicBezTo>
                  <a:pt x="9537" y="201284"/>
                  <a:pt x="11424" y="200527"/>
                  <a:pt x="12505" y="199439"/>
                </a:cubicBezTo>
                <a:lnTo>
                  <a:pt x="50370" y="166512"/>
                </a:lnTo>
                <a:lnTo>
                  <a:pt x="81253" y="238521"/>
                </a:lnTo>
                <a:cubicBezTo>
                  <a:pt x="81778" y="239749"/>
                  <a:pt x="82766" y="240718"/>
                  <a:pt x="84008" y="241221"/>
                </a:cubicBezTo>
                <a:cubicBezTo>
                  <a:pt x="84615" y="241452"/>
                  <a:pt x="85250" y="241574"/>
                  <a:pt x="85886" y="241574"/>
                </a:cubicBezTo>
                <a:cubicBezTo>
                  <a:pt x="86562" y="241574"/>
                  <a:pt x="87239" y="241432"/>
                  <a:pt x="87874" y="241160"/>
                </a:cubicBezTo>
                <a:lnTo>
                  <a:pt x="120371" y="227259"/>
                </a:lnTo>
                <a:cubicBezTo>
                  <a:pt x="122934" y="226173"/>
                  <a:pt x="124126" y="223211"/>
                  <a:pt x="123026" y="220653"/>
                </a:cubicBezTo>
                <a:lnTo>
                  <a:pt x="93132" y="150920"/>
                </a:lnTo>
                <a:lnTo>
                  <a:pt x="143816" y="150920"/>
                </a:lnTo>
                <a:cubicBezTo>
                  <a:pt x="147994" y="150920"/>
                  <a:pt x="151385" y="147536"/>
                  <a:pt x="151385" y="143366"/>
                </a:cubicBezTo>
                <a:cubicBezTo>
                  <a:pt x="151385" y="142146"/>
                  <a:pt x="151073" y="140313"/>
                  <a:pt x="149204" y="137987"/>
                </a:cubicBezTo>
                <a:close/>
              </a:path>
            </a:pathLst>
          </a:custGeom>
          <a:solidFill>
            <a:srgbClr val="FE8ADA"/>
          </a:solidFill>
          <a:ln w="6350" cap="flat">
            <a:solidFill>
              <a:schemeClr val="tx1"/>
            </a:solidFill>
            <a:prstDash val="solid"/>
            <a:miter/>
          </a:ln>
        </p:spPr>
        <p:txBody>
          <a:bodyPr rot="0" spcFirstLastPara="0" vertOverflow="overflow" horzOverflow="overflow" vert="horz" wrap="square" lIns="85732" tIns="42866" rIns="85732" bIns="42866"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PH" sz="3302" b="0" i="0" u="none" strike="noStrike" kern="1200" cap="none" spc="0" normalizeH="0" baseline="0" noProof="0">
              <a:ln>
                <a:noFill/>
              </a:ln>
              <a:solidFill>
                <a:prstClr val="black"/>
              </a:solidFill>
              <a:effectLst/>
              <a:uLnTx/>
              <a:uFillTx/>
              <a:latin typeface="#9Slide03 AmpleSoft" panose="02000000000000000000" pitchFamily="2" charset="77"/>
            </a:endParaRPr>
          </a:p>
        </p:txBody>
      </p:sp>
      <p:grpSp>
        <p:nvGrpSpPr>
          <p:cNvPr id="49" name="Group 48">
            <a:extLst>
              <a:ext uri="{FF2B5EF4-FFF2-40B4-BE49-F238E27FC236}">
                <a16:creationId xmlns:a16="http://schemas.microsoft.com/office/drawing/2014/main" id="{3B6DF2D5-F8F8-FD47-A468-353756482506}"/>
              </a:ext>
            </a:extLst>
          </p:cNvPr>
          <p:cNvGrpSpPr/>
          <p:nvPr/>
        </p:nvGrpSpPr>
        <p:grpSpPr>
          <a:xfrm>
            <a:off x="-13078" y="6390210"/>
            <a:ext cx="12218157" cy="504638"/>
            <a:chOff x="-13078" y="6381226"/>
            <a:chExt cx="12218157" cy="513622"/>
          </a:xfrm>
        </p:grpSpPr>
        <p:sp>
          <p:nvSpPr>
            <p:cNvPr id="50" name="Rectangle: Rounded Corners 40">
              <a:extLst>
                <a:ext uri="{FF2B5EF4-FFF2-40B4-BE49-F238E27FC236}">
                  <a16:creationId xmlns:a16="http://schemas.microsoft.com/office/drawing/2014/main" id="{7D1F6757-1DAC-8741-8D0A-B0EE44C3A198}"/>
                </a:ext>
              </a:extLst>
            </p:cNvPr>
            <p:cNvSpPr/>
            <p:nvPr/>
          </p:nvSpPr>
          <p:spPr>
            <a:xfrm>
              <a:off x="-13078" y="6381226"/>
              <a:ext cx="12218157" cy="513622"/>
            </a:xfrm>
            <a:prstGeom prst="roundRect">
              <a:avLst>
                <a:gd name="adj" fmla="val 0"/>
              </a:avLst>
            </a:prstGeom>
            <a:solidFill>
              <a:srgbClr val="ADAE87"/>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9Slide03 AmpleSoft" panose="02000000000000000000" pitchFamily="2" charset="77"/>
              </a:endParaRPr>
            </a:p>
          </p:txBody>
        </p:sp>
        <p:sp>
          <p:nvSpPr>
            <p:cNvPr id="51" name="Freeform: Shape 172">
              <a:extLst>
                <a:ext uri="{FF2B5EF4-FFF2-40B4-BE49-F238E27FC236}">
                  <a16:creationId xmlns:a16="http://schemas.microsoft.com/office/drawing/2014/main" id="{F54413DC-5BC7-BB46-B61C-AB0545EDE102}"/>
                </a:ext>
              </a:extLst>
            </p:cNvPr>
            <p:cNvSpPr/>
            <p:nvPr/>
          </p:nvSpPr>
          <p:spPr>
            <a:xfrm rot="18865600">
              <a:off x="187921" y="6500167"/>
              <a:ext cx="310661" cy="310661"/>
            </a:xfrm>
            <a:custGeom>
              <a:avLst/>
              <a:gdLst>
                <a:gd name="connsiteX0" fmla="*/ 2540212 w 2558851"/>
                <a:gd name="connsiteY0" fmla="*/ 1719288 h 2558851"/>
                <a:gd name="connsiteX1" fmla="*/ 2174198 w 2558851"/>
                <a:gd name="connsiteY1" fmla="*/ 1152364 h 2558851"/>
                <a:gd name="connsiteX2" fmla="*/ 2153473 w 2558851"/>
                <a:gd name="connsiteY2" fmla="*/ 1019811 h 2558851"/>
                <a:gd name="connsiteX3" fmla="*/ 2326900 w 2558851"/>
                <a:gd name="connsiteY3" fmla="*/ 373528 h 2558851"/>
                <a:gd name="connsiteX4" fmla="*/ 2185200 w 2558851"/>
                <a:gd name="connsiteY4" fmla="*/ 231869 h 2558851"/>
                <a:gd name="connsiteX5" fmla="*/ 1538999 w 2558851"/>
                <a:gd name="connsiteY5" fmla="*/ 405379 h 2558851"/>
                <a:gd name="connsiteX6" fmla="*/ 1406487 w 2558851"/>
                <a:gd name="connsiteY6" fmla="*/ 384653 h 2558851"/>
                <a:gd name="connsiteX7" fmla="*/ 839522 w 2558851"/>
                <a:gd name="connsiteY7" fmla="*/ 18639 h 2558851"/>
                <a:gd name="connsiteX8" fmla="*/ 661274 w 2558851"/>
                <a:gd name="connsiteY8" fmla="*/ 110730 h 2558851"/>
                <a:gd name="connsiteX9" fmla="*/ 631772 w 2558851"/>
                <a:gd name="connsiteY9" fmla="*/ 777491 h 2558851"/>
                <a:gd name="connsiteX10" fmla="*/ 570255 w 2558851"/>
                <a:gd name="connsiteY10" fmla="*/ 899125 h 2558851"/>
                <a:gd name="connsiteX11" fmla="*/ 43174 w 2558851"/>
                <a:gd name="connsiteY11" fmla="*/ 1323278 h 2558851"/>
                <a:gd name="connsiteX12" fmla="*/ 75313 w 2558851"/>
                <a:gd name="connsiteY12" fmla="*/ 1521757 h 2558851"/>
                <a:gd name="connsiteX13" fmla="*/ 492091 w 2558851"/>
                <a:gd name="connsiteY13" fmla="*/ 1677095 h 2558851"/>
                <a:gd name="connsiteX14" fmla="*/ 881756 w 2558851"/>
                <a:gd name="connsiteY14" fmla="*/ 2066760 h 2558851"/>
                <a:gd name="connsiteX15" fmla="*/ 1037094 w 2558851"/>
                <a:gd name="connsiteY15" fmla="*/ 2483538 h 2558851"/>
                <a:gd name="connsiteX16" fmla="*/ 1235574 w 2558851"/>
                <a:gd name="connsiteY16" fmla="*/ 2515677 h 2558851"/>
                <a:gd name="connsiteX17" fmla="*/ 1659726 w 2558851"/>
                <a:gd name="connsiteY17" fmla="*/ 1988597 h 2558851"/>
                <a:gd name="connsiteX18" fmla="*/ 1781360 w 2558851"/>
                <a:gd name="connsiteY18" fmla="*/ 1927079 h 2558851"/>
                <a:gd name="connsiteX19" fmla="*/ 2448121 w 2558851"/>
                <a:gd name="connsiteY19" fmla="*/ 1897577 h 2558851"/>
                <a:gd name="connsiteX20" fmla="*/ 2540212 w 2558851"/>
                <a:gd name="connsiteY20" fmla="*/ 1719288 h 2558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558851" h="2558851">
                  <a:moveTo>
                    <a:pt x="2540212" y="1719288"/>
                  </a:moveTo>
                  <a:lnTo>
                    <a:pt x="2174198" y="1152364"/>
                  </a:lnTo>
                  <a:cubicBezTo>
                    <a:pt x="2148981" y="1113097"/>
                    <a:pt x="2141359" y="1064929"/>
                    <a:pt x="2153473" y="1019811"/>
                  </a:cubicBezTo>
                  <a:lnTo>
                    <a:pt x="2326900" y="373528"/>
                  </a:lnTo>
                  <a:cubicBezTo>
                    <a:pt x="2349974" y="287494"/>
                    <a:pt x="2271233" y="208754"/>
                    <a:pt x="2185200" y="231869"/>
                  </a:cubicBezTo>
                  <a:lnTo>
                    <a:pt x="1538999" y="405379"/>
                  </a:lnTo>
                  <a:cubicBezTo>
                    <a:pt x="1493922" y="417493"/>
                    <a:pt x="1445713" y="409870"/>
                    <a:pt x="1406487" y="384653"/>
                  </a:cubicBezTo>
                  <a:lnTo>
                    <a:pt x="839522" y="18639"/>
                  </a:lnTo>
                  <a:cubicBezTo>
                    <a:pt x="764490" y="-29775"/>
                    <a:pt x="665188" y="21482"/>
                    <a:pt x="661274" y="110730"/>
                  </a:cubicBezTo>
                  <a:lnTo>
                    <a:pt x="631772" y="777491"/>
                  </a:lnTo>
                  <a:cubicBezTo>
                    <a:pt x="629671" y="825040"/>
                    <a:pt x="607297" y="869252"/>
                    <a:pt x="570255" y="899125"/>
                  </a:cubicBezTo>
                  <a:lnTo>
                    <a:pt x="43174" y="1323278"/>
                  </a:lnTo>
                  <a:cubicBezTo>
                    <a:pt x="-26707" y="1379521"/>
                    <a:pt x="-8742" y="1490442"/>
                    <a:pt x="75313" y="1521757"/>
                  </a:cubicBezTo>
                  <a:lnTo>
                    <a:pt x="492091" y="1677095"/>
                  </a:lnTo>
                  <a:cubicBezTo>
                    <a:pt x="820939" y="1799553"/>
                    <a:pt x="759422" y="1738242"/>
                    <a:pt x="881756" y="2066760"/>
                  </a:cubicBezTo>
                  <a:lnTo>
                    <a:pt x="1037094" y="2483538"/>
                  </a:lnTo>
                  <a:cubicBezTo>
                    <a:pt x="1068409" y="2567594"/>
                    <a:pt x="1179330" y="2585559"/>
                    <a:pt x="1235574" y="2515677"/>
                  </a:cubicBezTo>
                  <a:lnTo>
                    <a:pt x="1659726" y="1988597"/>
                  </a:lnTo>
                  <a:cubicBezTo>
                    <a:pt x="1689599" y="1951554"/>
                    <a:pt x="1733811" y="1929181"/>
                    <a:pt x="1781360" y="1927079"/>
                  </a:cubicBezTo>
                  <a:lnTo>
                    <a:pt x="2448121" y="1897577"/>
                  </a:lnTo>
                  <a:cubicBezTo>
                    <a:pt x="2537369" y="1893622"/>
                    <a:pt x="2588627" y="1794362"/>
                    <a:pt x="2540212" y="1719288"/>
                  </a:cubicBezTo>
                  <a:close/>
                </a:path>
              </a:pathLst>
            </a:custGeom>
            <a:solidFill>
              <a:srgbClr val="F5F406"/>
            </a:solidFill>
            <a:ln w="3175" cap="flat">
              <a:solidFill>
                <a:schemeClr val="tx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black"/>
                </a:solidFill>
                <a:effectLst/>
                <a:uLnTx/>
                <a:uFillTx/>
                <a:latin typeface="#9Slide03 AmpleSoft" panose="02000000000000000000" pitchFamily="2" charset="77"/>
              </a:endParaRPr>
            </a:p>
          </p:txBody>
        </p:sp>
        <p:sp>
          <p:nvSpPr>
            <p:cNvPr id="52" name="Rectangle: Rounded Corners 396">
              <a:extLst>
                <a:ext uri="{FF2B5EF4-FFF2-40B4-BE49-F238E27FC236}">
                  <a16:creationId xmlns:a16="http://schemas.microsoft.com/office/drawing/2014/main" id="{8DF146EC-6E12-BD4D-9C4D-59FF1F6B868E}"/>
                </a:ext>
              </a:extLst>
            </p:cNvPr>
            <p:cNvSpPr/>
            <p:nvPr/>
          </p:nvSpPr>
          <p:spPr>
            <a:xfrm>
              <a:off x="699581" y="6495062"/>
              <a:ext cx="3302939" cy="285950"/>
            </a:xfrm>
            <a:prstGeom prst="roundRect">
              <a:avLst>
                <a:gd name="adj" fmla="val 50000"/>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9Slide03 AmpleSoft" panose="02000000000000000000" pitchFamily="2" charset="77"/>
              </a:endParaRPr>
            </a:p>
          </p:txBody>
        </p:sp>
        <p:grpSp>
          <p:nvGrpSpPr>
            <p:cNvPr id="53" name="Group 52">
              <a:extLst>
                <a:ext uri="{FF2B5EF4-FFF2-40B4-BE49-F238E27FC236}">
                  <a16:creationId xmlns:a16="http://schemas.microsoft.com/office/drawing/2014/main" id="{ED10CEFD-B982-9647-9A49-E4F0C3DBC329}"/>
                </a:ext>
              </a:extLst>
            </p:cNvPr>
            <p:cNvGrpSpPr/>
            <p:nvPr/>
          </p:nvGrpSpPr>
          <p:grpSpPr>
            <a:xfrm>
              <a:off x="9477746" y="6513450"/>
              <a:ext cx="2707735" cy="362422"/>
              <a:chOff x="9631157" y="281412"/>
              <a:chExt cx="2707735" cy="362422"/>
            </a:xfrm>
          </p:grpSpPr>
          <p:sp>
            <p:nvSpPr>
              <p:cNvPr id="55" name="TextBox 18">
                <a:extLst>
                  <a:ext uri="{FF2B5EF4-FFF2-40B4-BE49-F238E27FC236}">
                    <a16:creationId xmlns:a16="http://schemas.microsoft.com/office/drawing/2014/main" id="{F4745CDF-9D3E-E946-BF1C-C70626D84B13}"/>
                  </a:ext>
                </a:extLst>
              </p:cNvPr>
              <p:cNvSpPr txBox="1"/>
              <p:nvPr/>
            </p:nvSpPr>
            <p:spPr>
              <a:xfrm>
                <a:off x="10827846" y="281412"/>
                <a:ext cx="1511046" cy="31325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PH" sz="1400" b="0" i="0" u="none" strike="noStrike" kern="1200" cap="none" spc="0" normalizeH="0" baseline="0" noProof="0" dirty="0">
                    <a:ln>
                      <a:noFill/>
                    </a:ln>
                    <a:solidFill>
                      <a:sysClr val="windowText" lastClr="000000"/>
                    </a:solidFill>
                    <a:effectLst/>
                    <a:uLnTx/>
                    <a:uFillTx/>
                    <a:latin typeface="#9Slide03 AmpleSoft" panose="02000000000000000000" pitchFamily="2" charset="77"/>
                    <a:cs typeface="Arial" panose="020B0604020202020204" pitchFamily="34" charset="0"/>
                  </a:rPr>
                  <a:t>Fri   11 : 00 AM</a:t>
                </a:r>
              </a:p>
            </p:txBody>
          </p:sp>
          <p:grpSp>
            <p:nvGrpSpPr>
              <p:cNvPr id="56" name="Group 55">
                <a:extLst>
                  <a:ext uri="{FF2B5EF4-FFF2-40B4-BE49-F238E27FC236}">
                    <a16:creationId xmlns:a16="http://schemas.microsoft.com/office/drawing/2014/main" id="{8D3E4CBC-FC48-D341-857C-8ACCCA178C75}"/>
                  </a:ext>
                </a:extLst>
              </p:cNvPr>
              <p:cNvGrpSpPr/>
              <p:nvPr/>
            </p:nvGrpSpPr>
            <p:grpSpPr>
              <a:xfrm>
                <a:off x="9631157" y="301273"/>
                <a:ext cx="1103051" cy="342561"/>
                <a:chOff x="10039196" y="40295"/>
                <a:chExt cx="893515" cy="277488"/>
              </a:xfrm>
            </p:grpSpPr>
            <p:grpSp>
              <p:nvGrpSpPr>
                <p:cNvPr id="57" name="Group 56">
                  <a:extLst>
                    <a:ext uri="{FF2B5EF4-FFF2-40B4-BE49-F238E27FC236}">
                      <a16:creationId xmlns:a16="http://schemas.microsoft.com/office/drawing/2014/main" id="{E77F37B4-887F-D94C-9976-2175B7299E33}"/>
                    </a:ext>
                  </a:extLst>
                </p:cNvPr>
                <p:cNvGrpSpPr/>
                <p:nvPr/>
              </p:nvGrpSpPr>
              <p:grpSpPr>
                <a:xfrm>
                  <a:off x="10039196" y="53976"/>
                  <a:ext cx="263808" cy="263807"/>
                  <a:chOff x="8769827" y="6498739"/>
                  <a:chExt cx="391019" cy="391019"/>
                </a:xfrm>
              </p:grpSpPr>
              <p:sp>
                <p:nvSpPr>
                  <p:cNvPr id="68" name="Arc 67">
                    <a:extLst>
                      <a:ext uri="{FF2B5EF4-FFF2-40B4-BE49-F238E27FC236}">
                        <a16:creationId xmlns:a16="http://schemas.microsoft.com/office/drawing/2014/main" id="{9EBF37D1-A25B-594F-9EA9-F6AA2DBEE2C0}"/>
                      </a:ext>
                    </a:extLst>
                  </p:cNvPr>
                  <p:cNvSpPr/>
                  <p:nvPr/>
                </p:nvSpPr>
                <p:spPr>
                  <a:xfrm rot="16178586">
                    <a:off x="8873821" y="6595202"/>
                    <a:ext cx="184257" cy="184257"/>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350" b="0" i="0" u="none" strike="noStrike" kern="1200" cap="none" spc="0" normalizeH="0" baseline="0" noProof="0">
                      <a:ln>
                        <a:noFill/>
                      </a:ln>
                      <a:solidFill>
                        <a:prstClr val="black"/>
                      </a:solidFill>
                      <a:effectLst/>
                      <a:uLnTx/>
                      <a:uFillTx/>
                      <a:latin typeface="#9Slide03 AmpleSoft" panose="02000000000000000000" pitchFamily="2" charset="77"/>
                    </a:endParaRPr>
                  </a:p>
                </p:txBody>
              </p:sp>
              <p:sp>
                <p:nvSpPr>
                  <p:cNvPr id="69" name="Arc 68">
                    <a:extLst>
                      <a:ext uri="{FF2B5EF4-FFF2-40B4-BE49-F238E27FC236}">
                        <a16:creationId xmlns:a16="http://schemas.microsoft.com/office/drawing/2014/main" id="{1C5E1C34-D045-4B42-82AD-0B5EEAF07DF6}"/>
                      </a:ext>
                    </a:extLst>
                  </p:cNvPr>
                  <p:cNvSpPr/>
                  <p:nvPr/>
                </p:nvSpPr>
                <p:spPr>
                  <a:xfrm rot="16178586">
                    <a:off x="8820270" y="6544168"/>
                    <a:ext cx="296745" cy="296745"/>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350" b="0" i="0" u="none" strike="noStrike" kern="1200" cap="none" spc="0" normalizeH="0" baseline="0" noProof="0">
                      <a:ln>
                        <a:noFill/>
                      </a:ln>
                      <a:solidFill>
                        <a:prstClr val="black"/>
                      </a:solidFill>
                      <a:effectLst/>
                      <a:uLnTx/>
                      <a:uFillTx/>
                      <a:latin typeface="#9Slide03 AmpleSoft" panose="02000000000000000000" pitchFamily="2" charset="77"/>
                    </a:endParaRPr>
                  </a:p>
                </p:txBody>
              </p:sp>
              <p:sp>
                <p:nvSpPr>
                  <p:cNvPr id="70" name="Arc 69">
                    <a:extLst>
                      <a:ext uri="{FF2B5EF4-FFF2-40B4-BE49-F238E27FC236}">
                        <a16:creationId xmlns:a16="http://schemas.microsoft.com/office/drawing/2014/main" id="{FFC87B17-B816-4A4E-BFB4-458EF9DF3C05}"/>
                      </a:ext>
                    </a:extLst>
                  </p:cNvPr>
                  <p:cNvSpPr/>
                  <p:nvPr/>
                </p:nvSpPr>
                <p:spPr>
                  <a:xfrm rot="16178586">
                    <a:off x="8769827" y="6498739"/>
                    <a:ext cx="391019" cy="391019"/>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350" b="0" i="0" u="none" strike="noStrike" kern="1200" cap="none" spc="0" normalizeH="0" baseline="0" noProof="0">
                      <a:ln>
                        <a:noFill/>
                      </a:ln>
                      <a:solidFill>
                        <a:prstClr val="black"/>
                      </a:solidFill>
                      <a:effectLst/>
                      <a:uLnTx/>
                      <a:uFillTx/>
                      <a:latin typeface="#9Slide03 AmpleSoft" panose="02000000000000000000" pitchFamily="2" charset="77"/>
                    </a:endParaRPr>
                  </a:p>
                </p:txBody>
              </p:sp>
              <p:sp>
                <p:nvSpPr>
                  <p:cNvPr id="71" name="Oval 70">
                    <a:extLst>
                      <a:ext uri="{FF2B5EF4-FFF2-40B4-BE49-F238E27FC236}">
                        <a16:creationId xmlns:a16="http://schemas.microsoft.com/office/drawing/2014/main" id="{35525CD8-1FA5-F14E-828D-0D4A512A5470}"/>
                      </a:ext>
                    </a:extLst>
                  </p:cNvPr>
                  <p:cNvSpPr/>
                  <p:nvPr/>
                </p:nvSpPr>
                <p:spPr>
                  <a:xfrm rot="19959725">
                    <a:off x="8929107" y="6647367"/>
                    <a:ext cx="49654" cy="4965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350" b="0" i="0" u="none" strike="noStrike" kern="1200" cap="none" spc="0" normalizeH="0" baseline="0" noProof="0">
                      <a:ln>
                        <a:noFill/>
                      </a:ln>
                      <a:solidFill>
                        <a:prstClr val="white"/>
                      </a:solidFill>
                      <a:effectLst/>
                      <a:uLnTx/>
                      <a:uFillTx/>
                      <a:latin typeface="#9Slide03 AmpleSoft" panose="02000000000000000000" pitchFamily="2" charset="77"/>
                    </a:endParaRPr>
                  </a:p>
                </p:txBody>
              </p:sp>
            </p:grpSp>
            <p:grpSp>
              <p:nvGrpSpPr>
                <p:cNvPr id="58" name="Group 57">
                  <a:extLst>
                    <a:ext uri="{FF2B5EF4-FFF2-40B4-BE49-F238E27FC236}">
                      <a16:creationId xmlns:a16="http://schemas.microsoft.com/office/drawing/2014/main" id="{D06EDEEA-B8AF-4443-9ED5-D3EAE93142FF}"/>
                    </a:ext>
                  </a:extLst>
                </p:cNvPr>
                <p:cNvGrpSpPr/>
                <p:nvPr/>
              </p:nvGrpSpPr>
              <p:grpSpPr>
                <a:xfrm>
                  <a:off x="10753341" y="40295"/>
                  <a:ext cx="179370" cy="177731"/>
                  <a:chOff x="8309728" y="6504746"/>
                  <a:chExt cx="230979" cy="228593"/>
                </a:xfrm>
              </p:grpSpPr>
              <p:sp>
                <p:nvSpPr>
                  <p:cNvPr id="63" name="Trapezoid 29">
                    <a:extLst>
                      <a:ext uri="{FF2B5EF4-FFF2-40B4-BE49-F238E27FC236}">
                        <a16:creationId xmlns:a16="http://schemas.microsoft.com/office/drawing/2014/main" id="{ADDD49C5-89AA-FE4E-ADD4-F713D87993BA}"/>
                      </a:ext>
                    </a:extLst>
                  </p:cNvPr>
                  <p:cNvSpPr/>
                  <p:nvPr/>
                </p:nvSpPr>
                <p:spPr>
                  <a:xfrm rot="16200000">
                    <a:off x="8273664" y="6545146"/>
                    <a:ext cx="188810" cy="116682"/>
                  </a:xfrm>
                  <a:custGeom>
                    <a:avLst/>
                    <a:gdLst>
                      <a:gd name="connsiteX0" fmla="*/ 0 w 179662"/>
                      <a:gd name="connsiteY0" fmla="*/ 161156 h 161156"/>
                      <a:gd name="connsiteX1" fmla="*/ 40289 w 179662"/>
                      <a:gd name="connsiteY1" fmla="*/ 0 h 161156"/>
                      <a:gd name="connsiteX2" fmla="*/ 139373 w 179662"/>
                      <a:gd name="connsiteY2" fmla="*/ 0 h 161156"/>
                      <a:gd name="connsiteX3" fmla="*/ 179662 w 179662"/>
                      <a:gd name="connsiteY3" fmla="*/ 161156 h 161156"/>
                      <a:gd name="connsiteX4" fmla="*/ 0 w 179662"/>
                      <a:gd name="connsiteY4" fmla="*/ 161156 h 161156"/>
                      <a:gd name="connsiteX0-1" fmla="*/ 0 w 179662"/>
                      <a:gd name="connsiteY0-2" fmla="*/ 161156 h 161156"/>
                      <a:gd name="connsiteX1-3" fmla="*/ 40289 w 179662"/>
                      <a:gd name="connsiteY1-4" fmla="*/ 0 h 161156"/>
                      <a:gd name="connsiteX2-5" fmla="*/ 139373 w 179662"/>
                      <a:gd name="connsiteY2-6" fmla="*/ 0 h 161156"/>
                      <a:gd name="connsiteX3-7" fmla="*/ 179662 w 179662"/>
                      <a:gd name="connsiteY3-8" fmla="*/ 161156 h 161156"/>
                      <a:gd name="connsiteX4-9" fmla="*/ 0 w 179662"/>
                      <a:gd name="connsiteY4-10" fmla="*/ 161156 h 161156"/>
                      <a:gd name="connsiteX0-11" fmla="*/ 0 w 179662"/>
                      <a:gd name="connsiteY0-12" fmla="*/ 161156 h 161156"/>
                      <a:gd name="connsiteX1-13" fmla="*/ 40289 w 179662"/>
                      <a:gd name="connsiteY1-14" fmla="*/ 0 h 161156"/>
                      <a:gd name="connsiteX2-15" fmla="*/ 139373 w 179662"/>
                      <a:gd name="connsiteY2-16" fmla="*/ 0 h 161156"/>
                      <a:gd name="connsiteX3-17" fmla="*/ 179662 w 179662"/>
                      <a:gd name="connsiteY3-18" fmla="*/ 161156 h 161156"/>
                      <a:gd name="connsiteX4-19" fmla="*/ 0 w 179662"/>
                      <a:gd name="connsiteY4-20" fmla="*/ 161156 h 16115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79662" h="161156">
                        <a:moveTo>
                          <a:pt x="0" y="161156"/>
                        </a:moveTo>
                        <a:cubicBezTo>
                          <a:pt x="13430" y="107437"/>
                          <a:pt x="38289" y="101344"/>
                          <a:pt x="40289" y="0"/>
                        </a:cubicBezTo>
                        <a:lnTo>
                          <a:pt x="139373" y="0"/>
                        </a:lnTo>
                        <a:cubicBezTo>
                          <a:pt x="141373" y="91819"/>
                          <a:pt x="166232" y="107437"/>
                          <a:pt x="179662" y="161156"/>
                        </a:cubicBezTo>
                        <a:lnTo>
                          <a:pt x="0" y="161156"/>
                        </a:lnTo>
                        <a:close/>
                      </a:path>
                    </a:pathLst>
                  </a:custGeom>
                  <a:solidFill>
                    <a:schemeClr val="tx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350" b="0" i="0" u="none" strike="noStrike" kern="1200" cap="none" spc="0" normalizeH="0" baseline="0" noProof="0">
                      <a:ln>
                        <a:noFill/>
                      </a:ln>
                      <a:solidFill>
                        <a:prstClr val="white"/>
                      </a:solidFill>
                      <a:effectLst/>
                      <a:uLnTx/>
                      <a:uFillTx/>
                      <a:latin typeface="#9Slide03 AmpleSoft" panose="02000000000000000000" pitchFamily="2" charset="77"/>
                    </a:endParaRPr>
                  </a:p>
                </p:txBody>
              </p:sp>
              <p:grpSp>
                <p:nvGrpSpPr>
                  <p:cNvPr id="64" name="Group 63">
                    <a:extLst>
                      <a:ext uri="{FF2B5EF4-FFF2-40B4-BE49-F238E27FC236}">
                        <a16:creationId xmlns:a16="http://schemas.microsoft.com/office/drawing/2014/main" id="{257154B7-8B1A-3C48-98E6-D8718D5498D4}"/>
                      </a:ext>
                    </a:extLst>
                  </p:cNvPr>
                  <p:cNvGrpSpPr/>
                  <p:nvPr/>
                </p:nvGrpSpPr>
                <p:grpSpPr>
                  <a:xfrm rot="7791591">
                    <a:off x="8312114" y="6504746"/>
                    <a:ext cx="228593" cy="228593"/>
                    <a:chOff x="8922227" y="6651139"/>
                    <a:chExt cx="391019" cy="391019"/>
                  </a:xfrm>
                </p:grpSpPr>
                <p:sp>
                  <p:nvSpPr>
                    <p:cNvPr id="65" name="Arc 64">
                      <a:extLst>
                        <a:ext uri="{FF2B5EF4-FFF2-40B4-BE49-F238E27FC236}">
                          <a16:creationId xmlns:a16="http://schemas.microsoft.com/office/drawing/2014/main" id="{42EB0487-D417-6244-B7A8-91A0266869EB}"/>
                        </a:ext>
                      </a:extLst>
                    </p:cNvPr>
                    <p:cNvSpPr/>
                    <p:nvPr/>
                  </p:nvSpPr>
                  <p:spPr>
                    <a:xfrm rot="16178586">
                      <a:off x="9026221" y="6747602"/>
                      <a:ext cx="184257" cy="184257"/>
                    </a:xfrm>
                    <a:prstGeom prst="arc">
                      <a:avLst/>
                    </a:prstGeom>
                    <a:ln w="31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350" b="0" i="0" u="none" strike="noStrike" kern="1200" cap="none" spc="0" normalizeH="0" baseline="0" noProof="0">
                        <a:ln>
                          <a:noFill/>
                        </a:ln>
                        <a:solidFill>
                          <a:prstClr val="black"/>
                        </a:solidFill>
                        <a:effectLst/>
                        <a:uLnTx/>
                        <a:uFillTx/>
                        <a:latin typeface="#9Slide03 AmpleSoft" panose="02000000000000000000" pitchFamily="2" charset="77"/>
                      </a:endParaRPr>
                    </a:p>
                  </p:txBody>
                </p:sp>
                <p:sp>
                  <p:nvSpPr>
                    <p:cNvPr id="66" name="Arc 65">
                      <a:extLst>
                        <a:ext uri="{FF2B5EF4-FFF2-40B4-BE49-F238E27FC236}">
                          <a16:creationId xmlns:a16="http://schemas.microsoft.com/office/drawing/2014/main" id="{54750D63-944A-8641-B17E-5C3F7FBFD87E}"/>
                        </a:ext>
                      </a:extLst>
                    </p:cNvPr>
                    <p:cNvSpPr/>
                    <p:nvPr/>
                  </p:nvSpPr>
                  <p:spPr>
                    <a:xfrm rot="16178586">
                      <a:off x="8972670" y="6696568"/>
                      <a:ext cx="296745" cy="296745"/>
                    </a:xfrm>
                    <a:prstGeom prst="arc">
                      <a:avLst/>
                    </a:prstGeom>
                    <a:ln w="31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350" b="0" i="0" u="none" strike="noStrike" kern="1200" cap="none" spc="0" normalizeH="0" baseline="0" noProof="0">
                        <a:ln>
                          <a:noFill/>
                        </a:ln>
                        <a:solidFill>
                          <a:prstClr val="black"/>
                        </a:solidFill>
                        <a:effectLst/>
                        <a:uLnTx/>
                        <a:uFillTx/>
                        <a:latin typeface="#9Slide03 AmpleSoft" panose="02000000000000000000" pitchFamily="2" charset="77"/>
                      </a:endParaRPr>
                    </a:p>
                  </p:txBody>
                </p:sp>
                <p:sp>
                  <p:nvSpPr>
                    <p:cNvPr id="67" name="Arc 66">
                      <a:extLst>
                        <a:ext uri="{FF2B5EF4-FFF2-40B4-BE49-F238E27FC236}">
                          <a16:creationId xmlns:a16="http://schemas.microsoft.com/office/drawing/2014/main" id="{768CCF87-7665-AB46-AD98-1C0B4BED0825}"/>
                        </a:ext>
                      </a:extLst>
                    </p:cNvPr>
                    <p:cNvSpPr/>
                    <p:nvPr/>
                  </p:nvSpPr>
                  <p:spPr>
                    <a:xfrm rot="16178586">
                      <a:off x="8922227" y="6651139"/>
                      <a:ext cx="391019" cy="391019"/>
                    </a:xfrm>
                    <a:prstGeom prst="arc">
                      <a:avLst/>
                    </a:prstGeom>
                    <a:ln w="31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350" b="0" i="0" u="none" strike="noStrike" kern="1200" cap="none" spc="0" normalizeH="0" baseline="0" noProof="0">
                        <a:ln>
                          <a:noFill/>
                        </a:ln>
                        <a:solidFill>
                          <a:prstClr val="black"/>
                        </a:solidFill>
                        <a:effectLst/>
                        <a:uLnTx/>
                        <a:uFillTx/>
                        <a:latin typeface="#9Slide03 AmpleSoft" panose="02000000000000000000" pitchFamily="2" charset="77"/>
                      </a:endParaRPr>
                    </a:p>
                  </p:txBody>
                </p:sp>
              </p:grpSp>
            </p:grpSp>
            <p:grpSp>
              <p:nvGrpSpPr>
                <p:cNvPr id="59" name="Group 58">
                  <a:extLst>
                    <a:ext uri="{FF2B5EF4-FFF2-40B4-BE49-F238E27FC236}">
                      <a16:creationId xmlns:a16="http://schemas.microsoft.com/office/drawing/2014/main" id="{94E29080-5337-F44F-AD24-27240266386E}"/>
                    </a:ext>
                  </a:extLst>
                </p:cNvPr>
                <p:cNvGrpSpPr/>
                <p:nvPr/>
              </p:nvGrpSpPr>
              <p:grpSpPr>
                <a:xfrm>
                  <a:off x="10347339" y="64979"/>
                  <a:ext cx="242900" cy="112818"/>
                  <a:chOff x="7740103" y="6564117"/>
                  <a:chExt cx="340218" cy="158422"/>
                </a:xfrm>
              </p:grpSpPr>
              <p:sp>
                <p:nvSpPr>
                  <p:cNvPr id="60" name="Rectangle 59">
                    <a:extLst>
                      <a:ext uri="{FF2B5EF4-FFF2-40B4-BE49-F238E27FC236}">
                        <a16:creationId xmlns:a16="http://schemas.microsoft.com/office/drawing/2014/main" id="{907C97B5-A50D-1E4D-89E7-807CC62159F7}"/>
                      </a:ext>
                    </a:extLst>
                  </p:cNvPr>
                  <p:cNvSpPr/>
                  <p:nvPr/>
                </p:nvSpPr>
                <p:spPr>
                  <a:xfrm>
                    <a:off x="7740103" y="6564117"/>
                    <a:ext cx="325458" cy="158422"/>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350" b="0" i="0" u="none" strike="noStrike" kern="1200" cap="none" spc="0" normalizeH="0" baseline="0" noProof="0">
                      <a:ln>
                        <a:noFill/>
                      </a:ln>
                      <a:solidFill>
                        <a:prstClr val="white"/>
                      </a:solidFill>
                      <a:effectLst/>
                      <a:uLnTx/>
                      <a:uFillTx/>
                      <a:latin typeface="#9Slide03 AmpleSoft" panose="02000000000000000000" pitchFamily="2" charset="77"/>
                    </a:endParaRPr>
                  </a:p>
                </p:txBody>
              </p:sp>
              <p:sp>
                <p:nvSpPr>
                  <p:cNvPr id="61" name="Rectangle 60">
                    <a:extLst>
                      <a:ext uri="{FF2B5EF4-FFF2-40B4-BE49-F238E27FC236}">
                        <a16:creationId xmlns:a16="http://schemas.microsoft.com/office/drawing/2014/main" id="{58F3C7E6-D25F-CC48-91DE-B5E30410E402}"/>
                      </a:ext>
                    </a:extLst>
                  </p:cNvPr>
                  <p:cNvSpPr/>
                  <p:nvPr/>
                </p:nvSpPr>
                <p:spPr>
                  <a:xfrm>
                    <a:off x="7751712" y="6573068"/>
                    <a:ext cx="302070" cy="141322"/>
                  </a:xfrm>
                  <a:prstGeom prst="rect">
                    <a:avLst/>
                  </a:prstGeom>
                  <a:solidFill>
                    <a:schemeClr val="bg2"/>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350" b="0" i="0" u="none" strike="noStrike" kern="1200" cap="none" spc="0" normalizeH="0" baseline="0" noProof="0" dirty="0">
                      <a:ln>
                        <a:noFill/>
                      </a:ln>
                      <a:solidFill>
                        <a:prstClr val="white"/>
                      </a:solidFill>
                      <a:effectLst/>
                      <a:uLnTx/>
                      <a:uFillTx/>
                      <a:latin typeface="#9Slide03 AmpleSoft" panose="02000000000000000000" pitchFamily="2" charset="77"/>
                    </a:endParaRPr>
                  </a:p>
                </p:txBody>
              </p:sp>
              <p:cxnSp>
                <p:nvCxnSpPr>
                  <p:cNvPr id="62" name="Straight Connector 61">
                    <a:extLst>
                      <a:ext uri="{FF2B5EF4-FFF2-40B4-BE49-F238E27FC236}">
                        <a16:creationId xmlns:a16="http://schemas.microsoft.com/office/drawing/2014/main" id="{B97FA494-5089-7B45-B2C1-5FC1384D6F5C}"/>
                      </a:ext>
                    </a:extLst>
                  </p:cNvPr>
                  <p:cNvCxnSpPr/>
                  <p:nvPr/>
                </p:nvCxnSpPr>
                <p:spPr>
                  <a:xfrm>
                    <a:off x="8080321" y="6609811"/>
                    <a:ext cx="0" cy="5954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grpSp>
        <p:sp>
          <p:nvSpPr>
            <p:cNvPr id="54" name="Rectangle 53">
              <a:extLst>
                <a:ext uri="{FF2B5EF4-FFF2-40B4-BE49-F238E27FC236}">
                  <a16:creationId xmlns:a16="http://schemas.microsoft.com/office/drawing/2014/main" id="{F36C973F-ACBB-A24E-A363-2E32854E8F26}"/>
                </a:ext>
              </a:extLst>
            </p:cNvPr>
            <p:cNvSpPr/>
            <p:nvPr/>
          </p:nvSpPr>
          <p:spPr>
            <a:xfrm>
              <a:off x="9268847" y="6476037"/>
              <a:ext cx="28800" cy="324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9Slide03 AmpleSoft" panose="02000000000000000000" pitchFamily="2" charset="77"/>
              </a:endParaRPr>
            </a:p>
          </p:txBody>
        </p:sp>
      </p:grpSp>
      <p:sp>
        <p:nvSpPr>
          <p:cNvPr id="72" name="TextBox 71">
            <a:extLst>
              <a:ext uri="{FF2B5EF4-FFF2-40B4-BE49-F238E27FC236}">
                <a16:creationId xmlns:a16="http://schemas.microsoft.com/office/drawing/2014/main" id="{F510E07C-4B6F-A24D-B399-9114FE6677F2}"/>
              </a:ext>
            </a:extLst>
          </p:cNvPr>
          <p:cNvSpPr txBox="1"/>
          <p:nvPr/>
        </p:nvSpPr>
        <p:spPr>
          <a:xfrm>
            <a:off x="2760293" y="1512494"/>
            <a:ext cx="4424078" cy="553998"/>
          </a:xfrm>
          <a:prstGeom prst="rect">
            <a:avLst/>
          </a:prstGeom>
          <a:noFill/>
          <a:ln w="6350">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PH" sz="3000" b="0" i="0" u="none" strike="noStrike" kern="1200" cap="none" spc="300" normalizeH="0" baseline="0" noProof="0">
                <a:ln w="3175">
                  <a:solidFill>
                    <a:prstClr val="black"/>
                  </a:solidFill>
                </a:ln>
                <a:solidFill>
                  <a:srgbClr val="F5F406"/>
                </a:solidFill>
                <a:effectLst/>
                <a:uLnTx/>
                <a:uFillTx/>
                <a:latin typeface="Aachen" panose="02020500000000000000" pitchFamily="18" charset="77"/>
                <a:ea typeface="Aachen" panose="02020500000000000000" pitchFamily="18" charset="77"/>
                <a:cs typeface="Aachen" panose="02020500000000000000" pitchFamily="18" charset="77"/>
              </a:rPr>
              <a:t>TỔNG</a:t>
            </a:r>
            <a:r>
              <a:rPr kumimoji="0" lang="en-PH" sz="3000" b="0" i="0" u="none" strike="noStrike" kern="1200" cap="none" spc="300" normalizeH="0" noProof="0">
                <a:ln w="3175">
                  <a:solidFill>
                    <a:prstClr val="black"/>
                  </a:solidFill>
                </a:ln>
                <a:solidFill>
                  <a:srgbClr val="F5F406"/>
                </a:solidFill>
                <a:effectLst/>
                <a:uLnTx/>
                <a:uFillTx/>
                <a:latin typeface="Aachen" panose="02020500000000000000" pitchFamily="18" charset="77"/>
                <a:ea typeface="Aachen" panose="02020500000000000000" pitchFamily="18" charset="77"/>
                <a:cs typeface="Aachen" panose="02020500000000000000" pitchFamily="18" charset="77"/>
              </a:rPr>
              <a:t> QUAN</a:t>
            </a:r>
            <a:endParaRPr kumimoji="0" lang="en-PH" sz="3000" b="0" i="0" u="none" strike="noStrike" kern="1200" cap="none" spc="300" normalizeH="0" baseline="0" noProof="0" dirty="0">
              <a:ln w="3175">
                <a:solidFill>
                  <a:prstClr val="black"/>
                </a:solidFill>
              </a:ln>
              <a:solidFill>
                <a:srgbClr val="F5F406"/>
              </a:solidFill>
              <a:effectLst/>
              <a:uLnTx/>
              <a:uFillTx/>
              <a:latin typeface="Aachen" panose="02020500000000000000" pitchFamily="18" charset="77"/>
              <a:ea typeface="Aachen" panose="02020500000000000000" pitchFamily="18" charset="77"/>
              <a:cs typeface="Aachen" panose="02020500000000000000" pitchFamily="18" charset="77"/>
            </a:endParaRPr>
          </a:p>
        </p:txBody>
      </p:sp>
      <p:sp>
        <p:nvSpPr>
          <p:cNvPr id="73" name="Rectangle 72">
            <a:extLst>
              <a:ext uri="{FF2B5EF4-FFF2-40B4-BE49-F238E27FC236}">
                <a16:creationId xmlns:a16="http://schemas.microsoft.com/office/drawing/2014/main" id="{84B10F7F-690C-6E4D-B552-8BDF7A316FED}"/>
              </a:ext>
            </a:extLst>
          </p:cNvPr>
          <p:cNvSpPr/>
          <p:nvPr/>
        </p:nvSpPr>
        <p:spPr>
          <a:xfrm>
            <a:off x="3016815" y="1720353"/>
            <a:ext cx="18000" cy="324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9Slide03 AmpleSoft" panose="02000000000000000000" pitchFamily="2" charset="77"/>
            </a:endParaRPr>
          </a:p>
        </p:txBody>
      </p:sp>
      <p:grpSp>
        <p:nvGrpSpPr>
          <p:cNvPr id="74" name="Group 73">
            <a:extLst>
              <a:ext uri="{FF2B5EF4-FFF2-40B4-BE49-F238E27FC236}">
                <a16:creationId xmlns:a16="http://schemas.microsoft.com/office/drawing/2014/main" id="{2C62AB96-1F17-7345-BE54-B993EE4B78DF}"/>
              </a:ext>
            </a:extLst>
          </p:cNvPr>
          <p:cNvGrpSpPr/>
          <p:nvPr/>
        </p:nvGrpSpPr>
        <p:grpSpPr>
          <a:xfrm>
            <a:off x="2921198" y="2135311"/>
            <a:ext cx="6295123" cy="369332"/>
            <a:chOff x="6389806" y="2263116"/>
            <a:chExt cx="6728643" cy="369332"/>
          </a:xfrm>
        </p:grpSpPr>
        <p:sp>
          <p:nvSpPr>
            <p:cNvPr id="75" name="Graphic 553">
              <a:extLst>
                <a:ext uri="{FF2B5EF4-FFF2-40B4-BE49-F238E27FC236}">
                  <a16:creationId xmlns:a16="http://schemas.microsoft.com/office/drawing/2014/main" id="{6E33A853-6697-424B-8DB5-6A68FEABB6D0}"/>
                </a:ext>
              </a:extLst>
            </p:cNvPr>
            <p:cNvSpPr/>
            <p:nvPr/>
          </p:nvSpPr>
          <p:spPr>
            <a:xfrm>
              <a:off x="6389806" y="2356840"/>
              <a:ext cx="198454" cy="197653"/>
            </a:xfrm>
            <a:custGeom>
              <a:avLst/>
              <a:gdLst>
                <a:gd name="connsiteX0" fmla="*/ 150688 w 1786592"/>
                <a:gd name="connsiteY0" fmla="*/ 1041318 h 1779379"/>
                <a:gd name="connsiteX1" fmla="*/ 742613 w 1786592"/>
                <a:gd name="connsiteY1" fmla="*/ 1628691 h 1779379"/>
                <a:gd name="connsiteX2" fmla="*/ 893301 w 1786592"/>
                <a:gd name="connsiteY2" fmla="*/ 1779380 h 1779379"/>
                <a:gd name="connsiteX3" fmla="*/ 1043990 w 1786592"/>
                <a:gd name="connsiteY3" fmla="*/ 1628691 h 1779379"/>
                <a:gd name="connsiteX4" fmla="*/ 1635904 w 1786592"/>
                <a:gd name="connsiteY4" fmla="*/ 1039439 h 1779379"/>
                <a:gd name="connsiteX5" fmla="*/ 1786593 w 1786592"/>
                <a:gd name="connsiteY5" fmla="*/ 888749 h 1779379"/>
                <a:gd name="connsiteX6" fmla="*/ 1635904 w 1786592"/>
                <a:gd name="connsiteY6" fmla="*/ 738060 h 1779379"/>
                <a:gd name="connsiteX7" fmla="*/ 1043990 w 1786592"/>
                <a:gd name="connsiteY7" fmla="*/ 150688 h 1779379"/>
                <a:gd name="connsiteX8" fmla="*/ 893301 w 1786592"/>
                <a:gd name="connsiteY8" fmla="*/ 0 h 1779379"/>
                <a:gd name="connsiteX9" fmla="*/ 742613 w 1786592"/>
                <a:gd name="connsiteY9" fmla="*/ 150688 h 1779379"/>
                <a:gd name="connsiteX10" fmla="*/ 150688 w 1786592"/>
                <a:gd name="connsiteY10" fmla="*/ 739943 h 1779379"/>
                <a:gd name="connsiteX11" fmla="*/ 0 w 1786592"/>
                <a:gd name="connsiteY11" fmla="*/ 890631 h 1779379"/>
                <a:gd name="connsiteX12" fmla="*/ 150688 w 1786592"/>
                <a:gd name="connsiteY12" fmla="*/ 1041318 h 1779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86592" h="1779379">
                  <a:moveTo>
                    <a:pt x="150688" y="1041318"/>
                  </a:moveTo>
                  <a:cubicBezTo>
                    <a:pt x="477060" y="1041318"/>
                    <a:pt x="742613" y="1304832"/>
                    <a:pt x="742613" y="1628691"/>
                  </a:cubicBezTo>
                  <a:cubicBezTo>
                    <a:pt x="742613" y="1711881"/>
                    <a:pt x="810061" y="1779380"/>
                    <a:pt x="893301" y="1779380"/>
                  </a:cubicBezTo>
                  <a:cubicBezTo>
                    <a:pt x="976532" y="1779380"/>
                    <a:pt x="1043990" y="1711881"/>
                    <a:pt x="1043990" y="1628691"/>
                  </a:cubicBezTo>
                  <a:cubicBezTo>
                    <a:pt x="1043990" y="1303767"/>
                    <a:pt x="1309533" y="1039439"/>
                    <a:pt x="1635904" y="1039439"/>
                  </a:cubicBezTo>
                  <a:cubicBezTo>
                    <a:pt x="1719145" y="1039439"/>
                    <a:pt x="1786593" y="971941"/>
                    <a:pt x="1786593" y="888749"/>
                  </a:cubicBezTo>
                  <a:cubicBezTo>
                    <a:pt x="1786593" y="805516"/>
                    <a:pt x="1719145" y="738060"/>
                    <a:pt x="1635904" y="738060"/>
                  </a:cubicBezTo>
                  <a:cubicBezTo>
                    <a:pt x="1309533" y="738060"/>
                    <a:pt x="1043990" y="474551"/>
                    <a:pt x="1043990" y="150688"/>
                  </a:cubicBezTo>
                  <a:cubicBezTo>
                    <a:pt x="1043990" y="67457"/>
                    <a:pt x="976532" y="0"/>
                    <a:pt x="893301" y="0"/>
                  </a:cubicBezTo>
                  <a:cubicBezTo>
                    <a:pt x="810061" y="0"/>
                    <a:pt x="742613" y="67457"/>
                    <a:pt x="742613" y="150688"/>
                  </a:cubicBezTo>
                  <a:cubicBezTo>
                    <a:pt x="742613" y="475611"/>
                    <a:pt x="477060" y="739943"/>
                    <a:pt x="150688" y="739943"/>
                  </a:cubicBezTo>
                  <a:cubicBezTo>
                    <a:pt x="67458" y="739943"/>
                    <a:pt x="0" y="807400"/>
                    <a:pt x="0" y="890631"/>
                  </a:cubicBezTo>
                  <a:cubicBezTo>
                    <a:pt x="0" y="973863"/>
                    <a:pt x="67458" y="1041318"/>
                    <a:pt x="150688" y="1041318"/>
                  </a:cubicBezTo>
                  <a:close/>
                </a:path>
              </a:pathLst>
            </a:custGeom>
            <a:solidFill>
              <a:srgbClr val="FDFE00"/>
            </a:solidFill>
            <a:ln w="3175" cap="flat">
              <a:solidFill>
                <a:schemeClr val="tx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black"/>
                </a:solidFill>
                <a:effectLst/>
                <a:uLnTx/>
                <a:uFillTx/>
                <a:latin typeface="#9Slide03 AmpleSoft" panose="02000000000000000000" pitchFamily="2" charset="77"/>
              </a:endParaRPr>
            </a:p>
          </p:txBody>
        </p:sp>
        <p:sp>
          <p:nvSpPr>
            <p:cNvPr id="76" name="TextBox 75">
              <a:extLst>
                <a:ext uri="{FF2B5EF4-FFF2-40B4-BE49-F238E27FC236}">
                  <a16:creationId xmlns:a16="http://schemas.microsoft.com/office/drawing/2014/main" id="{25061CD5-79A3-A84E-BF14-FA6D16EE0F74}"/>
                </a:ext>
              </a:extLst>
            </p:cNvPr>
            <p:cNvSpPr txBox="1"/>
            <p:nvPr/>
          </p:nvSpPr>
          <p:spPr>
            <a:xfrm>
              <a:off x="6702958" y="2263116"/>
              <a:ext cx="6415491" cy="369332"/>
            </a:xfrm>
            <a:prstGeom prst="rect">
              <a:avLst/>
            </a:prstGeom>
            <a:solidFill>
              <a:schemeClr val="accent2">
                <a:lumMod val="40000"/>
                <a:lumOff val="60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PH" sz="1800" b="0" i="0" u="none" strike="noStrike" kern="1200" cap="none" spc="0" normalizeH="0" baseline="0" noProof="0">
                  <a:ln>
                    <a:noFill/>
                  </a:ln>
                  <a:solidFill>
                    <a:prstClr val="black"/>
                  </a:solidFill>
                  <a:effectLst/>
                  <a:uLnTx/>
                  <a:uFillTx/>
                  <a:latin typeface="#9Slide03 AmpleSoft" panose="02000000000000000000" pitchFamily="2" charset="77"/>
                </a:rPr>
                <a:t>1. Giới thiệu</a:t>
              </a:r>
              <a:endParaRPr kumimoji="0" lang="en-PH" sz="1800" b="0" i="0" u="none" strike="noStrike" kern="1200" cap="none" spc="0" normalizeH="0" baseline="0" noProof="0" dirty="0">
                <a:ln>
                  <a:noFill/>
                </a:ln>
                <a:solidFill>
                  <a:prstClr val="black"/>
                </a:solidFill>
                <a:effectLst/>
                <a:uLnTx/>
                <a:uFillTx/>
                <a:latin typeface="#9Slide03 AmpleSoft" panose="02000000000000000000" pitchFamily="2" charset="77"/>
                <a:cs typeface="Arial" panose="020B0604020202020204" pitchFamily="34" charset="0"/>
              </a:endParaRPr>
            </a:p>
          </p:txBody>
        </p:sp>
      </p:grpSp>
      <p:grpSp>
        <p:nvGrpSpPr>
          <p:cNvPr id="77" name="Group 76">
            <a:extLst>
              <a:ext uri="{FF2B5EF4-FFF2-40B4-BE49-F238E27FC236}">
                <a16:creationId xmlns:a16="http://schemas.microsoft.com/office/drawing/2014/main" id="{4D68D15A-6D95-8F42-BA54-B28FD085D6EB}"/>
              </a:ext>
            </a:extLst>
          </p:cNvPr>
          <p:cNvGrpSpPr/>
          <p:nvPr/>
        </p:nvGrpSpPr>
        <p:grpSpPr>
          <a:xfrm>
            <a:off x="2921102" y="2651176"/>
            <a:ext cx="6295123" cy="369332"/>
            <a:chOff x="6389806" y="2263116"/>
            <a:chExt cx="6728643" cy="369332"/>
          </a:xfrm>
          <a:solidFill>
            <a:schemeClr val="accent3">
              <a:lumMod val="20000"/>
              <a:lumOff val="80000"/>
            </a:schemeClr>
          </a:solidFill>
        </p:grpSpPr>
        <p:sp>
          <p:nvSpPr>
            <p:cNvPr id="78" name="Graphic 553">
              <a:extLst>
                <a:ext uri="{FF2B5EF4-FFF2-40B4-BE49-F238E27FC236}">
                  <a16:creationId xmlns:a16="http://schemas.microsoft.com/office/drawing/2014/main" id="{58E9988C-3842-DB42-9FEA-6E8DDAC3114A}"/>
                </a:ext>
              </a:extLst>
            </p:cNvPr>
            <p:cNvSpPr/>
            <p:nvPr/>
          </p:nvSpPr>
          <p:spPr>
            <a:xfrm>
              <a:off x="6389806" y="2356840"/>
              <a:ext cx="198454" cy="197653"/>
            </a:xfrm>
            <a:custGeom>
              <a:avLst/>
              <a:gdLst>
                <a:gd name="connsiteX0" fmla="*/ 150688 w 1786592"/>
                <a:gd name="connsiteY0" fmla="*/ 1041318 h 1779379"/>
                <a:gd name="connsiteX1" fmla="*/ 742613 w 1786592"/>
                <a:gd name="connsiteY1" fmla="*/ 1628691 h 1779379"/>
                <a:gd name="connsiteX2" fmla="*/ 893301 w 1786592"/>
                <a:gd name="connsiteY2" fmla="*/ 1779380 h 1779379"/>
                <a:gd name="connsiteX3" fmla="*/ 1043990 w 1786592"/>
                <a:gd name="connsiteY3" fmla="*/ 1628691 h 1779379"/>
                <a:gd name="connsiteX4" fmla="*/ 1635904 w 1786592"/>
                <a:gd name="connsiteY4" fmla="*/ 1039439 h 1779379"/>
                <a:gd name="connsiteX5" fmla="*/ 1786593 w 1786592"/>
                <a:gd name="connsiteY5" fmla="*/ 888749 h 1779379"/>
                <a:gd name="connsiteX6" fmla="*/ 1635904 w 1786592"/>
                <a:gd name="connsiteY6" fmla="*/ 738060 h 1779379"/>
                <a:gd name="connsiteX7" fmla="*/ 1043990 w 1786592"/>
                <a:gd name="connsiteY7" fmla="*/ 150688 h 1779379"/>
                <a:gd name="connsiteX8" fmla="*/ 893301 w 1786592"/>
                <a:gd name="connsiteY8" fmla="*/ 0 h 1779379"/>
                <a:gd name="connsiteX9" fmla="*/ 742613 w 1786592"/>
                <a:gd name="connsiteY9" fmla="*/ 150688 h 1779379"/>
                <a:gd name="connsiteX10" fmla="*/ 150688 w 1786592"/>
                <a:gd name="connsiteY10" fmla="*/ 739943 h 1779379"/>
                <a:gd name="connsiteX11" fmla="*/ 0 w 1786592"/>
                <a:gd name="connsiteY11" fmla="*/ 890631 h 1779379"/>
                <a:gd name="connsiteX12" fmla="*/ 150688 w 1786592"/>
                <a:gd name="connsiteY12" fmla="*/ 1041318 h 1779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86592" h="1779379">
                  <a:moveTo>
                    <a:pt x="150688" y="1041318"/>
                  </a:moveTo>
                  <a:cubicBezTo>
                    <a:pt x="477060" y="1041318"/>
                    <a:pt x="742613" y="1304832"/>
                    <a:pt x="742613" y="1628691"/>
                  </a:cubicBezTo>
                  <a:cubicBezTo>
                    <a:pt x="742613" y="1711881"/>
                    <a:pt x="810061" y="1779380"/>
                    <a:pt x="893301" y="1779380"/>
                  </a:cubicBezTo>
                  <a:cubicBezTo>
                    <a:pt x="976532" y="1779380"/>
                    <a:pt x="1043990" y="1711881"/>
                    <a:pt x="1043990" y="1628691"/>
                  </a:cubicBezTo>
                  <a:cubicBezTo>
                    <a:pt x="1043990" y="1303767"/>
                    <a:pt x="1309533" y="1039439"/>
                    <a:pt x="1635904" y="1039439"/>
                  </a:cubicBezTo>
                  <a:cubicBezTo>
                    <a:pt x="1719145" y="1039439"/>
                    <a:pt x="1786593" y="971941"/>
                    <a:pt x="1786593" y="888749"/>
                  </a:cubicBezTo>
                  <a:cubicBezTo>
                    <a:pt x="1786593" y="805516"/>
                    <a:pt x="1719145" y="738060"/>
                    <a:pt x="1635904" y="738060"/>
                  </a:cubicBezTo>
                  <a:cubicBezTo>
                    <a:pt x="1309533" y="738060"/>
                    <a:pt x="1043990" y="474551"/>
                    <a:pt x="1043990" y="150688"/>
                  </a:cubicBezTo>
                  <a:cubicBezTo>
                    <a:pt x="1043990" y="67457"/>
                    <a:pt x="976532" y="0"/>
                    <a:pt x="893301" y="0"/>
                  </a:cubicBezTo>
                  <a:cubicBezTo>
                    <a:pt x="810061" y="0"/>
                    <a:pt x="742613" y="67457"/>
                    <a:pt x="742613" y="150688"/>
                  </a:cubicBezTo>
                  <a:cubicBezTo>
                    <a:pt x="742613" y="475611"/>
                    <a:pt x="477060" y="739943"/>
                    <a:pt x="150688" y="739943"/>
                  </a:cubicBezTo>
                  <a:cubicBezTo>
                    <a:pt x="67458" y="739943"/>
                    <a:pt x="0" y="807400"/>
                    <a:pt x="0" y="890631"/>
                  </a:cubicBezTo>
                  <a:cubicBezTo>
                    <a:pt x="0" y="973863"/>
                    <a:pt x="67458" y="1041318"/>
                    <a:pt x="150688" y="1041318"/>
                  </a:cubicBezTo>
                  <a:close/>
                </a:path>
              </a:pathLst>
            </a:custGeom>
            <a:grpFill/>
            <a:ln w="3175" cap="flat">
              <a:solidFill>
                <a:schemeClr val="tx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black"/>
                </a:solidFill>
                <a:effectLst/>
                <a:uLnTx/>
                <a:uFillTx/>
                <a:latin typeface="#9Slide03 AmpleSoft" panose="02000000000000000000" pitchFamily="2" charset="77"/>
              </a:endParaRPr>
            </a:p>
          </p:txBody>
        </p:sp>
        <p:sp>
          <p:nvSpPr>
            <p:cNvPr id="79" name="TextBox 78">
              <a:extLst>
                <a:ext uri="{FF2B5EF4-FFF2-40B4-BE49-F238E27FC236}">
                  <a16:creationId xmlns:a16="http://schemas.microsoft.com/office/drawing/2014/main" id="{059B2EF2-49C1-2B42-AFB3-A3E258418A25}"/>
                </a:ext>
              </a:extLst>
            </p:cNvPr>
            <p:cNvSpPr txBox="1"/>
            <p:nvPr/>
          </p:nvSpPr>
          <p:spPr>
            <a:xfrm>
              <a:off x="6702958" y="2263116"/>
              <a:ext cx="6415491" cy="369332"/>
            </a:xfrm>
            <a:prstGeom prst="rect">
              <a:avLst/>
            </a:prstGeom>
            <a:grp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PH" sz="1800" b="0" i="0" u="none" strike="noStrike" kern="1200" cap="none" spc="0" normalizeH="0" baseline="0" noProof="0">
                  <a:ln>
                    <a:noFill/>
                  </a:ln>
                  <a:solidFill>
                    <a:prstClr val="black"/>
                  </a:solidFill>
                  <a:effectLst/>
                  <a:uLnTx/>
                  <a:uFillTx/>
                  <a:latin typeface="#9Slide03 AmpleSoft" panose="02000000000000000000" pitchFamily="2" charset="77"/>
                </a:rPr>
                <a:t>2. Nghiên cứu liên quan</a:t>
              </a:r>
              <a:endParaRPr kumimoji="0" lang="en-PH" sz="1800" b="0" i="0" u="none" strike="noStrike" kern="1200" cap="none" spc="0" normalizeH="0" baseline="0" noProof="0" dirty="0">
                <a:ln>
                  <a:noFill/>
                </a:ln>
                <a:solidFill>
                  <a:prstClr val="black"/>
                </a:solidFill>
                <a:effectLst/>
                <a:uLnTx/>
                <a:uFillTx/>
                <a:latin typeface="#9Slide03 AmpleSoft" panose="02000000000000000000" pitchFamily="2" charset="77"/>
                <a:cs typeface="Arial" panose="020B0604020202020204" pitchFamily="34" charset="0"/>
              </a:endParaRPr>
            </a:p>
          </p:txBody>
        </p:sp>
      </p:grpSp>
      <p:grpSp>
        <p:nvGrpSpPr>
          <p:cNvPr id="80" name="Group 79">
            <a:extLst>
              <a:ext uri="{FF2B5EF4-FFF2-40B4-BE49-F238E27FC236}">
                <a16:creationId xmlns:a16="http://schemas.microsoft.com/office/drawing/2014/main" id="{858CAB94-9BF4-6F48-810A-F9E62B6F1A28}"/>
              </a:ext>
            </a:extLst>
          </p:cNvPr>
          <p:cNvGrpSpPr/>
          <p:nvPr/>
        </p:nvGrpSpPr>
        <p:grpSpPr>
          <a:xfrm>
            <a:off x="2921102" y="3142286"/>
            <a:ext cx="6295123" cy="369332"/>
            <a:chOff x="6389806" y="2263116"/>
            <a:chExt cx="6728643" cy="369332"/>
          </a:xfrm>
          <a:solidFill>
            <a:schemeClr val="accent4">
              <a:lumMod val="40000"/>
              <a:lumOff val="60000"/>
            </a:schemeClr>
          </a:solidFill>
        </p:grpSpPr>
        <p:sp>
          <p:nvSpPr>
            <p:cNvPr id="81" name="Graphic 553">
              <a:extLst>
                <a:ext uri="{FF2B5EF4-FFF2-40B4-BE49-F238E27FC236}">
                  <a16:creationId xmlns:a16="http://schemas.microsoft.com/office/drawing/2014/main" id="{6143D7FA-5C16-5F4A-8DE9-C0DFF2827A9C}"/>
                </a:ext>
              </a:extLst>
            </p:cNvPr>
            <p:cNvSpPr/>
            <p:nvPr/>
          </p:nvSpPr>
          <p:spPr>
            <a:xfrm>
              <a:off x="6389806" y="2356840"/>
              <a:ext cx="198454" cy="197653"/>
            </a:xfrm>
            <a:custGeom>
              <a:avLst/>
              <a:gdLst>
                <a:gd name="connsiteX0" fmla="*/ 150688 w 1786592"/>
                <a:gd name="connsiteY0" fmla="*/ 1041318 h 1779379"/>
                <a:gd name="connsiteX1" fmla="*/ 742613 w 1786592"/>
                <a:gd name="connsiteY1" fmla="*/ 1628691 h 1779379"/>
                <a:gd name="connsiteX2" fmla="*/ 893301 w 1786592"/>
                <a:gd name="connsiteY2" fmla="*/ 1779380 h 1779379"/>
                <a:gd name="connsiteX3" fmla="*/ 1043990 w 1786592"/>
                <a:gd name="connsiteY3" fmla="*/ 1628691 h 1779379"/>
                <a:gd name="connsiteX4" fmla="*/ 1635904 w 1786592"/>
                <a:gd name="connsiteY4" fmla="*/ 1039439 h 1779379"/>
                <a:gd name="connsiteX5" fmla="*/ 1786593 w 1786592"/>
                <a:gd name="connsiteY5" fmla="*/ 888749 h 1779379"/>
                <a:gd name="connsiteX6" fmla="*/ 1635904 w 1786592"/>
                <a:gd name="connsiteY6" fmla="*/ 738060 h 1779379"/>
                <a:gd name="connsiteX7" fmla="*/ 1043990 w 1786592"/>
                <a:gd name="connsiteY7" fmla="*/ 150688 h 1779379"/>
                <a:gd name="connsiteX8" fmla="*/ 893301 w 1786592"/>
                <a:gd name="connsiteY8" fmla="*/ 0 h 1779379"/>
                <a:gd name="connsiteX9" fmla="*/ 742613 w 1786592"/>
                <a:gd name="connsiteY9" fmla="*/ 150688 h 1779379"/>
                <a:gd name="connsiteX10" fmla="*/ 150688 w 1786592"/>
                <a:gd name="connsiteY10" fmla="*/ 739943 h 1779379"/>
                <a:gd name="connsiteX11" fmla="*/ 0 w 1786592"/>
                <a:gd name="connsiteY11" fmla="*/ 890631 h 1779379"/>
                <a:gd name="connsiteX12" fmla="*/ 150688 w 1786592"/>
                <a:gd name="connsiteY12" fmla="*/ 1041318 h 1779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86592" h="1779379">
                  <a:moveTo>
                    <a:pt x="150688" y="1041318"/>
                  </a:moveTo>
                  <a:cubicBezTo>
                    <a:pt x="477060" y="1041318"/>
                    <a:pt x="742613" y="1304832"/>
                    <a:pt x="742613" y="1628691"/>
                  </a:cubicBezTo>
                  <a:cubicBezTo>
                    <a:pt x="742613" y="1711881"/>
                    <a:pt x="810061" y="1779380"/>
                    <a:pt x="893301" y="1779380"/>
                  </a:cubicBezTo>
                  <a:cubicBezTo>
                    <a:pt x="976532" y="1779380"/>
                    <a:pt x="1043990" y="1711881"/>
                    <a:pt x="1043990" y="1628691"/>
                  </a:cubicBezTo>
                  <a:cubicBezTo>
                    <a:pt x="1043990" y="1303767"/>
                    <a:pt x="1309533" y="1039439"/>
                    <a:pt x="1635904" y="1039439"/>
                  </a:cubicBezTo>
                  <a:cubicBezTo>
                    <a:pt x="1719145" y="1039439"/>
                    <a:pt x="1786593" y="971941"/>
                    <a:pt x="1786593" y="888749"/>
                  </a:cubicBezTo>
                  <a:cubicBezTo>
                    <a:pt x="1786593" y="805516"/>
                    <a:pt x="1719145" y="738060"/>
                    <a:pt x="1635904" y="738060"/>
                  </a:cubicBezTo>
                  <a:cubicBezTo>
                    <a:pt x="1309533" y="738060"/>
                    <a:pt x="1043990" y="474551"/>
                    <a:pt x="1043990" y="150688"/>
                  </a:cubicBezTo>
                  <a:cubicBezTo>
                    <a:pt x="1043990" y="67457"/>
                    <a:pt x="976532" y="0"/>
                    <a:pt x="893301" y="0"/>
                  </a:cubicBezTo>
                  <a:cubicBezTo>
                    <a:pt x="810061" y="0"/>
                    <a:pt x="742613" y="67457"/>
                    <a:pt x="742613" y="150688"/>
                  </a:cubicBezTo>
                  <a:cubicBezTo>
                    <a:pt x="742613" y="475611"/>
                    <a:pt x="477060" y="739943"/>
                    <a:pt x="150688" y="739943"/>
                  </a:cubicBezTo>
                  <a:cubicBezTo>
                    <a:pt x="67458" y="739943"/>
                    <a:pt x="0" y="807400"/>
                    <a:pt x="0" y="890631"/>
                  </a:cubicBezTo>
                  <a:cubicBezTo>
                    <a:pt x="0" y="973863"/>
                    <a:pt x="67458" y="1041318"/>
                    <a:pt x="150688" y="1041318"/>
                  </a:cubicBezTo>
                  <a:close/>
                </a:path>
              </a:pathLst>
            </a:custGeom>
            <a:grpFill/>
            <a:ln w="3175" cap="flat">
              <a:solidFill>
                <a:schemeClr val="tx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black"/>
                </a:solidFill>
                <a:effectLst/>
                <a:uLnTx/>
                <a:uFillTx/>
                <a:latin typeface="#9Slide03 AmpleSoft" panose="02000000000000000000" pitchFamily="2" charset="77"/>
              </a:endParaRPr>
            </a:p>
          </p:txBody>
        </p:sp>
        <p:sp>
          <p:nvSpPr>
            <p:cNvPr id="82" name="TextBox 81">
              <a:extLst>
                <a:ext uri="{FF2B5EF4-FFF2-40B4-BE49-F238E27FC236}">
                  <a16:creationId xmlns:a16="http://schemas.microsoft.com/office/drawing/2014/main" id="{3409AE07-3390-6649-831F-AC023D3361F9}"/>
                </a:ext>
              </a:extLst>
            </p:cNvPr>
            <p:cNvSpPr txBox="1"/>
            <p:nvPr/>
          </p:nvSpPr>
          <p:spPr>
            <a:xfrm>
              <a:off x="6702958" y="2263116"/>
              <a:ext cx="6415491" cy="369332"/>
            </a:xfrm>
            <a:prstGeom prst="rect">
              <a:avLst/>
            </a:prstGeom>
            <a:grp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PH">
                  <a:solidFill>
                    <a:prstClr val="black"/>
                  </a:solidFill>
                  <a:latin typeface="#9Slide03 AmpleSoft" panose="02000000000000000000" pitchFamily="2" charset="77"/>
                </a:rPr>
                <a:t>3. Dữ liệu Palette-and-Text (PAT)</a:t>
              </a:r>
              <a:endParaRPr kumimoji="0" lang="en-PH" sz="1800" b="0" i="0" u="none" strike="noStrike" kern="1200" cap="none" spc="0" normalizeH="0" baseline="0" noProof="0" dirty="0">
                <a:ln>
                  <a:noFill/>
                </a:ln>
                <a:solidFill>
                  <a:prstClr val="black"/>
                </a:solidFill>
                <a:effectLst/>
                <a:uLnTx/>
                <a:uFillTx/>
                <a:latin typeface="#9Slide03 AmpleSoft" panose="02000000000000000000" pitchFamily="2" charset="77"/>
                <a:cs typeface="Arial" panose="020B0604020202020204" pitchFamily="34" charset="0"/>
              </a:endParaRPr>
            </a:p>
          </p:txBody>
        </p:sp>
      </p:grpSp>
      <p:grpSp>
        <p:nvGrpSpPr>
          <p:cNvPr id="83" name="Group 82">
            <a:extLst>
              <a:ext uri="{FF2B5EF4-FFF2-40B4-BE49-F238E27FC236}">
                <a16:creationId xmlns:a16="http://schemas.microsoft.com/office/drawing/2014/main" id="{611A53BF-A8F8-D241-A96E-EE7A1465F0EC}"/>
              </a:ext>
            </a:extLst>
          </p:cNvPr>
          <p:cNvGrpSpPr/>
          <p:nvPr/>
        </p:nvGrpSpPr>
        <p:grpSpPr>
          <a:xfrm>
            <a:off x="2921198" y="3674682"/>
            <a:ext cx="6295123" cy="369332"/>
            <a:chOff x="6389806" y="2263116"/>
            <a:chExt cx="6728643" cy="369332"/>
          </a:xfrm>
          <a:solidFill>
            <a:schemeClr val="accent5">
              <a:lumMod val="40000"/>
              <a:lumOff val="60000"/>
            </a:schemeClr>
          </a:solidFill>
        </p:grpSpPr>
        <p:sp>
          <p:nvSpPr>
            <p:cNvPr id="84" name="Graphic 553">
              <a:extLst>
                <a:ext uri="{FF2B5EF4-FFF2-40B4-BE49-F238E27FC236}">
                  <a16:creationId xmlns:a16="http://schemas.microsoft.com/office/drawing/2014/main" id="{C5E49ADB-D012-0840-8F57-98D6C808E968}"/>
                </a:ext>
              </a:extLst>
            </p:cNvPr>
            <p:cNvSpPr/>
            <p:nvPr/>
          </p:nvSpPr>
          <p:spPr>
            <a:xfrm>
              <a:off x="6389806" y="2356840"/>
              <a:ext cx="198454" cy="197653"/>
            </a:xfrm>
            <a:custGeom>
              <a:avLst/>
              <a:gdLst>
                <a:gd name="connsiteX0" fmla="*/ 150688 w 1786592"/>
                <a:gd name="connsiteY0" fmla="*/ 1041318 h 1779379"/>
                <a:gd name="connsiteX1" fmla="*/ 742613 w 1786592"/>
                <a:gd name="connsiteY1" fmla="*/ 1628691 h 1779379"/>
                <a:gd name="connsiteX2" fmla="*/ 893301 w 1786592"/>
                <a:gd name="connsiteY2" fmla="*/ 1779380 h 1779379"/>
                <a:gd name="connsiteX3" fmla="*/ 1043990 w 1786592"/>
                <a:gd name="connsiteY3" fmla="*/ 1628691 h 1779379"/>
                <a:gd name="connsiteX4" fmla="*/ 1635904 w 1786592"/>
                <a:gd name="connsiteY4" fmla="*/ 1039439 h 1779379"/>
                <a:gd name="connsiteX5" fmla="*/ 1786593 w 1786592"/>
                <a:gd name="connsiteY5" fmla="*/ 888749 h 1779379"/>
                <a:gd name="connsiteX6" fmla="*/ 1635904 w 1786592"/>
                <a:gd name="connsiteY6" fmla="*/ 738060 h 1779379"/>
                <a:gd name="connsiteX7" fmla="*/ 1043990 w 1786592"/>
                <a:gd name="connsiteY7" fmla="*/ 150688 h 1779379"/>
                <a:gd name="connsiteX8" fmla="*/ 893301 w 1786592"/>
                <a:gd name="connsiteY8" fmla="*/ 0 h 1779379"/>
                <a:gd name="connsiteX9" fmla="*/ 742613 w 1786592"/>
                <a:gd name="connsiteY9" fmla="*/ 150688 h 1779379"/>
                <a:gd name="connsiteX10" fmla="*/ 150688 w 1786592"/>
                <a:gd name="connsiteY10" fmla="*/ 739943 h 1779379"/>
                <a:gd name="connsiteX11" fmla="*/ 0 w 1786592"/>
                <a:gd name="connsiteY11" fmla="*/ 890631 h 1779379"/>
                <a:gd name="connsiteX12" fmla="*/ 150688 w 1786592"/>
                <a:gd name="connsiteY12" fmla="*/ 1041318 h 1779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86592" h="1779379">
                  <a:moveTo>
                    <a:pt x="150688" y="1041318"/>
                  </a:moveTo>
                  <a:cubicBezTo>
                    <a:pt x="477060" y="1041318"/>
                    <a:pt x="742613" y="1304832"/>
                    <a:pt x="742613" y="1628691"/>
                  </a:cubicBezTo>
                  <a:cubicBezTo>
                    <a:pt x="742613" y="1711881"/>
                    <a:pt x="810061" y="1779380"/>
                    <a:pt x="893301" y="1779380"/>
                  </a:cubicBezTo>
                  <a:cubicBezTo>
                    <a:pt x="976532" y="1779380"/>
                    <a:pt x="1043990" y="1711881"/>
                    <a:pt x="1043990" y="1628691"/>
                  </a:cubicBezTo>
                  <a:cubicBezTo>
                    <a:pt x="1043990" y="1303767"/>
                    <a:pt x="1309533" y="1039439"/>
                    <a:pt x="1635904" y="1039439"/>
                  </a:cubicBezTo>
                  <a:cubicBezTo>
                    <a:pt x="1719145" y="1039439"/>
                    <a:pt x="1786593" y="971941"/>
                    <a:pt x="1786593" y="888749"/>
                  </a:cubicBezTo>
                  <a:cubicBezTo>
                    <a:pt x="1786593" y="805516"/>
                    <a:pt x="1719145" y="738060"/>
                    <a:pt x="1635904" y="738060"/>
                  </a:cubicBezTo>
                  <a:cubicBezTo>
                    <a:pt x="1309533" y="738060"/>
                    <a:pt x="1043990" y="474551"/>
                    <a:pt x="1043990" y="150688"/>
                  </a:cubicBezTo>
                  <a:cubicBezTo>
                    <a:pt x="1043990" y="67457"/>
                    <a:pt x="976532" y="0"/>
                    <a:pt x="893301" y="0"/>
                  </a:cubicBezTo>
                  <a:cubicBezTo>
                    <a:pt x="810061" y="0"/>
                    <a:pt x="742613" y="67457"/>
                    <a:pt x="742613" y="150688"/>
                  </a:cubicBezTo>
                  <a:cubicBezTo>
                    <a:pt x="742613" y="475611"/>
                    <a:pt x="477060" y="739943"/>
                    <a:pt x="150688" y="739943"/>
                  </a:cubicBezTo>
                  <a:cubicBezTo>
                    <a:pt x="67458" y="739943"/>
                    <a:pt x="0" y="807400"/>
                    <a:pt x="0" y="890631"/>
                  </a:cubicBezTo>
                  <a:cubicBezTo>
                    <a:pt x="0" y="973863"/>
                    <a:pt x="67458" y="1041318"/>
                    <a:pt x="150688" y="1041318"/>
                  </a:cubicBezTo>
                  <a:close/>
                </a:path>
              </a:pathLst>
            </a:custGeom>
            <a:grpFill/>
            <a:ln w="3175" cap="flat">
              <a:solidFill>
                <a:schemeClr val="tx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black"/>
                </a:solidFill>
                <a:effectLst/>
                <a:uLnTx/>
                <a:uFillTx/>
                <a:latin typeface="#9Slide03 AmpleSoft" panose="02000000000000000000" pitchFamily="2" charset="77"/>
              </a:endParaRPr>
            </a:p>
          </p:txBody>
        </p:sp>
        <p:sp>
          <p:nvSpPr>
            <p:cNvPr id="85" name="TextBox 84">
              <a:extLst>
                <a:ext uri="{FF2B5EF4-FFF2-40B4-BE49-F238E27FC236}">
                  <a16:creationId xmlns:a16="http://schemas.microsoft.com/office/drawing/2014/main" id="{E73AA813-36FD-2444-AEE2-728805EA27E9}"/>
                </a:ext>
              </a:extLst>
            </p:cNvPr>
            <p:cNvSpPr txBox="1"/>
            <p:nvPr/>
          </p:nvSpPr>
          <p:spPr>
            <a:xfrm>
              <a:off x="6702958" y="2263116"/>
              <a:ext cx="6415491" cy="369332"/>
            </a:xfrm>
            <a:prstGeom prst="rect">
              <a:avLst/>
            </a:prstGeom>
            <a:grp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PH" sz="1800" b="0" i="0" u="none" strike="noStrike" kern="1200" cap="none" spc="0" normalizeH="0" baseline="0" noProof="0">
                  <a:ln>
                    <a:noFill/>
                  </a:ln>
                  <a:solidFill>
                    <a:prstClr val="black"/>
                  </a:solidFill>
                  <a:effectLst/>
                  <a:uLnTx/>
                  <a:uFillTx/>
                  <a:latin typeface="#9Slide03 AmpleSoft" panose="02000000000000000000" pitchFamily="2" charset="77"/>
                </a:rPr>
                <a:t>4. Phương pháp tiếp cận</a:t>
              </a:r>
              <a:endParaRPr kumimoji="0" lang="en-PH" sz="1800" b="0" i="0" u="none" strike="noStrike" kern="1200" cap="none" spc="0" normalizeH="0" baseline="0" noProof="0" dirty="0">
                <a:ln>
                  <a:noFill/>
                </a:ln>
                <a:solidFill>
                  <a:prstClr val="black"/>
                </a:solidFill>
                <a:effectLst/>
                <a:uLnTx/>
                <a:uFillTx/>
                <a:latin typeface="#9Slide03 AmpleSoft" panose="02000000000000000000" pitchFamily="2" charset="77"/>
                <a:cs typeface="Arial" panose="020B0604020202020204" pitchFamily="34" charset="0"/>
              </a:endParaRPr>
            </a:p>
          </p:txBody>
        </p:sp>
      </p:grpSp>
      <p:grpSp>
        <p:nvGrpSpPr>
          <p:cNvPr id="86" name="Group 85">
            <a:extLst>
              <a:ext uri="{FF2B5EF4-FFF2-40B4-BE49-F238E27FC236}">
                <a16:creationId xmlns:a16="http://schemas.microsoft.com/office/drawing/2014/main" id="{5592FC54-AFA5-E249-AB60-3415319A355C}"/>
              </a:ext>
            </a:extLst>
          </p:cNvPr>
          <p:cNvGrpSpPr/>
          <p:nvPr/>
        </p:nvGrpSpPr>
        <p:grpSpPr>
          <a:xfrm>
            <a:off x="2921102" y="4212244"/>
            <a:ext cx="6295123" cy="369332"/>
            <a:chOff x="6389806" y="2263116"/>
            <a:chExt cx="6728643" cy="369332"/>
          </a:xfrm>
          <a:solidFill>
            <a:schemeClr val="accent6">
              <a:lumMod val="40000"/>
              <a:lumOff val="60000"/>
            </a:schemeClr>
          </a:solidFill>
        </p:grpSpPr>
        <p:sp>
          <p:nvSpPr>
            <p:cNvPr id="87" name="Graphic 553">
              <a:extLst>
                <a:ext uri="{FF2B5EF4-FFF2-40B4-BE49-F238E27FC236}">
                  <a16:creationId xmlns:a16="http://schemas.microsoft.com/office/drawing/2014/main" id="{7D47F2C0-C2BE-FE45-AD12-E7F00C13ECF4}"/>
                </a:ext>
              </a:extLst>
            </p:cNvPr>
            <p:cNvSpPr/>
            <p:nvPr/>
          </p:nvSpPr>
          <p:spPr>
            <a:xfrm>
              <a:off x="6389806" y="2356840"/>
              <a:ext cx="198454" cy="197653"/>
            </a:xfrm>
            <a:custGeom>
              <a:avLst/>
              <a:gdLst>
                <a:gd name="connsiteX0" fmla="*/ 150688 w 1786592"/>
                <a:gd name="connsiteY0" fmla="*/ 1041318 h 1779379"/>
                <a:gd name="connsiteX1" fmla="*/ 742613 w 1786592"/>
                <a:gd name="connsiteY1" fmla="*/ 1628691 h 1779379"/>
                <a:gd name="connsiteX2" fmla="*/ 893301 w 1786592"/>
                <a:gd name="connsiteY2" fmla="*/ 1779380 h 1779379"/>
                <a:gd name="connsiteX3" fmla="*/ 1043990 w 1786592"/>
                <a:gd name="connsiteY3" fmla="*/ 1628691 h 1779379"/>
                <a:gd name="connsiteX4" fmla="*/ 1635904 w 1786592"/>
                <a:gd name="connsiteY4" fmla="*/ 1039439 h 1779379"/>
                <a:gd name="connsiteX5" fmla="*/ 1786593 w 1786592"/>
                <a:gd name="connsiteY5" fmla="*/ 888749 h 1779379"/>
                <a:gd name="connsiteX6" fmla="*/ 1635904 w 1786592"/>
                <a:gd name="connsiteY6" fmla="*/ 738060 h 1779379"/>
                <a:gd name="connsiteX7" fmla="*/ 1043990 w 1786592"/>
                <a:gd name="connsiteY7" fmla="*/ 150688 h 1779379"/>
                <a:gd name="connsiteX8" fmla="*/ 893301 w 1786592"/>
                <a:gd name="connsiteY8" fmla="*/ 0 h 1779379"/>
                <a:gd name="connsiteX9" fmla="*/ 742613 w 1786592"/>
                <a:gd name="connsiteY9" fmla="*/ 150688 h 1779379"/>
                <a:gd name="connsiteX10" fmla="*/ 150688 w 1786592"/>
                <a:gd name="connsiteY10" fmla="*/ 739943 h 1779379"/>
                <a:gd name="connsiteX11" fmla="*/ 0 w 1786592"/>
                <a:gd name="connsiteY11" fmla="*/ 890631 h 1779379"/>
                <a:gd name="connsiteX12" fmla="*/ 150688 w 1786592"/>
                <a:gd name="connsiteY12" fmla="*/ 1041318 h 1779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86592" h="1779379">
                  <a:moveTo>
                    <a:pt x="150688" y="1041318"/>
                  </a:moveTo>
                  <a:cubicBezTo>
                    <a:pt x="477060" y="1041318"/>
                    <a:pt x="742613" y="1304832"/>
                    <a:pt x="742613" y="1628691"/>
                  </a:cubicBezTo>
                  <a:cubicBezTo>
                    <a:pt x="742613" y="1711881"/>
                    <a:pt x="810061" y="1779380"/>
                    <a:pt x="893301" y="1779380"/>
                  </a:cubicBezTo>
                  <a:cubicBezTo>
                    <a:pt x="976532" y="1779380"/>
                    <a:pt x="1043990" y="1711881"/>
                    <a:pt x="1043990" y="1628691"/>
                  </a:cubicBezTo>
                  <a:cubicBezTo>
                    <a:pt x="1043990" y="1303767"/>
                    <a:pt x="1309533" y="1039439"/>
                    <a:pt x="1635904" y="1039439"/>
                  </a:cubicBezTo>
                  <a:cubicBezTo>
                    <a:pt x="1719145" y="1039439"/>
                    <a:pt x="1786593" y="971941"/>
                    <a:pt x="1786593" y="888749"/>
                  </a:cubicBezTo>
                  <a:cubicBezTo>
                    <a:pt x="1786593" y="805516"/>
                    <a:pt x="1719145" y="738060"/>
                    <a:pt x="1635904" y="738060"/>
                  </a:cubicBezTo>
                  <a:cubicBezTo>
                    <a:pt x="1309533" y="738060"/>
                    <a:pt x="1043990" y="474551"/>
                    <a:pt x="1043990" y="150688"/>
                  </a:cubicBezTo>
                  <a:cubicBezTo>
                    <a:pt x="1043990" y="67457"/>
                    <a:pt x="976532" y="0"/>
                    <a:pt x="893301" y="0"/>
                  </a:cubicBezTo>
                  <a:cubicBezTo>
                    <a:pt x="810061" y="0"/>
                    <a:pt x="742613" y="67457"/>
                    <a:pt x="742613" y="150688"/>
                  </a:cubicBezTo>
                  <a:cubicBezTo>
                    <a:pt x="742613" y="475611"/>
                    <a:pt x="477060" y="739943"/>
                    <a:pt x="150688" y="739943"/>
                  </a:cubicBezTo>
                  <a:cubicBezTo>
                    <a:pt x="67458" y="739943"/>
                    <a:pt x="0" y="807400"/>
                    <a:pt x="0" y="890631"/>
                  </a:cubicBezTo>
                  <a:cubicBezTo>
                    <a:pt x="0" y="973863"/>
                    <a:pt x="67458" y="1041318"/>
                    <a:pt x="150688" y="1041318"/>
                  </a:cubicBezTo>
                  <a:close/>
                </a:path>
              </a:pathLst>
            </a:custGeom>
            <a:grpFill/>
            <a:ln w="3175" cap="flat">
              <a:solidFill>
                <a:schemeClr val="tx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black"/>
                </a:solidFill>
                <a:effectLst/>
                <a:uLnTx/>
                <a:uFillTx/>
                <a:latin typeface="#9Slide03 AmpleSoft" panose="02000000000000000000" pitchFamily="2" charset="77"/>
              </a:endParaRPr>
            </a:p>
          </p:txBody>
        </p:sp>
        <p:sp>
          <p:nvSpPr>
            <p:cNvPr id="88" name="TextBox 87">
              <a:extLst>
                <a:ext uri="{FF2B5EF4-FFF2-40B4-BE49-F238E27FC236}">
                  <a16:creationId xmlns:a16="http://schemas.microsoft.com/office/drawing/2014/main" id="{0D7A728E-4CB6-D54F-B6F5-8797CE371C6E}"/>
                </a:ext>
              </a:extLst>
            </p:cNvPr>
            <p:cNvSpPr txBox="1"/>
            <p:nvPr/>
          </p:nvSpPr>
          <p:spPr>
            <a:xfrm>
              <a:off x="6702958" y="2263116"/>
              <a:ext cx="6415491" cy="369332"/>
            </a:xfrm>
            <a:prstGeom prst="rect">
              <a:avLst/>
            </a:prstGeom>
            <a:grp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PH" sz="1800" b="0" i="0" u="none" strike="noStrike" kern="1200" cap="none" spc="0" normalizeH="0" baseline="0" noProof="0">
                  <a:ln>
                    <a:noFill/>
                  </a:ln>
                  <a:solidFill>
                    <a:prstClr val="black"/>
                  </a:solidFill>
                  <a:effectLst/>
                  <a:uLnTx/>
                  <a:uFillTx/>
                  <a:latin typeface="#9Slide03 AmpleSoft" panose="02000000000000000000" pitchFamily="2" charset="77"/>
                </a:rPr>
                <a:t>5. Kết quả thực nghiệm</a:t>
              </a:r>
              <a:endParaRPr kumimoji="0" lang="en-PH" sz="1800" b="0" i="0" u="none" strike="noStrike" kern="1200" cap="none" spc="0" normalizeH="0" baseline="0" noProof="0" dirty="0">
                <a:ln>
                  <a:noFill/>
                </a:ln>
                <a:solidFill>
                  <a:prstClr val="black"/>
                </a:solidFill>
                <a:effectLst/>
                <a:uLnTx/>
                <a:uFillTx/>
                <a:latin typeface="#9Slide03 AmpleSoft" panose="02000000000000000000" pitchFamily="2" charset="77"/>
                <a:cs typeface="Arial" panose="020B0604020202020204" pitchFamily="34" charset="0"/>
              </a:endParaRPr>
            </a:p>
          </p:txBody>
        </p:sp>
      </p:grpSp>
      <p:grpSp>
        <p:nvGrpSpPr>
          <p:cNvPr id="89" name="Group 88">
            <a:extLst>
              <a:ext uri="{FF2B5EF4-FFF2-40B4-BE49-F238E27FC236}">
                <a16:creationId xmlns:a16="http://schemas.microsoft.com/office/drawing/2014/main" id="{82DD5599-00C2-0D49-A050-BBA6B895AB6C}"/>
              </a:ext>
            </a:extLst>
          </p:cNvPr>
          <p:cNvGrpSpPr/>
          <p:nvPr/>
        </p:nvGrpSpPr>
        <p:grpSpPr>
          <a:xfrm>
            <a:off x="2941919" y="4787948"/>
            <a:ext cx="6295123" cy="369332"/>
            <a:chOff x="6389806" y="2263116"/>
            <a:chExt cx="6728643" cy="369332"/>
          </a:xfrm>
          <a:solidFill>
            <a:schemeClr val="tx2">
              <a:lumMod val="40000"/>
              <a:lumOff val="60000"/>
            </a:schemeClr>
          </a:solidFill>
        </p:grpSpPr>
        <p:sp>
          <p:nvSpPr>
            <p:cNvPr id="90" name="Graphic 553">
              <a:extLst>
                <a:ext uri="{FF2B5EF4-FFF2-40B4-BE49-F238E27FC236}">
                  <a16:creationId xmlns:a16="http://schemas.microsoft.com/office/drawing/2014/main" id="{F39FD74A-76A4-F240-A425-E9C649BB9A18}"/>
                </a:ext>
              </a:extLst>
            </p:cNvPr>
            <p:cNvSpPr/>
            <p:nvPr/>
          </p:nvSpPr>
          <p:spPr>
            <a:xfrm>
              <a:off x="6389806" y="2356840"/>
              <a:ext cx="198454" cy="197653"/>
            </a:xfrm>
            <a:custGeom>
              <a:avLst/>
              <a:gdLst>
                <a:gd name="connsiteX0" fmla="*/ 150688 w 1786592"/>
                <a:gd name="connsiteY0" fmla="*/ 1041318 h 1779379"/>
                <a:gd name="connsiteX1" fmla="*/ 742613 w 1786592"/>
                <a:gd name="connsiteY1" fmla="*/ 1628691 h 1779379"/>
                <a:gd name="connsiteX2" fmla="*/ 893301 w 1786592"/>
                <a:gd name="connsiteY2" fmla="*/ 1779380 h 1779379"/>
                <a:gd name="connsiteX3" fmla="*/ 1043990 w 1786592"/>
                <a:gd name="connsiteY3" fmla="*/ 1628691 h 1779379"/>
                <a:gd name="connsiteX4" fmla="*/ 1635904 w 1786592"/>
                <a:gd name="connsiteY4" fmla="*/ 1039439 h 1779379"/>
                <a:gd name="connsiteX5" fmla="*/ 1786593 w 1786592"/>
                <a:gd name="connsiteY5" fmla="*/ 888749 h 1779379"/>
                <a:gd name="connsiteX6" fmla="*/ 1635904 w 1786592"/>
                <a:gd name="connsiteY6" fmla="*/ 738060 h 1779379"/>
                <a:gd name="connsiteX7" fmla="*/ 1043990 w 1786592"/>
                <a:gd name="connsiteY7" fmla="*/ 150688 h 1779379"/>
                <a:gd name="connsiteX8" fmla="*/ 893301 w 1786592"/>
                <a:gd name="connsiteY8" fmla="*/ 0 h 1779379"/>
                <a:gd name="connsiteX9" fmla="*/ 742613 w 1786592"/>
                <a:gd name="connsiteY9" fmla="*/ 150688 h 1779379"/>
                <a:gd name="connsiteX10" fmla="*/ 150688 w 1786592"/>
                <a:gd name="connsiteY10" fmla="*/ 739943 h 1779379"/>
                <a:gd name="connsiteX11" fmla="*/ 0 w 1786592"/>
                <a:gd name="connsiteY11" fmla="*/ 890631 h 1779379"/>
                <a:gd name="connsiteX12" fmla="*/ 150688 w 1786592"/>
                <a:gd name="connsiteY12" fmla="*/ 1041318 h 1779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86592" h="1779379">
                  <a:moveTo>
                    <a:pt x="150688" y="1041318"/>
                  </a:moveTo>
                  <a:cubicBezTo>
                    <a:pt x="477060" y="1041318"/>
                    <a:pt x="742613" y="1304832"/>
                    <a:pt x="742613" y="1628691"/>
                  </a:cubicBezTo>
                  <a:cubicBezTo>
                    <a:pt x="742613" y="1711881"/>
                    <a:pt x="810061" y="1779380"/>
                    <a:pt x="893301" y="1779380"/>
                  </a:cubicBezTo>
                  <a:cubicBezTo>
                    <a:pt x="976532" y="1779380"/>
                    <a:pt x="1043990" y="1711881"/>
                    <a:pt x="1043990" y="1628691"/>
                  </a:cubicBezTo>
                  <a:cubicBezTo>
                    <a:pt x="1043990" y="1303767"/>
                    <a:pt x="1309533" y="1039439"/>
                    <a:pt x="1635904" y="1039439"/>
                  </a:cubicBezTo>
                  <a:cubicBezTo>
                    <a:pt x="1719145" y="1039439"/>
                    <a:pt x="1786593" y="971941"/>
                    <a:pt x="1786593" y="888749"/>
                  </a:cubicBezTo>
                  <a:cubicBezTo>
                    <a:pt x="1786593" y="805516"/>
                    <a:pt x="1719145" y="738060"/>
                    <a:pt x="1635904" y="738060"/>
                  </a:cubicBezTo>
                  <a:cubicBezTo>
                    <a:pt x="1309533" y="738060"/>
                    <a:pt x="1043990" y="474551"/>
                    <a:pt x="1043990" y="150688"/>
                  </a:cubicBezTo>
                  <a:cubicBezTo>
                    <a:pt x="1043990" y="67457"/>
                    <a:pt x="976532" y="0"/>
                    <a:pt x="893301" y="0"/>
                  </a:cubicBezTo>
                  <a:cubicBezTo>
                    <a:pt x="810061" y="0"/>
                    <a:pt x="742613" y="67457"/>
                    <a:pt x="742613" y="150688"/>
                  </a:cubicBezTo>
                  <a:cubicBezTo>
                    <a:pt x="742613" y="475611"/>
                    <a:pt x="477060" y="739943"/>
                    <a:pt x="150688" y="739943"/>
                  </a:cubicBezTo>
                  <a:cubicBezTo>
                    <a:pt x="67458" y="739943"/>
                    <a:pt x="0" y="807400"/>
                    <a:pt x="0" y="890631"/>
                  </a:cubicBezTo>
                  <a:cubicBezTo>
                    <a:pt x="0" y="973863"/>
                    <a:pt x="67458" y="1041318"/>
                    <a:pt x="150688" y="1041318"/>
                  </a:cubicBezTo>
                  <a:close/>
                </a:path>
              </a:pathLst>
            </a:custGeom>
            <a:grpFill/>
            <a:ln w="3175" cap="flat">
              <a:solidFill>
                <a:schemeClr val="tx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black"/>
                </a:solidFill>
                <a:effectLst/>
                <a:uLnTx/>
                <a:uFillTx/>
                <a:latin typeface="#9Slide03 AmpleSoft" panose="02000000000000000000" pitchFamily="2" charset="77"/>
              </a:endParaRPr>
            </a:p>
          </p:txBody>
        </p:sp>
        <p:sp>
          <p:nvSpPr>
            <p:cNvPr id="91" name="TextBox 90">
              <a:extLst>
                <a:ext uri="{FF2B5EF4-FFF2-40B4-BE49-F238E27FC236}">
                  <a16:creationId xmlns:a16="http://schemas.microsoft.com/office/drawing/2014/main" id="{0818307B-F995-584B-847A-99BB5692E7DC}"/>
                </a:ext>
              </a:extLst>
            </p:cNvPr>
            <p:cNvSpPr txBox="1"/>
            <p:nvPr/>
          </p:nvSpPr>
          <p:spPr>
            <a:xfrm>
              <a:off x="6702958" y="2263116"/>
              <a:ext cx="6415491" cy="369332"/>
            </a:xfrm>
            <a:prstGeom prst="rect">
              <a:avLst/>
            </a:prstGeom>
            <a:grp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PH" sz="1800" b="0" i="0" u="none" strike="noStrike" kern="1200" cap="none" spc="0" normalizeH="0" baseline="0" noProof="0">
                  <a:ln>
                    <a:noFill/>
                  </a:ln>
                  <a:solidFill>
                    <a:prstClr val="black"/>
                  </a:solidFill>
                  <a:effectLst/>
                  <a:uLnTx/>
                  <a:uFillTx/>
                  <a:latin typeface="#9Slide03 AmpleSoft" panose="02000000000000000000" pitchFamily="2" charset="77"/>
                </a:rPr>
                <a:t>6. Kết luận</a:t>
              </a:r>
              <a:endParaRPr kumimoji="0" lang="en-PH" sz="1800" b="0" i="0" u="none" strike="noStrike" kern="1200" cap="none" spc="0" normalizeH="0" baseline="0" noProof="0" dirty="0">
                <a:ln>
                  <a:noFill/>
                </a:ln>
                <a:solidFill>
                  <a:prstClr val="black"/>
                </a:solidFill>
                <a:effectLst/>
                <a:uLnTx/>
                <a:uFillTx/>
                <a:latin typeface="#9Slide03 AmpleSoft" panose="02000000000000000000" pitchFamily="2" charset="77"/>
                <a:cs typeface="Arial" panose="020B0604020202020204" pitchFamily="34" charset="0"/>
              </a:endParaRPr>
            </a:p>
          </p:txBody>
        </p:sp>
      </p:grpSp>
    </p:spTree>
    <p:extLst>
      <p:ext uri="{BB962C8B-B14F-4D97-AF65-F5344CB8AC3E}">
        <p14:creationId xmlns:p14="http://schemas.microsoft.com/office/powerpoint/2010/main" val="93220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0.09271 -0.03264 L 0.00469 0.15671 " pathEditMode="relative" rAng="0" ptsTypes="AA">
                                      <p:cBhvr>
                                        <p:cTn id="6" dur="1000" fill="hold"/>
                                        <p:tgtEl>
                                          <p:spTgt spid="48"/>
                                        </p:tgtEl>
                                        <p:attrNameLst>
                                          <p:attrName>ppt_x</p:attrName>
                                          <p:attrName>ppt_y</p:attrName>
                                        </p:attrNameLst>
                                      </p:cBhvr>
                                      <p:rCtr x="-4401" y="9468"/>
                                    </p:animMotion>
                                  </p:childTnLst>
                                </p:cTn>
                              </p:par>
                              <p:par>
                                <p:cTn id="7" presetID="26" presetClass="emph" presetSubtype="0" fill="hold" nodeType="withEffect">
                                  <p:stCondLst>
                                    <p:cond delay="800"/>
                                  </p:stCondLst>
                                  <p:childTnLst>
                                    <p:animEffect transition="out" filter="fade">
                                      <p:cBhvr>
                                        <p:cTn id="8" dur="500" tmFilter="0, 0; .2, .5; .8, .5; 1, 0"/>
                                        <p:tgtEl>
                                          <p:spTgt spid="14"/>
                                        </p:tgtEl>
                                      </p:cBhvr>
                                    </p:animEffect>
                                    <p:animScale>
                                      <p:cBhvr>
                                        <p:cTn id="9" dur="250" autoRev="1" fill="hold"/>
                                        <p:tgtEl>
                                          <p:spTgt spid="14"/>
                                        </p:tgtEl>
                                      </p:cBhvr>
                                      <p:by x="105000" y="105000"/>
                                    </p:animScale>
                                  </p:childTnLst>
                                </p:cTn>
                              </p:par>
                            </p:childTnLst>
                          </p:cTn>
                        </p:par>
                        <p:par>
                          <p:cTn id="10" fill="hold">
                            <p:stCondLst>
                              <p:cond delay="1300"/>
                            </p:stCondLst>
                            <p:childTnLst>
                              <p:par>
                                <p:cTn id="11" presetID="1" presetClass="entr" presetSubtype="0" fill="hold" grpId="0" nodeType="afterEffect">
                                  <p:stCondLst>
                                    <p:cond delay="0"/>
                                  </p:stCondLst>
                                  <p:childTnLst>
                                    <p:set>
                                      <p:cBhvr>
                                        <p:cTn id="12" dur="1" fill="hold">
                                          <p:stCondLst>
                                            <p:cond delay="0"/>
                                          </p:stCondLst>
                                        </p:cTn>
                                        <p:tgtEl>
                                          <p:spTgt spid="7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xit" presetSubtype="0" fill="hold" grpId="1" nodeType="withEffect">
                                  <p:stCondLst>
                                    <p:cond delay="250"/>
                                  </p:stCondLst>
                                  <p:childTnLst>
                                    <p:set>
                                      <p:cBhvr>
                                        <p:cTn id="16" dur="1" fill="hold">
                                          <p:stCondLst>
                                            <p:cond delay="0"/>
                                          </p:stCondLst>
                                        </p:cTn>
                                        <p:tgtEl>
                                          <p:spTgt spid="73"/>
                                        </p:tgtEl>
                                        <p:attrNameLst>
                                          <p:attrName>style.visibility</p:attrName>
                                        </p:attrNameLst>
                                      </p:cBhvr>
                                      <p:to>
                                        <p:strVal val="hidden"/>
                                      </p:to>
                                    </p:set>
                                  </p:childTnLst>
                                </p:cTn>
                              </p:par>
                              <p:par>
                                <p:cTn id="17" presetID="1" presetClass="entr" presetSubtype="0" fill="hold" grpId="2" nodeType="withEffect">
                                  <p:stCondLst>
                                    <p:cond delay="500"/>
                                  </p:stCondLst>
                                  <p:childTnLst>
                                    <p:set>
                                      <p:cBhvr>
                                        <p:cTn id="18" dur="1" fill="hold">
                                          <p:stCondLst>
                                            <p:cond delay="0"/>
                                          </p:stCondLst>
                                        </p:cTn>
                                        <p:tgtEl>
                                          <p:spTgt spid="73"/>
                                        </p:tgtEl>
                                        <p:attrNameLst>
                                          <p:attrName>style.visibility</p:attrName>
                                        </p:attrNameLst>
                                      </p:cBhvr>
                                      <p:to>
                                        <p:strVal val="visible"/>
                                      </p:to>
                                    </p:set>
                                  </p:childTnLst>
                                </p:cTn>
                              </p:par>
                              <p:par>
                                <p:cTn id="19" presetID="1" presetClass="exit" presetSubtype="0" fill="hold" grpId="3" nodeType="withEffect">
                                  <p:stCondLst>
                                    <p:cond delay="750"/>
                                  </p:stCondLst>
                                  <p:childTnLst>
                                    <p:set>
                                      <p:cBhvr>
                                        <p:cTn id="20" dur="1" fill="hold">
                                          <p:stCondLst>
                                            <p:cond delay="0"/>
                                          </p:stCondLst>
                                        </p:cTn>
                                        <p:tgtEl>
                                          <p:spTgt spid="73"/>
                                        </p:tgtEl>
                                        <p:attrNameLst>
                                          <p:attrName>style.visibility</p:attrName>
                                        </p:attrNameLst>
                                      </p:cBhvr>
                                      <p:to>
                                        <p:strVal val="hidden"/>
                                      </p:to>
                                    </p:set>
                                  </p:childTnLst>
                                </p:cTn>
                              </p:par>
                              <p:par>
                                <p:cTn id="21" presetID="1" presetClass="entr" presetSubtype="0" fill="hold" grpId="0" nodeType="withEffect">
                                  <p:stCondLst>
                                    <p:cond delay="1000"/>
                                  </p:stCondLst>
                                  <p:iterate type="lt">
                                    <p:tmAbs val="100"/>
                                  </p:iterate>
                                  <p:childTnLst>
                                    <p:set>
                                      <p:cBhvr>
                                        <p:cTn id="22" dur="1" fill="hold">
                                          <p:stCondLst>
                                            <p:cond delay="0"/>
                                          </p:stCondLst>
                                        </p:cTn>
                                        <p:tgtEl>
                                          <p:spTgt spid="72"/>
                                        </p:tgtEl>
                                        <p:attrNameLst>
                                          <p:attrName>style.visibility</p:attrName>
                                        </p:attrNameLst>
                                      </p:cBhvr>
                                      <p:to>
                                        <p:strVal val="visible"/>
                                      </p:to>
                                    </p:set>
                                  </p:childTnLst>
                                </p:cTn>
                              </p:par>
                            </p:childTnLst>
                          </p:cTn>
                        </p:par>
                        <p:par>
                          <p:cTn id="23" fill="hold">
                            <p:stCondLst>
                              <p:cond delay="3001"/>
                            </p:stCondLst>
                            <p:childTnLst>
                              <p:par>
                                <p:cTn id="24" presetID="10" presetClass="entr" presetSubtype="0" fill="hold" nodeType="afterEffect">
                                  <p:stCondLst>
                                    <p:cond delay="0"/>
                                  </p:stCondLst>
                                  <p:childTnLst>
                                    <p:set>
                                      <p:cBhvr>
                                        <p:cTn id="25" dur="1" fill="hold">
                                          <p:stCondLst>
                                            <p:cond delay="0"/>
                                          </p:stCondLst>
                                        </p:cTn>
                                        <p:tgtEl>
                                          <p:spTgt spid="74"/>
                                        </p:tgtEl>
                                        <p:attrNameLst>
                                          <p:attrName>style.visibility</p:attrName>
                                        </p:attrNameLst>
                                      </p:cBhvr>
                                      <p:to>
                                        <p:strVal val="visible"/>
                                      </p:to>
                                    </p:set>
                                    <p:animEffect transition="in" filter="fade">
                                      <p:cBhvr>
                                        <p:cTn id="26" dur="2000"/>
                                        <p:tgtEl>
                                          <p:spTgt spid="74"/>
                                        </p:tgtEl>
                                      </p:cBhvr>
                                    </p:animEffect>
                                  </p:childTnLst>
                                </p:cTn>
                              </p:par>
                            </p:childTnLst>
                          </p:cTn>
                        </p:par>
                        <p:par>
                          <p:cTn id="27" fill="hold">
                            <p:stCondLst>
                              <p:cond delay="5001"/>
                            </p:stCondLst>
                            <p:childTnLst>
                              <p:par>
                                <p:cTn id="28" presetID="10" presetClass="entr" presetSubtype="0" fill="hold" nodeType="afterEffect">
                                  <p:stCondLst>
                                    <p:cond delay="0"/>
                                  </p:stCondLst>
                                  <p:childTnLst>
                                    <p:set>
                                      <p:cBhvr>
                                        <p:cTn id="29" dur="1" fill="hold">
                                          <p:stCondLst>
                                            <p:cond delay="0"/>
                                          </p:stCondLst>
                                        </p:cTn>
                                        <p:tgtEl>
                                          <p:spTgt spid="77"/>
                                        </p:tgtEl>
                                        <p:attrNameLst>
                                          <p:attrName>style.visibility</p:attrName>
                                        </p:attrNameLst>
                                      </p:cBhvr>
                                      <p:to>
                                        <p:strVal val="visible"/>
                                      </p:to>
                                    </p:set>
                                    <p:animEffect transition="in" filter="fade">
                                      <p:cBhvr>
                                        <p:cTn id="30" dur="2000"/>
                                        <p:tgtEl>
                                          <p:spTgt spid="77"/>
                                        </p:tgtEl>
                                      </p:cBhvr>
                                    </p:animEffect>
                                  </p:childTnLst>
                                </p:cTn>
                              </p:par>
                            </p:childTnLst>
                          </p:cTn>
                        </p:par>
                        <p:par>
                          <p:cTn id="31" fill="hold">
                            <p:stCondLst>
                              <p:cond delay="7001"/>
                            </p:stCondLst>
                            <p:childTnLst>
                              <p:par>
                                <p:cTn id="32" presetID="10" presetClass="entr" presetSubtype="0" fill="hold" nodeType="afterEffect">
                                  <p:stCondLst>
                                    <p:cond delay="0"/>
                                  </p:stCondLst>
                                  <p:childTnLst>
                                    <p:set>
                                      <p:cBhvr>
                                        <p:cTn id="33" dur="1" fill="hold">
                                          <p:stCondLst>
                                            <p:cond delay="0"/>
                                          </p:stCondLst>
                                        </p:cTn>
                                        <p:tgtEl>
                                          <p:spTgt spid="80"/>
                                        </p:tgtEl>
                                        <p:attrNameLst>
                                          <p:attrName>style.visibility</p:attrName>
                                        </p:attrNameLst>
                                      </p:cBhvr>
                                      <p:to>
                                        <p:strVal val="visible"/>
                                      </p:to>
                                    </p:set>
                                    <p:animEffect transition="in" filter="fade">
                                      <p:cBhvr>
                                        <p:cTn id="34" dur="2000"/>
                                        <p:tgtEl>
                                          <p:spTgt spid="80"/>
                                        </p:tgtEl>
                                      </p:cBhvr>
                                    </p:animEffect>
                                  </p:childTnLst>
                                </p:cTn>
                              </p:par>
                            </p:childTnLst>
                          </p:cTn>
                        </p:par>
                        <p:par>
                          <p:cTn id="35" fill="hold">
                            <p:stCondLst>
                              <p:cond delay="9001"/>
                            </p:stCondLst>
                            <p:childTnLst>
                              <p:par>
                                <p:cTn id="36" presetID="10" presetClass="entr" presetSubtype="0" fill="hold" nodeType="afterEffect">
                                  <p:stCondLst>
                                    <p:cond delay="0"/>
                                  </p:stCondLst>
                                  <p:childTnLst>
                                    <p:set>
                                      <p:cBhvr>
                                        <p:cTn id="37" dur="1" fill="hold">
                                          <p:stCondLst>
                                            <p:cond delay="0"/>
                                          </p:stCondLst>
                                        </p:cTn>
                                        <p:tgtEl>
                                          <p:spTgt spid="83"/>
                                        </p:tgtEl>
                                        <p:attrNameLst>
                                          <p:attrName>style.visibility</p:attrName>
                                        </p:attrNameLst>
                                      </p:cBhvr>
                                      <p:to>
                                        <p:strVal val="visible"/>
                                      </p:to>
                                    </p:set>
                                    <p:animEffect transition="in" filter="fade">
                                      <p:cBhvr>
                                        <p:cTn id="38" dur="2000"/>
                                        <p:tgtEl>
                                          <p:spTgt spid="83"/>
                                        </p:tgtEl>
                                      </p:cBhvr>
                                    </p:animEffect>
                                  </p:childTnLst>
                                </p:cTn>
                              </p:par>
                            </p:childTnLst>
                          </p:cTn>
                        </p:par>
                        <p:par>
                          <p:cTn id="39" fill="hold">
                            <p:stCondLst>
                              <p:cond delay="11001"/>
                            </p:stCondLst>
                            <p:childTnLst>
                              <p:par>
                                <p:cTn id="40" presetID="10" presetClass="entr" presetSubtype="0" fill="hold" nodeType="afterEffect">
                                  <p:stCondLst>
                                    <p:cond delay="0"/>
                                  </p:stCondLst>
                                  <p:childTnLst>
                                    <p:set>
                                      <p:cBhvr>
                                        <p:cTn id="41" dur="1" fill="hold">
                                          <p:stCondLst>
                                            <p:cond delay="0"/>
                                          </p:stCondLst>
                                        </p:cTn>
                                        <p:tgtEl>
                                          <p:spTgt spid="86"/>
                                        </p:tgtEl>
                                        <p:attrNameLst>
                                          <p:attrName>style.visibility</p:attrName>
                                        </p:attrNameLst>
                                      </p:cBhvr>
                                      <p:to>
                                        <p:strVal val="visible"/>
                                      </p:to>
                                    </p:set>
                                    <p:animEffect transition="in" filter="fade">
                                      <p:cBhvr>
                                        <p:cTn id="42" dur="2000"/>
                                        <p:tgtEl>
                                          <p:spTgt spid="86"/>
                                        </p:tgtEl>
                                      </p:cBhvr>
                                    </p:animEffect>
                                  </p:childTnLst>
                                </p:cTn>
                              </p:par>
                            </p:childTnLst>
                          </p:cTn>
                        </p:par>
                        <p:par>
                          <p:cTn id="43" fill="hold">
                            <p:stCondLst>
                              <p:cond delay="13001"/>
                            </p:stCondLst>
                            <p:childTnLst>
                              <p:par>
                                <p:cTn id="44" presetID="10" presetClass="entr" presetSubtype="0" fill="hold" nodeType="afterEffect">
                                  <p:stCondLst>
                                    <p:cond delay="0"/>
                                  </p:stCondLst>
                                  <p:childTnLst>
                                    <p:set>
                                      <p:cBhvr>
                                        <p:cTn id="45" dur="1" fill="hold">
                                          <p:stCondLst>
                                            <p:cond delay="0"/>
                                          </p:stCondLst>
                                        </p:cTn>
                                        <p:tgtEl>
                                          <p:spTgt spid="89"/>
                                        </p:tgtEl>
                                        <p:attrNameLst>
                                          <p:attrName>style.visibility</p:attrName>
                                        </p:attrNameLst>
                                      </p:cBhvr>
                                      <p:to>
                                        <p:strVal val="visible"/>
                                      </p:to>
                                    </p:set>
                                    <p:animEffect transition="in" filter="fade">
                                      <p:cBhvr>
                                        <p:cTn id="46" dur="2000"/>
                                        <p:tgtEl>
                                          <p:spTgt spid="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72" grpId="0"/>
      <p:bldP spid="73" grpId="0" animBg="1"/>
      <p:bldP spid="73" grpId="1" animBg="1"/>
      <p:bldP spid="73" grpId="2" animBg="1"/>
      <p:bldP spid="73" grpId="3" animBg="1"/>
    </p:bldLst>
  </p:timing>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accent2">
            <a:lumMod val="75000"/>
          </a:schemeClr>
        </a:solidFill>
        <a:effectLst/>
      </p:bgPr>
    </p:bg>
    <p:spTree>
      <p:nvGrpSpPr>
        <p:cNvPr id="1" name=""/>
        <p:cNvGrpSpPr/>
        <p:nvPr/>
      </p:nvGrpSpPr>
      <p:grpSpPr>
        <a:xfrm>
          <a:off x="0" y="0"/>
          <a:ext cx="0" cy="0"/>
          <a:chOff x="0" y="0"/>
          <a:chExt cx="0" cy="0"/>
        </a:xfrm>
      </p:grpSpPr>
      <p:sp>
        <p:nvSpPr>
          <p:cNvPr id="51" name="DIRTY WHITE RECTANGLE">
            <a:extLst>
              <a:ext uri="{FF2B5EF4-FFF2-40B4-BE49-F238E27FC236}">
                <a16:creationId xmlns:a16="http://schemas.microsoft.com/office/drawing/2014/main" id="{9B3B6E34-C575-47AF-9A33-41AE0CADE0BF}"/>
              </a:ext>
            </a:extLst>
          </p:cNvPr>
          <p:cNvSpPr/>
          <p:nvPr/>
        </p:nvSpPr>
        <p:spPr>
          <a:xfrm>
            <a:off x="6096000" y="0"/>
            <a:ext cx="6096000" cy="6858000"/>
          </a:xfrm>
          <a:prstGeom prst="rect">
            <a:avLst/>
          </a:prstGeom>
          <a:solidFill>
            <a:srgbClr val="F8F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CIRCLE">
            <a:extLst>
              <a:ext uri="{FF2B5EF4-FFF2-40B4-BE49-F238E27FC236}">
                <a16:creationId xmlns:a16="http://schemas.microsoft.com/office/drawing/2014/main" id="{E7070647-184D-4924-8F9B-D9D0BF4E2E9B}"/>
              </a:ext>
            </a:extLst>
          </p:cNvPr>
          <p:cNvSpPr/>
          <p:nvPr/>
        </p:nvSpPr>
        <p:spPr>
          <a:xfrm>
            <a:off x="472315" y="787058"/>
            <a:ext cx="5283884" cy="5283884"/>
          </a:xfrm>
          <a:prstGeom prst="ellipse">
            <a:avLst/>
          </a:prstGeom>
          <a:solidFill>
            <a:srgbClr val="F8F0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3" name="DETAIL 1">
            <a:extLst>
              <a:ext uri="{FF2B5EF4-FFF2-40B4-BE49-F238E27FC236}">
                <a16:creationId xmlns:a16="http://schemas.microsoft.com/office/drawing/2014/main" id="{ADAC4A42-5E16-4E3B-8B3F-F0299F66531E}"/>
              </a:ext>
            </a:extLst>
          </p:cNvPr>
          <p:cNvSpPr/>
          <p:nvPr/>
        </p:nvSpPr>
        <p:spPr>
          <a:xfrm>
            <a:off x="6773516" y="1969477"/>
            <a:ext cx="4815540" cy="793272"/>
          </a:xfrm>
          <a:prstGeom prst="roundRect">
            <a:avLst/>
          </a:prstGeom>
          <a:solidFill>
            <a:srgbClr val="AE44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PH" sz="2400" b="1">
                <a:solidFill>
                  <a:prstClr val="white"/>
                </a:solidFill>
                <a:latin typeface="Arial" panose="020B0604020202020204" pitchFamily="34" charset="0"/>
                <a:cs typeface="Arial" panose="020B0604020202020204" pitchFamily="34" charset="0"/>
              </a:rPr>
              <a:t>LÊ THANH PHONG</a:t>
            </a:r>
          </a:p>
          <a:p>
            <a:pPr lvl="0" algn="ctr">
              <a:defRPr/>
            </a:pPr>
            <a:r>
              <a:rPr lang="en-PH" sz="2400" b="1" dirty="0">
                <a:solidFill>
                  <a:prstClr val="white"/>
                </a:solidFill>
                <a:latin typeface="Arial" panose="020B0604020202020204" pitchFamily="34" charset="0"/>
                <a:cs typeface="Arial" panose="020B0604020202020204" pitchFamily="34" charset="0"/>
              </a:rPr>
              <a:t>19475611</a:t>
            </a:r>
          </a:p>
        </p:txBody>
      </p:sp>
      <p:sp>
        <p:nvSpPr>
          <p:cNvPr id="54" name="DETAIL 2">
            <a:extLst>
              <a:ext uri="{FF2B5EF4-FFF2-40B4-BE49-F238E27FC236}">
                <a16:creationId xmlns:a16="http://schemas.microsoft.com/office/drawing/2014/main" id="{AF509AF2-3902-4F02-89A6-75BD28BCCBC6}"/>
              </a:ext>
            </a:extLst>
          </p:cNvPr>
          <p:cNvSpPr/>
          <p:nvPr/>
        </p:nvSpPr>
        <p:spPr>
          <a:xfrm>
            <a:off x="6773516" y="3091027"/>
            <a:ext cx="4815540" cy="742200"/>
          </a:xfrm>
          <a:prstGeom prst="roundRect">
            <a:avLst/>
          </a:prstGeom>
          <a:solidFill>
            <a:srgbClr val="8193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PH" sz="2400" b="1">
                <a:solidFill>
                  <a:prstClr val="white"/>
                </a:solidFill>
                <a:latin typeface="Arial" panose="020B0604020202020204" pitchFamily="34" charset="0"/>
                <a:cs typeface="Arial" panose="020B0604020202020204" pitchFamily="34" charset="0"/>
              </a:rPr>
              <a:t>LƯU THỊ YẾN NHI</a:t>
            </a:r>
          </a:p>
          <a:p>
            <a:pPr lvl="0" algn="ctr">
              <a:defRPr/>
            </a:pPr>
            <a:r>
              <a:rPr lang="en-PH" sz="2400" b="1" dirty="0">
                <a:solidFill>
                  <a:prstClr val="white"/>
                </a:solidFill>
                <a:latin typeface="Arial" panose="020B0604020202020204" pitchFamily="34" charset="0"/>
                <a:cs typeface="Arial" panose="020B0604020202020204" pitchFamily="34" charset="0"/>
              </a:rPr>
              <a:t>19522491</a:t>
            </a:r>
          </a:p>
        </p:txBody>
      </p:sp>
      <p:sp>
        <p:nvSpPr>
          <p:cNvPr id="55" name="DETAIL 3">
            <a:extLst>
              <a:ext uri="{FF2B5EF4-FFF2-40B4-BE49-F238E27FC236}">
                <a16:creationId xmlns:a16="http://schemas.microsoft.com/office/drawing/2014/main" id="{822AF368-CBF6-4FE8-8B25-0AB7A3A0651F}"/>
              </a:ext>
            </a:extLst>
          </p:cNvPr>
          <p:cNvSpPr/>
          <p:nvPr/>
        </p:nvSpPr>
        <p:spPr>
          <a:xfrm>
            <a:off x="6773516" y="4161505"/>
            <a:ext cx="4815540" cy="742201"/>
          </a:xfrm>
          <a:prstGeom prst="roundRect">
            <a:avLst/>
          </a:prstGeom>
          <a:solidFill>
            <a:srgbClr val="3E74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PH" sz="2400" b="1">
                <a:solidFill>
                  <a:prstClr val="white"/>
                </a:solidFill>
                <a:latin typeface="Arial" panose="020B0604020202020204" pitchFamily="34" charset="0"/>
                <a:cs typeface="Arial" panose="020B0604020202020204" pitchFamily="34" charset="0"/>
              </a:rPr>
              <a:t>NGUYỄN VĂN PHÚC NHÂN</a:t>
            </a:r>
          </a:p>
          <a:p>
            <a:pPr lvl="0" algn="ctr">
              <a:defRPr/>
            </a:pPr>
            <a:r>
              <a:rPr lang="en-PH" sz="2400" b="1" dirty="0">
                <a:solidFill>
                  <a:prstClr val="white"/>
                </a:solidFill>
                <a:latin typeface="Arial" panose="020B0604020202020204" pitchFamily="34" charset="0"/>
                <a:cs typeface="Arial" panose="020B0604020202020204" pitchFamily="34" charset="0"/>
              </a:rPr>
              <a:t>19440221</a:t>
            </a:r>
          </a:p>
        </p:txBody>
      </p:sp>
      <p:sp>
        <p:nvSpPr>
          <p:cNvPr id="56" name="DETAIL 4">
            <a:extLst>
              <a:ext uri="{FF2B5EF4-FFF2-40B4-BE49-F238E27FC236}">
                <a16:creationId xmlns:a16="http://schemas.microsoft.com/office/drawing/2014/main" id="{A2D99E31-9431-4F28-9B0F-DCB9B643F2DA}"/>
              </a:ext>
            </a:extLst>
          </p:cNvPr>
          <p:cNvSpPr/>
          <p:nvPr/>
        </p:nvSpPr>
        <p:spPr>
          <a:xfrm>
            <a:off x="6773516" y="5259565"/>
            <a:ext cx="4815540" cy="742201"/>
          </a:xfrm>
          <a:prstGeom prst="roundRect">
            <a:avLst/>
          </a:prstGeom>
          <a:solidFill>
            <a:srgbClr val="F1D1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PH" sz="2400" b="1" i="0" u="none" strike="noStrike" kern="1200" cap="none" spc="0" normalizeH="0" baseline="0" noProof="0">
                <a:ln>
                  <a:noFill/>
                </a:ln>
                <a:solidFill>
                  <a:prstClr val="white"/>
                </a:solidFill>
                <a:effectLst/>
                <a:uLnTx/>
                <a:uFillTx/>
                <a:latin typeface="Arial" panose="020B0604020202020204" pitchFamily="34" charset="0"/>
                <a:cs typeface="Arial" panose="020B0604020202020204" pitchFamily="34" charset="0"/>
              </a:rPr>
              <a:t>PHAN</a:t>
            </a:r>
            <a:r>
              <a:rPr kumimoji="0" lang="en-PH" sz="2400" b="1" i="0" u="none" strike="noStrike" kern="1200" cap="none" spc="0" normalizeH="0" noProof="0">
                <a:ln>
                  <a:noFill/>
                </a:ln>
                <a:solidFill>
                  <a:prstClr val="white"/>
                </a:solidFill>
                <a:effectLst/>
                <a:uLnTx/>
                <a:uFillTx/>
                <a:latin typeface="Arial" panose="020B0604020202020204" pitchFamily="34" charset="0"/>
                <a:cs typeface="Arial" panose="020B0604020202020204" pitchFamily="34" charset="0"/>
              </a:rPr>
              <a:t> NGUYỄN MAI PHƯƠNG</a:t>
            </a:r>
          </a:p>
          <a:p>
            <a:pPr lvl="0" algn="ctr">
              <a:defRPr/>
            </a:pPr>
            <a:r>
              <a:rPr lang="en-PH" sz="2400" b="1" dirty="0">
                <a:solidFill>
                  <a:prstClr val="white"/>
                </a:solidFill>
                <a:latin typeface="Arial" panose="020B0604020202020204" pitchFamily="34" charset="0"/>
                <a:cs typeface="Arial" panose="020B0604020202020204" pitchFamily="34" charset="0"/>
              </a:rPr>
              <a:t>19469121</a:t>
            </a:r>
          </a:p>
        </p:txBody>
      </p:sp>
      <p:sp>
        <p:nvSpPr>
          <p:cNvPr id="61" name="DETAIL 6">
            <a:extLst>
              <a:ext uri="{FF2B5EF4-FFF2-40B4-BE49-F238E27FC236}">
                <a16:creationId xmlns:a16="http://schemas.microsoft.com/office/drawing/2014/main" id="{3CFDEA51-A967-40D4-B2A2-8E0519EEAF32}"/>
              </a:ext>
            </a:extLst>
          </p:cNvPr>
          <p:cNvSpPr/>
          <p:nvPr/>
        </p:nvSpPr>
        <p:spPr>
          <a:xfrm>
            <a:off x="7097973" y="624849"/>
            <a:ext cx="4166626" cy="1016350"/>
          </a:xfrm>
          <a:prstGeom prst="roundRect">
            <a:avLst>
              <a:gd name="adj" fmla="val 5000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PH" sz="2400" b="1" i="0" u="none" strike="noStrike" kern="1200" cap="none" spc="0" normalizeH="0" baseline="0" noProof="0">
                <a:ln>
                  <a:noFill/>
                </a:ln>
                <a:solidFill>
                  <a:prstClr val="white"/>
                </a:solidFill>
                <a:effectLst/>
                <a:uLnTx/>
                <a:uFillTx/>
                <a:latin typeface="Arial" panose="020B0604020202020204" pitchFamily="34" charset="0"/>
                <a:cs typeface="Arial" panose="020B0604020202020204" pitchFamily="34" charset="0"/>
              </a:rPr>
              <a:t>THANKS FOR LISTENING!</a:t>
            </a:r>
            <a:endParaRPr kumimoji="0" lang="en-PH" sz="2400" b="1" i="0" u="none" strike="noStrike" kern="1200" cap="none" spc="0" normalizeH="0" baseline="0" noProof="0" dirty="0">
              <a:ln>
                <a:noFill/>
              </a:ln>
              <a:solidFill>
                <a:prstClr val="white"/>
              </a:solidFill>
              <a:effectLst/>
              <a:uLnTx/>
              <a:uFillTx/>
              <a:latin typeface="Arial" panose="020B0604020202020204" pitchFamily="34" charset="0"/>
              <a:cs typeface="Arial" panose="020B0604020202020204" pitchFamily="34" charset="0"/>
            </a:endParaRPr>
          </a:p>
        </p:txBody>
      </p:sp>
      <p:sp>
        <p:nvSpPr>
          <p:cNvPr id="2" name="TextBox 1">
            <a:extLst>
              <a:ext uri="{FF2B5EF4-FFF2-40B4-BE49-F238E27FC236}">
                <a16:creationId xmlns:a16="http://schemas.microsoft.com/office/drawing/2014/main" id="{14F929BC-265C-D042-B74E-540E4D7DC3DA}"/>
              </a:ext>
            </a:extLst>
          </p:cNvPr>
          <p:cNvSpPr txBox="1"/>
          <p:nvPr/>
        </p:nvSpPr>
        <p:spPr>
          <a:xfrm>
            <a:off x="5099538" y="1019908"/>
            <a:ext cx="184731" cy="369332"/>
          </a:xfrm>
          <a:prstGeom prst="rect">
            <a:avLst/>
          </a:prstGeom>
          <a:noFill/>
        </p:spPr>
        <p:txBody>
          <a:bodyPr wrap="none" rtlCol="0">
            <a:spAutoFit/>
          </a:bodyPr>
          <a:lstStyle/>
          <a:p>
            <a:endParaRPr lang="en-VN"/>
          </a:p>
        </p:txBody>
      </p:sp>
    </p:spTree>
    <p:extLst>
      <p:ext uri="{BB962C8B-B14F-4D97-AF65-F5344CB8AC3E}">
        <p14:creationId xmlns:p14="http://schemas.microsoft.com/office/powerpoint/2010/main" val="1501125276"/>
      </p:ext>
    </p:extLst>
  </p:cSld>
  <p:clrMapOvr>
    <a:masterClrMapping/>
  </p:clrMapOvr>
  <p:transition spd="slow" advTm="2495">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p:cTn id="7" dur="1000" fill="hold"/>
                                        <p:tgtEl>
                                          <p:spTgt spid="24"/>
                                        </p:tgtEl>
                                        <p:attrNameLst>
                                          <p:attrName>ppt_w</p:attrName>
                                        </p:attrNameLst>
                                      </p:cBhvr>
                                      <p:tavLst>
                                        <p:tav tm="0">
                                          <p:val>
                                            <p:fltVal val="0"/>
                                          </p:val>
                                        </p:tav>
                                        <p:tav tm="100000">
                                          <p:val>
                                            <p:strVal val="#ppt_w"/>
                                          </p:val>
                                        </p:tav>
                                      </p:tavLst>
                                    </p:anim>
                                    <p:anim calcmode="lin" valueType="num">
                                      <p:cBhvr>
                                        <p:cTn id="8" dur="1000" fill="hold"/>
                                        <p:tgtEl>
                                          <p:spTgt spid="24"/>
                                        </p:tgtEl>
                                        <p:attrNameLst>
                                          <p:attrName>ppt_h</p:attrName>
                                        </p:attrNameLst>
                                      </p:cBhvr>
                                      <p:tavLst>
                                        <p:tav tm="0">
                                          <p:val>
                                            <p:fltVal val="0"/>
                                          </p:val>
                                        </p:tav>
                                        <p:tav tm="100000">
                                          <p:val>
                                            <p:strVal val="#ppt_h"/>
                                          </p:val>
                                        </p:tav>
                                      </p:tavLst>
                                    </p:anim>
                                    <p:anim calcmode="lin" valueType="num">
                                      <p:cBhvr>
                                        <p:cTn id="9" dur="1000" fill="hold"/>
                                        <p:tgtEl>
                                          <p:spTgt spid="24"/>
                                        </p:tgtEl>
                                        <p:attrNameLst>
                                          <p:attrName>style.rotation</p:attrName>
                                        </p:attrNameLst>
                                      </p:cBhvr>
                                      <p:tavLst>
                                        <p:tav tm="0">
                                          <p:val>
                                            <p:fltVal val="90"/>
                                          </p:val>
                                        </p:tav>
                                        <p:tav tm="100000">
                                          <p:val>
                                            <p:fltVal val="0"/>
                                          </p:val>
                                        </p:tav>
                                      </p:tavLst>
                                    </p:anim>
                                    <p:animEffect transition="in" filter="fade">
                                      <p:cBhvr>
                                        <p:cTn id="10" dur="1000"/>
                                        <p:tgtEl>
                                          <p:spTgt spid="2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1"/>
                                        </p:tgtEl>
                                        <p:attrNameLst>
                                          <p:attrName>style.visibility</p:attrName>
                                        </p:attrNameLst>
                                      </p:cBhvr>
                                      <p:to>
                                        <p:strVal val="visible"/>
                                      </p:to>
                                    </p:set>
                                    <p:animEffect transition="in" filter="fade">
                                      <p:cBhvr>
                                        <p:cTn id="13" dur="500"/>
                                        <p:tgtEl>
                                          <p:spTgt spid="61"/>
                                        </p:tgtEl>
                                      </p:cBhvr>
                                    </p:animEffect>
                                  </p:childTnLst>
                                </p:cTn>
                              </p:par>
                              <p:par>
                                <p:cTn id="14" presetID="2" presetClass="entr" presetSubtype="2" accel="50000" decel="50000" fill="hold" grpId="0" nodeType="withEffect">
                                  <p:stCondLst>
                                    <p:cond delay="0"/>
                                  </p:stCondLst>
                                  <p:childTnLst>
                                    <p:set>
                                      <p:cBhvr>
                                        <p:cTn id="15" dur="1" fill="hold">
                                          <p:stCondLst>
                                            <p:cond delay="0"/>
                                          </p:stCondLst>
                                        </p:cTn>
                                        <p:tgtEl>
                                          <p:spTgt spid="53"/>
                                        </p:tgtEl>
                                        <p:attrNameLst>
                                          <p:attrName>style.visibility</p:attrName>
                                        </p:attrNameLst>
                                      </p:cBhvr>
                                      <p:to>
                                        <p:strVal val="visible"/>
                                      </p:to>
                                    </p:set>
                                    <p:anim calcmode="lin" valueType="num">
                                      <p:cBhvr additive="base">
                                        <p:cTn id="16" dur="1000" fill="hold"/>
                                        <p:tgtEl>
                                          <p:spTgt spid="53"/>
                                        </p:tgtEl>
                                        <p:attrNameLst>
                                          <p:attrName>ppt_x</p:attrName>
                                        </p:attrNameLst>
                                      </p:cBhvr>
                                      <p:tavLst>
                                        <p:tav tm="0">
                                          <p:val>
                                            <p:strVal val="1+#ppt_w/2"/>
                                          </p:val>
                                        </p:tav>
                                        <p:tav tm="100000">
                                          <p:val>
                                            <p:strVal val="#ppt_x"/>
                                          </p:val>
                                        </p:tav>
                                      </p:tavLst>
                                    </p:anim>
                                    <p:anim calcmode="lin" valueType="num">
                                      <p:cBhvr additive="base">
                                        <p:cTn id="17" dur="1000" fill="hold"/>
                                        <p:tgtEl>
                                          <p:spTgt spid="53"/>
                                        </p:tgtEl>
                                        <p:attrNameLst>
                                          <p:attrName>ppt_y</p:attrName>
                                        </p:attrNameLst>
                                      </p:cBhvr>
                                      <p:tavLst>
                                        <p:tav tm="0">
                                          <p:val>
                                            <p:strVal val="#ppt_y"/>
                                          </p:val>
                                        </p:tav>
                                        <p:tav tm="100000">
                                          <p:val>
                                            <p:strVal val="#ppt_y"/>
                                          </p:val>
                                        </p:tav>
                                      </p:tavLst>
                                    </p:anim>
                                  </p:childTnLst>
                                </p:cTn>
                              </p:par>
                              <p:par>
                                <p:cTn id="18" presetID="2" presetClass="entr" presetSubtype="2" accel="50000" decel="50000" fill="hold" grpId="0" nodeType="withEffect">
                                  <p:stCondLst>
                                    <p:cond delay="250"/>
                                  </p:stCondLst>
                                  <p:childTnLst>
                                    <p:set>
                                      <p:cBhvr>
                                        <p:cTn id="19" dur="1" fill="hold">
                                          <p:stCondLst>
                                            <p:cond delay="0"/>
                                          </p:stCondLst>
                                        </p:cTn>
                                        <p:tgtEl>
                                          <p:spTgt spid="54"/>
                                        </p:tgtEl>
                                        <p:attrNameLst>
                                          <p:attrName>style.visibility</p:attrName>
                                        </p:attrNameLst>
                                      </p:cBhvr>
                                      <p:to>
                                        <p:strVal val="visible"/>
                                      </p:to>
                                    </p:set>
                                    <p:anim calcmode="lin" valueType="num">
                                      <p:cBhvr additive="base">
                                        <p:cTn id="20" dur="1000" fill="hold"/>
                                        <p:tgtEl>
                                          <p:spTgt spid="54"/>
                                        </p:tgtEl>
                                        <p:attrNameLst>
                                          <p:attrName>ppt_x</p:attrName>
                                        </p:attrNameLst>
                                      </p:cBhvr>
                                      <p:tavLst>
                                        <p:tav tm="0">
                                          <p:val>
                                            <p:strVal val="1+#ppt_w/2"/>
                                          </p:val>
                                        </p:tav>
                                        <p:tav tm="100000">
                                          <p:val>
                                            <p:strVal val="#ppt_x"/>
                                          </p:val>
                                        </p:tav>
                                      </p:tavLst>
                                    </p:anim>
                                    <p:anim calcmode="lin" valueType="num">
                                      <p:cBhvr additive="base">
                                        <p:cTn id="21" dur="1000" fill="hold"/>
                                        <p:tgtEl>
                                          <p:spTgt spid="54"/>
                                        </p:tgtEl>
                                        <p:attrNameLst>
                                          <p:attrName>ppt_y</p:attrName>
                                        </p:attrNameLst>
                                      </p:cBhvr>
                                      <p:tavLst>
                                        <p:tav tm="0">
                                          <p:val>
                                            <p:strVal val="#ppt_y"/>
                                          </p:val>
                                        </p:tav>
                                        <p:tav tm="100000">
                                          <p:val>
                                            <p:strVal val="#ppt_y"/>
                                          </p:val>
                                        </p:tav>
                                      </p:tavLst>
                                    </p:anim>
                                  </p:childTnLst>
                                </p:cTn>
                              </p:par>
                              <p:par>
                                <p:cTn id="22" presetID="2" presetClass="entr" presetSubtype="2" accel="50000" decel="50000" fill="hold" grpId="0" nodeType="withEffect">
                                  <p:stCondLst>
                                    <p:cond delay="500"/>
                                  </p:stCondLst>
                                  <p:childTnLst>
                                    <p:set>
                                      <p:cBhvr>
                                        <p:cTn id="23" dur="1" fill="hold">
                                          <p:stCondLst>
                                            <p:cond delay="0"/>
                                          </p:stCondLst>
                                        </p:cTn>
                                        <p:tgtEl>
                                          <p:spTgt spid="55"/>
                                        </p:tgtEl>
                                        <p:attrNameLst>
                                          <p:attrName>style.visibility</p:attrName>
                                        </p:attrNameLst>
                                      </p:cBhvr>
                                      <p:to>
                                        <p:strVal val="visible"/>
                                      </p:to>
                                    </p:set>
                                    <p:anim calcmode="lin" valueType="num">
                                      <p:cBhvr additive="base">
                                        <p:cTn id="24" dur="1000" fill="hold"/>
                                        <p:tgtEl>
                                          <p:spTgt spid="55"/>
                                        </p:tgtEl>
                                        <p:attrNameLst>
                                          <p:attrName>ppt_x</p:attrName>
                                        </p:attrNameLst>
                                      </p:cBhvr>
                                      <p:tavLst>
                                        <p:tav tm="0">
                                          <p:val>
                                            <p:strVal val="1+#ppt_w/2"/>
                                          </p:val>
                                        </p:tav>
                                        <p:tav tm="100000">
                                          <p:val>
                                            <p:strVal val="#ppt_x"/>
                                          </p:val>
                                        </p:tav>
                                      </p:tavLst>
                                    </p:anim>
                                    <p:anim calcmode="lin" valueType="num">
                                      <p:cBhvr additive="base">
                                        <p:cTn id="25" dur="1000" fill="hold"/>
                                        <p:tgtEl>
                                          <p:spTgt spid="55"/>
                                        </p:tgtEl>
                                        <p:attrNameLst>
                                          <p:attrName>ppt_y</p:attrName>
                                        </p:attrNameLst>
                                      </p:cBhvr>
                                      <p:tavLst>
                                        <p:tav tm="0">
                                          <p:val>
                                            <p:strVal val="#ppt_y"/>
                                          </p:val>
                                        </p:tav>
                                        <p:tav tm="100000">
                                          <p:val>
                                            <p:strVal val="#ppt_y"/>
                                          </p:val>
                                        </p:tav>
                                      </p:tavLst>
                                    </p:anim>
                                  </p:childTnLst>
                                </p:cTn>
                              </p:par>
                              <p:par>
                                <p:cTn id="26" presetID="2" presetClass="entr" presetSubtype="2" accel="50000" decel="50000" fill="hold" grpId="0" nodeType="withEffect">
                                  <p:stCondLst>
                                    <p:cond delay="750"/>
                                  </p:stCondLst>
                                  <p:childTnLst>
                                    <p:set>
                                      <p:cBhvr>
                                        <p:cTn id="27" dur="1" fill="hold">
                                          <p:stCondLst>
                                            <p:cond delay="0"/>
                                          </p:stCondLst>
                                        </p:cTn>
                                        <p:tgtEl>
                                          <p:spTgt spid="56"/>
                                        </p:tgtEl>
                                        <p:attrNameLst>
                                          <p:attrName>style.visibility</p:attrName>
                                        </p:attrNameLst>
                                      </p:cBhvr>
                                      <p:to>
                                        <p:strVal val="visible"/>
                                      </p:to>
                                    </p:set>
                                    <p:anim calcmode="lin" valueType="num">
                                      <p:cBhvr additive="base">
                                        <p:cTn id="28" dur="1000" fill="hold"/>
                                        <p:tgtEl>
                                          <p:spTgt spid="56"/>
                                        </p:tgtEl>
                                        <p:attrNameLst>
                                          <p:attrName>ppt_x</p:attrName>
                                        </p:attrNameLst>
                                      </p:cBhvr>
                                      <p:tavLst>
                                        <p:tav tm="0">
                                          <p:val>
                                            <p:strVal val="1+#ppt_w/2"/>
                                          </p:val>
                                        </p:tav>
                                        <p:tav tm="100000">
                                          <p:val>
                                            <p:strVal val="#ppt_x"/>
                                          </p:val>
                                        </p:tav>
                                      </p:tavLst>
                                    </p:anim>
                                    <p:anim calcmode="lin" valueType="num">
                                      <p:cBhvr additive="base">
                                        <p:cTn id="29" dur="1000" fill="hold"/>
                                        <p:tgtEl>
                                          <p:spTgt spid="5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53" grpId="0" animBg="1"/>
      <p:bldP spid="54" grpId="0" animBg="1"/>
      <p:bldP spid="55" grpId="0" animBg="1"/>
      <p:bldP spid="56" grpId="0" animBg="1"/>
      <p:bldP spid="61"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1" name="Group 140">
            <a:extLst>
              <a:ext uri="{FF2B5EF4-FFF2-40B4-BE49-F238E27FC236}">
                <a16:creationId xmlns:a16="http://schemas.microsoft.com/office/drawing/2014/main" id="{38C29232-7E73-834F-B644-5C90CA7B8D39}"/>
              </a:ext>
            </a:extLst>
          </p:cNvPr>
          <p:cNvGrpSpPr/>
          <p:nvPr/>
        </p:nvGrpSpPr>
        <p:grpSpPr>
          <a:xfrm>
            <a:off x="-143435" y="-92869"/>
            <a:ext cx="12348514" cy="6987717"/>
            <a:chOff x="-143435" y="-92869"/>
            <a:chExt cx="12348514" cy="6987717"/>
          </a:xfrm>
        </p:grpSpPr>
        <p:sp>
          <p:nvSpPr>
            <p:cNvPr id="8" name="Rectangle 7">
              <a:extLst>
                <a:ext uri="{FF2B5EF4-FFF2-40B4-BE49-F238E27FC236}">
                  <a16:creationId xmlns:a16="http://schemas.microsoft.com/office/drawing/2014/main" id="{8B1C95FA-D1BD-024A-BE52-E176442FD3C9}"/>
                </a:ext>
              </a:extLst>
            </p:cNvPr>
            <p:cNvSpPr/>
            <p:nvPr/>
          </p:nvSpPr>
          <p:spPr>
            <a:xfrm>
              <a:off x="0" y="0"/>
              <a:ext cx="12192000" cy="6858000"/>
            </a:xfrm>
            <a:prstGeom prst="rect">
              <a:avLst/>
            </a:prstGeom>
            <a:solidFill>
              <a:srgbClr val="E9D7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3500">
                <a:latin typeface="#9Slide03 AmpleSoft" panose="02000000000000000000" pitchFamily="2" charset="77"/>
              </a:endParaRPr>
            </a:p>
          </p:txBody>
        </p:sp>
        <p:grpSp>
          <p:nvGrpSpPr>
            <p:cNvPr id="140" name="Group 139">
              <a:extLst>
                <a:ext uri="{FF2B5EF4-FFF2-40B4-BE49-F238E27FC236}">
                  <a16:creationId xmlns:a16="http://schemas.microsoft.com/office/drawing/2014/main" id="{92E8068E-AB05-4A4D-BB69-FBB8B99C3F0C}"/>
                </a:ext>
              </a:extLst>
            </p:cNvPr>
            <p:cNvGrpSpPr/>
            <p:nvPr/>
          </p:nvGrpSpPr>
          <p:grpSpPr>
            <a:xfrm>
              <a:off x="-143435" y="-92869"/>
              <a:ext cx="12348514" cy="6987717"/>
              <a:chOff x="-143435" y="-92869"/>
              <a:chExt cx="12348514" cy="6987717"/>
            </a:xfrm>
          </p:grpSpPr>
          <p:pic>
            <p:nvPicPr>
              <p:cNvPr id="112" name="Picture 111" descr="Logo&#10;&#10;Description automatically generated">
                <a:extLst>
                  <a:ext uri="{FF2B5EF4-FFF2-40B4-BE49-F238E27FC236}">
                    <a16:creationId xmlns:a16="http://schemas.microsoft.com/office/drawing/2014/main" id="{126B0618-8890-E54C-829F-90D82525CE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1129" y="432431"/>
                <a:ext cx="428957" cy="428957"/>
              </a:xfrm>
              <a:prstGeom prst="rect">
                <a:avLst/>
              </a:prstGeom>
            </p:spPr>
          </p:pic>
          <p:pic>
            <p:nvPicPr>
              <p:cNvPr id="113" name="Picture 2">
                <a:extLst>
                  <a:ext uri="{FF2B5EF4-FFF2-40B4-BE49-F238E27FC236}">
                    <a16:creationId xmlns:a16="http://schemas.microsoft.com/office/drawing/2014/main" id="{0D1B335D-4F7C-4447-A1E2-A0BF57760D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587" y="459726"/>
                <a:ext cx="1003444" cy="437777"/>
              </a:xfrm>
              <a:prstGeom prst="rect">
                <a:avLst/>
              </a:prstGeom>
              <a:noFill/>
              <a:extLst>
                <a:ext uri="{909E8E84-426E-40DD-AFC4-6F175D3DCCD1}">
                  <a14:hiddenFill xmlns:a14="http://schemas.microsoft.com/office/drawing/2010/main">
                    <a:solidFill>
                      <a:srgbClr val="FFFFFF"/>
                    </a:solidFill>
                  </a14:hiddenFill>
                </a:ext>
              </a:extLst>
            </p:spPr>
          </p:pic>
          <p:grpSp>
            <p:nvGrpSpPr>
              <p:cNvPr id="114" name="Group 113">
                <a:extLst>
                  <a:ext uri="{FF2B5EF4-FFF2-40B4-BE49-F238E27FC236}">
                    <a16:creationId xmlns:a16="http://schemas.microsoft.com/office/drawing/2014/main" id="{29B4587B-F882-B24B-9DD0-5E6B216CD933}"/>
                  </a:ext>
                </a:extLst>
              </p:cNvPr>
              <p:cNvGrpSpPr/>
              <p:nvPr/>
            </p:nvGrpSpPr>
            <p:grpSpPr>
              <a:xfrm>
                <a:off x="-143435" y="-92869"/>
                <a:ext cx="12348514" cy="453198"/>
                <a:chOff x="-75377" y="-3473"/>
                <a:chExt cx="12267377" cy="514800"/>
              </a:xfrm>
              <a:solidFill>
                <a:srgbClr val="ADAE87"/>
              </a:solidFill>
            </p:grpSpPr>
            <p:sp>
              <p:nvSpPr>
                <p:cNvPr id="115" name="Rectangle 114">
                  <a:extLst>
                    <a:ext uri="{FF2B5EF4-FFF2-40B4-BE49-F238E27FC236}">
                      <a16:creationId xmlns:a16="http://schemas.microsoft.com/office/drawing/2014/main" id="{BBDF81BD-1B85-E641-AF0C-F8A2840D9C6A}"/>
                    </a:ext>
                  </a:extLst>
                </p:cNvPr>
                <p:cNvSpPr/>
                <p:nvPr/>
              </p:nvSpPr>
              <p:spPr>
                <a:xfrm>
                  <a:off x="0" y="-3473"/>
                  <a:ext cx="12192000" cy="514800"/>
                </a:xfrm>
                <a:prstGeom prst="rect">
                  <a:avLst/>
                </a:prstGeom>
                <a:grp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dirty="0">
                    <a:ln>
                      <a:noFill/>
                    </a:ln>
                    <a:solidFill>
                      <a:prstClr val="white"/>
                    </a:solidFill>
                    <a:effectLst/>
                    <a:uLnTx/>
                    <a:uFillTx/>
                    <a:latin typeface="#9Slide03 AmpleSoft" panose="02000000000000000000" pitchFamily="2" charset="77"/>
                  </a:endParaRPr>
                </a:p>
              </p:txBody>
            </p:sp>
            <p:sp>
              <p:nvSpPr>
                <p:cNvPr id="116" name="TextBox 115">
                  <a:extLst>
                    <a:ext uri="{FF2B5EF4-FFF2-40B4-BE49-F238E27FC236}">
                      <a16:creationId xmlns:a16="http://schemas.microsoft.com/office/drawing/2014/main" id="{5B31C094-5010-B34A-A358-3D45D687CB6B}"/>
                    </a:ext>
                  </a:extLst>
                </p:cNvPr>
                <p:cNvSpPr txBox="1"/>
                <p:nvPr/>
              </p:nvSpPr>
              <p:spPr>
                <a:xfrm>
                  <a:off x="-75377" y="126140"/>
                  <a:ext cx="4559061" cy="349612"/>
                </a:xfrm>
                <a:prstGeom prst="rect">
                  <a:avLst/>
                </a:prstGeom>
                <a:grp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PH" sz="1400" b="0" i="0" u="none" strike="noStrike" kern="1200" cap="none" spc="0" normalizeH="0" baseline="0" noProof="0" dirty="0">
                      <a:ln>
                        <a:noFill/>
                      </a:ln>
                      <a:solidFill>
                        <a:sysClr val="windowText" lastClr="000000"/>
                      </a:solidFill>
                      <a:effectLst/>
                      <a:uLnTx/>
                      <a:uFillTx/>
                      <a:latin typeface="#9Slide03 AmpleSoft" panose="02000000000000000000" pitchFamily="2" charset="77"/>
                      <a:cs typeface="Arial" panose="020B0604020202020204" pitchFamily="34" charset="0"/>
                    </a:rPr>
                    <a:t>File     Edit     View     Options     Window     Help</a:t>
                  </a:r>
                </a:p>
              </p:txBody>
            </p:sp>
          </p:grpSp>
          <p:grpSp>
            <p:nvGrpSpPr>
              <p:cNvPr id="117" name="Group 116">
                <a:extLst>
                  <a:ext uri="{FF2B5EF4-FFF2-40B4-BE49-F238E27FC236}">
                    <a16:creationId xmlns:a16="http://schemas.microsoft.com/office/drawing/2014/main" id="{1DD30244-A804-3349-806D-3684D7DD213A}"/>
                  </a:ext>
                </a:extLst>
              </p:cNvPr>
              <p:cNvGrpSpPr/>
              <p:nvPr/>
            </p:nvGrpSpPr>
            <p:grpSpPr>
              <a:xfrm>
                <a:off x="-13078" y="6390210"/>
                <a:ext cx="12218157" cy="504638"/>
                <a:chOff x="-13078" y="6381226"/>
                <a:chExt cx="12218157" cy="513622"/>
              </a:xfrm>
            </p:grpSpPr>
            <p:sp>
              <p:nvSpPr>
                <p:cNvPr id="118" name="Rectangle: Rounded Corners 40">
                  <a:extLst>
                    <a:ext uri="{FF2B5EF4-FFF2-40B4-BE49-F238E27FC236}">
                      <a16:creationId xmlns:a16="http://schemas.microsoft.com/office/drawing/2014/main" id="{530FEBC9-149F-C84E-85F4-AC34FACB6C27}"/>
                    </a:ext>
                  </a:extLst>
                </p:cNvPr>
                <p:cNvSpPr/>
                <p:nvPr/>
              </p:nvSpPr>
              <p:spPr>
                <a:xfrm>
                  <a:off x="-13078" y="6381226"/>
                  <a:ext cx="12218157" cy="513622"/>
                </a:xfrm>
                <a:prstGeom prst="roundRect">
                  <a:avLst>
                    <a:gd name="adj" fmla="val 0"/>
                  </a:avLst>
                </a:prstGeom>
                <a:solidFill>
                  <a:srgbClr val="ADAE87"/>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9Slide03 AmpleSoft" panose="02000000000000000000" pitchFamily="2" charset="77"/>
                  </a:endParaRPr>
                </a:p>
              </p:txBody>
            </p:sp>
            <p:sp>
              <p:nvSpPr>
                <p:cNvPr id="119" name="Freeform: Shape 172">
                  <a:extLst>
                    <a:ext uri="{FF2B5EF4-FFF2-40B4-BE49-F238E27FC236}">
                      <a16:creationId xmlns:a16="http://schemas.microsoft.com/office/drawing/2014/main" id="{449B674A-5927-504A-9F99-DA68FD327B4B}"/>
                    </a:ext>
                  </a:extLst>
                </p:cNvPr>
                <p:cNvSpPr/>
                <p:nvPr/>
              </p:nvSpPr>
              <p:spPr>
                <a:xfrm rot="18865600">
                  <a:off x="187921" y="6500167"/>
                  <a:ext cx="310661" cy="310661"/>
                </a:xfrm>
                <a:custGeom>
                  <a:avLst/>
                  <a:gdLst>
                    <a:gd name="connsiteX0" fmla="*/ 2540212 w 2558851"/>
                    <a:gd name="connsiteY0" fmla="*/ 1719288 h 2558851"/>
                    <a:gd name="connsiteX1" fmla="*/ 2174198 w 2558851"/>
                    <a:gd name="connsiteY1" fmla="*/ 1152364 h 2558851"/>
                    <a:gd name="connsiteX2" fmla="*/ 2153473 w 2558851"/>
                    <a:gd name="connsiteY2" fmla="*/ 1019811 h 2558851"/>
                    <a:gd name="connsiteX3" fmla="*/ 2326900 w 2558851"/>
                    <a:gd name="connsiteY3" fmla="*/ 373528 h 2558851"/>
                    <a:gd name="connsiteX4" fmla="*/ 2185200 w 2558851"/>
                    <a:gd name="connsiteY4" fmla="*/ 231869 h 2558851"/>
                    <a:gd name="connsiteX5" fmla="*/ 1538999 w 2558851"/>
                    <a:gd name="connsiteY5" fmla="*/ 405379 h 2558851"/>
                    <a:gd name="connsiteX6" fmla="*/ 1406487 w 2558851"/>
                    <a:gd name="connsiteY6" fmla="*/ 384653 h 2558851"/>
                    <a:gd name="connsiteX7" fmla="*/ 839522 w 2558851"/>
                    <a:gd name="connsiteY7" fmla="*/ 18639 h 2558851"/>
                    <a:gd name="connsiteX8" fmla="*/ 661274 w 2558851"/>
                    <a:gd name="connsiteY8" fmla="*/ 110730 h 2558851"/>
                    <a:gd name="connsiteX9" fmla="*/ 631772 w 2558851"/>
                    <a:gd name="connsiteY9" fmla="*/ 777491 h 2558851"/>
                    <a:gd name="connsiteX10" fmla="*/ 570255 w 2558851"/>
                    <a:gd name="connsiteY10" fmla="*/ 899125 h 2558851"/>
                    <a:gd name="connsiteX11" fmla="*/ 43174 w 2558851"/>
                    <a:gd name="connsiteY11" fmla="*/ 1323278 h 2558851"/>
                    <a:gd name="connsiteX12" fmla="*/ 75313 w 2558851"/>
                    <a:gd name="connsiteY12" fmla="*/ 1521757 h 2558851"/>
                    <a:gd name="connsiteX13" fmla="*/ 492091 w 2558851"/>
                    <a:gd name="connsiteY13" fmla="*/ 1677095 h 2558851"/>
                    <a:gd name="connsiteX14" fmla="*/ 881756 w 2558851"/>
                    <a:gd name="connsiteY14" fmla="*/ 2066760 h 2558851"/>
                    <a:gd name="connsiteX15" fmla="*/ 1037094 w 2558851"/>
                    <a:gd name="connsiteY15" fmla="*/ 2483538 h 2558851"/>
                    <a:gd name="connsiteX16" fmla="*/ 1235574 w 2558851"/>
                    <a:gd name="connsiteY16" fmla="*/ 2515677 h 2558851"/>
                    <a:gd name="connsiteX17" fmla="*/ 1659726 w 2558851"/>
                    <a:gd name="connsiteY17" fmla="*/ 1988597 h 2558851"/>
                    <a:gd name="connsiteX18" fmla="*/ 1781360 w 2558851"/>
                    <a:gd name="connsiteY18" fmla="*/ 1927079 h 2558851"/>
                    <a:gd name="connsiteX19" fmla="*/ 2448121 w 2558851"/>
                    <a:gd name="connsiteY19" fmla="*/ 1897577 h 2558851"/>
                    <a:gd name="connsiteX20" fmla="*/ 2540212 w 2558851"/>
                    <a:gd name="connsiteY20" fmla="*/ 1719288 h 2558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558851" h="2558851">
                      <a:moveTo>
                        <a:pt x="2540212" y="1719288"/>
                      </a:moveTo>
                      <a:lnTo>
                        <a:pt x="2174198" y="1152364"/>
                      </a:lnTo>
                      <a:cubicBezTo>
                        <a:pt x="2148981" y="1113097"/>
                        <a:pt x="2141359" y="1064929"/>
                        <a:pt x="2153473" y="1019811"/>
                      </a:cubicBezTo>
                      <a:lnTo>
                        <a:pt x="2326900" y="373528"/>
                      </a:lnTo>
                      <a:cubicBezTo>
                        <a:pt x="2349974" y="287494"/>
                        <a:pt x="2271233" y="208754"/>
                        <a:pt x="2185200" y="231869"/>
                      </a:cubicBezTo>
                      <a:lnTo>
                        <a:pt x="1538999" y="405379"/>
                      </a:lnTo>
                      <a:cubicBezTo>
                        <a:pt x="1493922" y="417493"/>
                        <a:pt x="1445713" y="409870"/>
                        <a:pt x="1406487" y="384653"/>
                      </a:cubicBezTo>
                      <a:lnTo>
                        <a:pt x="839522" y="18639"/>
                      </a:lnTo>
                      <a:cubicBezTo>
                        <a:pt x="764490" y="-29775"/>
                        <a:pt x="665188" y="21482"/>
                        <a:pt x="661274" y="110730"/>
                      </a:cubicBezTo>
                      <a:lnTo>
                        <a:pt x="631772" y="777491"/>
                      </a:lnTo>
                      <a:cubicBezTo>
                        <a:pt x="629671" y="825040"/>
                        <a:pt x="607297" y="869252"/>
                        <a:pt x="570255" y="899125"/>
                      </a:cubicBezTo>
                      <a:lnTo>
                        <a:pt x="43174" y="1323278"/>
                      </a:lnTo>
                      <a:cubicBezTo>
                        <a:pt x="-26707" y="1379521"/>
                        <a:pt x="-8742" y="1490442"/>
                        <a:pt x="75313" y="1521757"/>
                      </a:cubicBezTo>
                      <a:lnTo>
                        <a:pt x="492091" y="1677095"/>
                      </a:lnTo>
                      <a:cubicBezTo>
                        <a:pt x="820939" y="1799553"/>
                        <a:pt x="759422" y="1738242"/>
                        <a:pt x="881756" y="2066760"/>
                      </a:cubicBezTo>
                      <a:lnTo>
                        <a:pt x="1037094" y="2483538"/>
                      </a:lnTo>
                      <a:cubicBezTo>
                        <a:pt x="1068409" y="2567594"/>
                        <a:pt x="1179330" y="2585559"/>
                        <a:pt x="1235574" y="2515677"/>
                      </a:cubicBezTo>
                      <a:lnTo>
                        <a:pt x="1659726" y="1988597"/>
                      </a:lnTo>
                      <a:cubicBezTo>
                        <a:pt x="1689599" y="1951554"/>
                        <a:pt x="1733811" y="1929181"/>
                        <a:pt x="1781360" y="1927079"/>
                      </a:cubicBezTo>
                      <a:lnTo>
                        <a:pt x="2448121" y="1897577"/>
                      </a:lnTo>
                      <a:cubicBezTo>
                        <a:pt x="2537369" y="1893622"/>
                        <a:pt x="2588627" y="1794362"/>
                        <a:pt x="2540212" y="1719288"/>
                      </a:cubicBezTo>
                      <a:close/>
                    </a:path>
                  </a:pathLst>
                </a:custGeom>
                <a:solidFill>
                  <a:srgbClr val="F5F406"/>
                </a:solidFill>
                <a:ln w="3175" cap="flat">
                  <a:solidFill>
                    <a:schemeClr val="tx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black"/>
                    </a:solidFill>
                    <a:effectLst/>
                    <a:uLnTx/>
                    <a:uFillTx/>
                    <a:latin typeface="#9Slide03 AmpleSoft" panose="02000000000000000000" pitchFamily="2" charset="77"/>
                  </a:endParaRPr>
                </a:p>
              </p:txBody>
            </p:sp>
            <p:sp>
              <p:nvSpPr>
                <p:cNvPr id="120" name="Rectangle: Rounded Corners 396">
                  <a:extLst>
                    <a:ext uri="{FF2B5EF4-FFF2-40B4-BE49-F238E27FC236}">
                      <a16:creationId xmlns:a16="http://schemas.microsoft.com/office/drawing/2014/main" id="{1A4C4B41-43DB-824B-BC0C-6EA3DEA27E35}"/>
                    </a:ext>
                  </a:extLst>
                </p:cNvPr>
                <p:cNvSpPr/>
                <p:nvPr/>
              </p:nvSpPr>
              <p:spPr>
                <a:xfrm>
                  <a:off x="699581" y="6495062"/>
                  <a:ext cx="3302939" cy="285950"/>
                </a:xfrm>
                <a:prstGeom prst="roundRect">
                  <a:avLst>
                    <a:gd name="adj" fmla="val 50000"/>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9Slide03 AmpleSoft" panose="02000000000000000000" pitchFamily="2" charset="77"/>
                  </a:endParaRPr>
                </a:p>
              </p:txBody>
            </p:sp>
            <p:grpSp>
              <p:nvGrpSpPr>
                <p:cNvPr id="121" name="Group 120">
                  <a:extLst>
                    <a:ext uri="{FF2B5EF4-FFF2-40B4-BE49-F238E27FC236}">
                      <a16:creationId xmlns:a16="http://schemas.microsoft.com/office/drawing/2014/main" id="{2ED2D5D2-7A47-7F4D-8092-79BF29C513F8}"/>
                    </a:ext>
                  </a:extLst>
                </p:cNvPr>
                <p:cNvGrpSpPr/>
                <p:nvPr/>
              </p:nvGrpSpPr>
              <p:grpSpPr>
                <a:xfrm>
                  <a:off x="9477746" y="6513450"/>
                  <a:ext cx="2707735" cy="362422"/>
                  <a:chOff x="9631157" y="281412"/>
                  <a:chExt cx="2707735" cy="362422"/>
                </a:xfrm>
              </p:grpSpPr>
              <p:sp>
                <p:nvSpPr>
                  <p:cNvPr id="123" name="TextBox 18">
                    <a:extLst>
                      <a:ext uri="{FF2B5EF4-FFF2-40B4-BE49-F238E27FC236}">
                        <a16:creationId xmlns:a16="http://schemas.microsoft.com/office/drawing/2014/main" id="{C424D994-CD8F-794C-842A-027B422E547D}"/>
                      </a:ext>
                    </a:extLst>
                  </p:cNvPr>
                  <p:cNvSpPr txBox="1"/>
                  <p:nvPr/>
                </p:nvSpPr>
                <p:spPr>
                  <a:xfrm>
                    <a:off x="10827846" y="281412"/>
                    <a:ext cx="1511046" cy="31325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PH" sz="1400" b="0" i="0" u="none" strike="noStrike" kern="1200" cap="none" spc="0" normalizeH="0" baseline="0" noProof="0" dirty="0">
                        <a:ln>
                          <a:noFill/>
                        </a:ln>
                        <a:solidFill>
                          <a:sysClr val="windowText" lastClr="000000"/>
                        </a:solidFill>
                        <a:effectLst/>
                        <a:uLnTx/>
                        <a:uFillTx/>
                        <a:latin typeface="#9Slide03 AmpleSoft" panose="02000000000000000000" pitchFamily="2" charset="77"/>
                        <a:cs typeface="Arial" panose="020B0604020202020204" pitchFamily="34" charset="0"/>
                      </a:rPr>
                      <a:t>Fri   11 : 00 AM</a:t>
                    </a:r>
                  </a:p>
                </p:txBody>
              </p:sp>
              <p:grpSp>
                <p:nvGrpSpPr>
                  <p:cNvPr id="124" name="Group 123">
                    <a:extLst>
                      <a:ext uri="{FF2B5EF4-FFF2-40B4-BE49-F238E27FC236}">
                        <a16:creationId xmlns:a16="http://schemas.microsoft.com/office/drawing/2014/main" id="{E5B51945-DC0F-F542-8621-E9D720D17903}"/>
                      </a:ext>
                    </a:extLst>
                  </p:cNvPr>
                  <p:cNvGrpSpPr/>
                  <p:nvPr/>
                </p:nvGrpSpPr>
                <p:grpSpPr>
                  <a:xfrm>
                    <a:off x="9631157" y="301273"/>
                    <a:ext cx="1103051" cy="342561"/>
                    <a:chOff x="10039196" y="40295"/>
                    <a:chExt cx="893515" cy="277488"/>
                  </a:xfrm>
                </p:grpSpPr>
                <p:grpSp>
                  <p:nvGrpSpPr>
                    <p:cNvPr id="125" name="Group 124">
                      <a:extLst>
                        <a:ext uri="{FF2B5EF4-FFF2-40B4-BE49-F238E27FC236}">
                          <a16:creationId xmlns:a16="http://schemas.microsoft.com/office/drawing/2014/main" id="{70AD4DD7-9F4F-B442-B95B-99902738E9CE}"/>
                        </a:ext>
                      </a:extLst>
                    </p:cNvPr>
                    <p:cNvGrpSpPr/>
                    <p:nvPr/>
                  </p:nvGrpSpPr>
                  <p:grpSpPr>
                    <a:xfrm>
                      <a:off x="10039196" y="53976"/>
                      <a:ext cx="263808" cy="263807"/>
                      <a:chOff x="8769827" y="6498739"/>
                      <a:chExt cx="391019" cy="391019"/>
                    </a:xfrm>
                  </p:grpSpPr>
                  <p:sp>
                    <p:nvSpPr>
                      <p:cNvPr id="136" name="Arc 135">
                        <a:extLst>
                          <a:ext uri="{FF2B5EF4-FFF2-40B4-BE49-F238E27FC236}">
                            <a16:creationId xmlns:a16="http://schemas.microsoft.com/office/drawing/2014/main" id="{A5B2979D-7190-7C44-8DE0-22EFCA26621D}"/>
                          </a:ext>
                        </a:extLst>
                      </p:cNvPr>
                      <p:cNvSpPr/>
                      <p:nvPr/>
                    </p:nvSpPr>
                    <p:spPr>
                      <a:xfrm rot="16178586">
                        <a:off x="8873821" y="6595202"/>
                        <a:ext cx="184257" cy="184257"/>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350" b="0" i="0" u="none" strike="noStrike" kern="1200" cap="none" spc="0" normalizeH="0" baseline="0" noProof="0">
                          <a:ln>
                            <a:noFill/>
                          </a:ln>
                          <a:solidFill>
                            <a:prstClr val="black"/>
                          </a:solidFill>
                          <a:effectLst/>
                          <a:uLnTx/>
                          <a:uFillTx/>
                          <a:latin typeface="#9Slide03 AmpleSoft" panose="02000000000000000000" pitchFamily="2" charset="77"/>
                        </a:endParaRPr>
                      </a:p>
                    </p:txBody>
                  </p:sp>
                  <p:sp>
                    <p:nvSpPr>
                      <p:cNvPr id="137" name="Arc 136">
                        <a:extLst>
                          <a:ext uri="{FF2B5EF4-FFF2-40B4-BE49-F238E27FC236}">
                            <a16:creationId xmlns:a16="http://schemas.microsoft.com/office/drawing/2014/main" id="{58987CC9-4C60-5941-A079-C0279CDB8B85}"/>
                          </a:ext>
                        </a:extLst>
                      </p:cNvPr>
                      <p:cNvSpPr/>
                      <p:nvPr/>
                    </p:nvSpPr>
                    <p:spPr>
                      <a:xfrm rot="16178586">
                        <a:off x="8820270" y="6544168"/>
                        <a:ext cx="296745" cy="296745"/>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350" b="0" i="0" u="none" strike="noStrike" kern="1200" cap="none" spc="0" normalizeH="0" baseline="0" noProof="0">
                          <a:ln>
                            <a:noFill/>
                          </a:ln>
                          <a:solidFill>
                            <a:prstClr val="black"/>
                          </a:solidFill>
                          <a:effectLst/>
                          <a:uLnTx/>
                          <a:uFillTx/>
                          <a:latin typeface="#9Slide03 AmpleSoft" panose="02000000000000000000" pitchFamily="2" charset="77"/>
                        </a:endParaRPr>
                      </a:p>
                    </p:txBody>
                  </p:sp>
                  <p:sp>
                    <p:nvSpPr>
                      <p:cNvPr id="138" name="Arc 137">
                        <a:extLst>
                          <a:ext uri="{FF2B5EF4-FFF2-40B4-BE49-F238E27FC236}">
                            <a16:creationId xmlns:a16="http://schemas.microsoft.com/office/drawing/2014/main" id="{9EE0D7E2-7FCA-EC4B-A2A0-9BE86F7B5FC6}"/>
                          </a:ext>
                        </a:extLst>
                      </p:cNvPr>
                      <p:cNvSpPr/>
                      <p:nvPr/>
                    </p:nvSpPr>
                    <p:spPr>
                      <a:xfrm rot="16178586">
                        <a:off x="8769827" y="6498739"/>
                        <a:ext cx="391019" cy="391019"/>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350" b="0" i="0" u="none" strike="noStrike" kern="1200" cap="none" spc="0" normalizeH="0" baseline="0" noProof="0">
                          <a:ln>
                            <a:noFill/>
                          </a:ln>
                          <a:solidFill>
                            <a:prstClr val="black"/>
                          </a:solidFill>
                          <a:effectLst/>
                          <a:uLnTx/>
                          <a:uFillTx/>
                          <a:latin typeface="#9Slide03 AmpleSoft" panose="02000000000000000000" pitchFamily="2" charset="77"/>
                        </a:endParaRPr>
                      </a:p>
                    </p:txBody>
                  </p:sp>
                  <p:sp>
                    <p:nvSpPr>
                      <p:cNvPr id="139" name="Oval 138">
                        <a:extLst>
                          <a:ext uri="{FF2B5EF4-FFF2-40B4-BE49-F238E27FC236}">
                            <a16:creationId xmlns:a16="http://schemas.microsoft.com/office/drawing/2014/main" id="{02FB809C-6A54-2D48-83AA-652074A7D65A}"/>
                          </a:ext>
                        </a:extLst>
                      </p:cNvPr>
                      <p:cNvSpPr/>
                      <p:nvPr/>
                    </p:nvSpPr>
                    <p:spPr>
                      <a:xfrm rot="19959725">
                        <a:off x="8929107" y="6647367"/>
                        <a:ext cx="49654" cy="4965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350" b="0" i="0" u="none" strike="noStrike" kern="1200" cap="none" spc="0" normalizeH="0" baseline="0" noProof="0">
                          <a:ln>
                            <a:noFill/>
                          </a:ln>
                          <a:solidFill>
                            <a:prstClr val="white"/>
                          </a:solidFill>
                          <a:effectLst/>
                          <a:uLnTx/>
                          <a:uFillTx/>
                          <a:latin typeface="#9Slide03 AmpleSoft" panose="02000000000000000000" pitchFamily="2" charset="77"/>
                        </a:endParaRPr>
                      </a:p>
                    </p:txBody>
                  </p:sp>
                </p:grpSp>
                <p:grpSp>
                  <p:nvGrpSpPr>
                    <p:cNvPr id="126" name="Group 125">
                      <a:extLst>
                        <a:ext uri="{FF2B5EF4-FFF2-40B4-BE49-F238E27FC236}">
                          <a16:creationId xmlns:a16="http://schemas.microsoft.com/office/drawing/2014/main" id="{377C6D87-A24A-1942-ADDC-6C6375AE5EFB}"/>
                        </a:ext>
                      </a:extLst>
                    </p:cNvPr>
                    <p:cNvGrpSpPr/>
                    <p:nvPr/>
                  </p:nvGrpSpPr>
                  <p:grpSpPr>
                    <a:xfrm>
                      <a:off x="10753341" y="40295"/>
                      <a:ext cx="179370" cy="177731"/>
                      <a:chOff x="8309728" y="6504746"/>
                      <a:chExt cx="230979" cy="228593"/>
                    </a:xfrm>
                  </p:grpSpPr>
                  <p:sp>
                    <p:nvSpPr>
                      <p:cNvPr id="131" name="Trapezoid 29">
                        <a:extLst>
                          <a:ext uri="{FF2B5EF4-FFF2-40B4-BE49-F238E27FC236}">
                            <a16:creationId xmlns:a16="http://schemas.microsoft.com/office/drawing/2014/main" id="{3DD0A942-3FC9-7041-8306-CBEEA50BAB2E}"/>
                          </a:ext>
                        </a:extLst>
                      </p:cNvPr>
                      <p:cNvSpPr/>
                      <p:nvPr/>
                    </p:nvSpPr>
                    <p:spPr>
                      <a:xfrm rot="16200000">
                        <a:off x="8273664" y="6545146"/>
                        <a:ext cx="188810" cy="116682"/>
                      </a:xfrm>
                      <a:custGeom>
                        <a:avLst/>
                        <a:gdLst>
                          <a:gd name="connsiteX0" fmla="*/ 0 w 179662"/>
                          <a:gd name="connsiteY0" fmla="*/ 161156 h 161156"/>
                          <a:gd name="connsiteX1" fmla="*/ 40289 w 179662"/>
                          <a:gd name="connsiteY1" fmla="*/ 0 h 161156"/>
                          <a:gd name="connsiteX2" fmla="*/ 139373 w 179662"/>
                          <a:gd name="connsiteY2" fmla="*/ 0 h 161156"/>
                          <a:gd name="connsiteX3" fmla="*/ 179662 w 179662"/>
                          <a:gd name="connsiteY3" fmla="*/ 161156 h 161156"/>
                          <a:gd name="connsiteX4" fmla="*/ 0 w 179662"/>
                          <a:gd name="connsiteY4" fmla="*/ 161156 h 161156"/>
                          <a:gd name="connsiteX0-1" fmla="*/ 0 w 179662"/>
                          <a:gd name="connsiteY0-2" fmla="*/ 161156 h 161156"/>
                          <a:gd name="connsiteX1-3" fmla="*/ 40289 w 179662"/>
                          <a:gd name="connsiteY1-4" fmla="*/ 0 h 161156"/>
                          <a:gd name="connsiteX2-5" fmla="*/ 139373 w 179662"/>
                          <a:gd name="connsiteY2-6" fmla="*/ 0 h 161156"/>
                          <a:gd name="connsiteX3-7" fmla="*/ 179662 w 179662"/>
                          <a:gd name="connsiteY3-8" fmla="*/ 161156 h 161156"/>
                          <a:gd name="connsiteX4-9" fmla="*/ 0 w 179662"/>
                          <a:gd name="connsiteY4-10" fmla="*/ 161156 h 161156"/>
                          <a:gd name="connsiteX0-11" fmla="*/ 0 w 179662"/>
                          <a:gd name="connsiteY0-12" fmla="*/ 161156 h 161156"/>
                          <a:gd name="connsiteX1-13" fmla="*/ 40289 w 179662"/>
                          <a:gd name="connsiteY1-14" fmla="*/ 0 h 161156"/>
                          <a:gd name="connsiteX2-15" fmla="*/ 139373 w 179662"/>
                          <a:gd name="connsiteY2-16" fmla="*/ 0 h 161156"/>
                          <a:gd name="connsiteX3-17" fmla="*/ 179662 w 179662"/>
                          <a:gd name="connsiteY3-18" fmla="*/ 161156 h 161156"/>
                          <a:gd name="connsiteX4-19" fmla="*/ 0 w 179662"/>
                          <a:gd name="connsiteY4-20" fmla="*/ 161156 h 16115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79662" h="161156">
                            <a:moveTo>
                              <a:pt x="0" y="161156"/>
                            </a:moveTo>
                            <a:cubicBezTo>
                              <a:pt x="13430" y="107437"/>
                              <a:pt x="38289" y="101344"/>
                              <a:pt x="40289" y="0"/>
                            </a:cubicBezTo>
                            <a:lnTo>
                              <a:pt x="139373" y="0"/>
                            </a:lnTo>
                            <a:cubicBezTo>
                              <a:pt x="141373" y="91819"/>
                              <a:pt x="166232" y="107437"/>
                              <a:pt x="179662" y="161156"/>
                            </a:cubicBezTo>
                            <a:lnTo>
                              <a:pt x="0" y="161156"/>
                            </a:lnTo>
                            <a:close/>
                          </a:path>
                        </a:pathLst>
                      </a:custGeom>
                      <a:solidFill>
                        <a:schemeClr val="tx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350" b="0" i="0" u="none" strike="noStrike" kern="1200" cap="none" spc="0" normalizeH="0" baseline="0" noProof="0">
                          <a:ln>
                            <a:noFill/>
                          </a:ln>
                          <a:solidFill>
                            <a:prstClr val="white"/>
                          </a:solidFill>
                          <a:effectLst/>
                          <a:uLnTx/>
                          <a:uFillTx/>
                          <a:latin typeface="#9Slide03 AmpleSoft" panose="02000000000000000000" pitchFamily="2" charset="77"/>
                        </a:endParaRPr>
                      </a:p>
                    </p:txBody>
                  </p:sp>
                  <p:grpSp>
                    <p:nvGrpSpPr>
                      <p:cNvPr id="132" name="Group 131">
                        <a:extLst>
                          <a:ext uri="{FF2B5EF4-FFF2-40B4-BE49-F238E27FC236}">
                            <a16:creationId xmlns:a16="http://schemas.microsoft.com/office/drawing/2014/main" id="{B2C8F05F-A686-2443-8574-173F8D22C2C9}"/>
                          </a:ext>
                        </a:extLst>
                      </p:cNvPr>
                      <p:cNvGrpSpPr/>
                      <p:nvPr/>
                    </p:nvGrpSpPr>
                    <p:grpSpPr>
                      <a:xfrm rot="7791591">
                        <a:off x="8312114" y="6504746"/>
                        <a:ext cx="228593" cy="228593"/>
                        <a:chOff x="8922227" y="6651139"/>
                        <a:chExt cx="391019" cy="391019"/>
                      </a:xfrm>
                    </p:grpSpPr>
                    <p:sp>
                      <p:nvSpPr>
                        <p:cNvPr id="133" name="Arc 132">
                          <a:extLst>
                            <a:ext uri="{FF2B5EF4-FFF2-40B4-BE49-F238E27FC236}">
                              <a16:creationId xmlns:a16="http://schemas.microsoft.com/office/drawing/2014/main" id="{CF722596-8EF5-A44F-8985-0469E4B0A98E}"/>
                            </a:ext>
                          </a:extLst>
                        </p:cNvPr>
                        <p:cNvSpPr/>
                        <p:nvPr/>
                      </p:nvSpPr>
                      <p:spPr>
                        <a:xfrm rot="16178586">
                          <a:off x="9026221" y="6747602"/>
                          <a:ext cx="184257" cy="184257"/>
                        </a:xfrm>
                        <a:prstGeom prst="arc">
                          <a:avLst/>
                        </a:prstGeom>
                        <a:ln w="31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350" b="0" i="0" u="none" strike="noStrike" kern="1200" cap="none" spc="0" normalizeH="0" baseline="0" noProof="0">
                            <a:ln>
                              <a:noFill/>
                            </a:ln>
                            <a:solidFill>
                              <a:prstClr val="black"/>
                            </a:solidFill>
                            <a:effectLst/>
                            <a:uLnTx/>
                            <a:uFillTx/>
                            <a:latin typeface="#9Slide03 AmpleSoft" panose="02000000000000000000" pitchFamily="2" charset="77"/>
                          </a:endParaRPr>
                        </a:p>
                      </p:txBody>
                    </p:sp>
                    <p:sp>
                      <p:nvSpPr>
                        <p:cNvPr id="134" name="Arc 133">
                          <a:extLst>
                            <a:ext uri="{FF2B5EF4-FFF2-40B4-BE49-F238E27FC236}">
                              <a16:creationId xmlns:a16="http://schemas.microsoft.com/office/drawing/2014/main" id="{1ACC8FB5-E132-8248-91AE-E717F67D0825}"/>
                            </a:ext>
                          </a:extLst>
                        </p:cNvPr>
                        <p:cNvSpPr/>
                        <p:nvPr/>
                      </p:nvSpPr>
                      <p:spPr>
                        <a:xfrm rot="16178586">
                          <a:off x="8972670" y="6696568"/>
                          <a:ext cx="296745" cy="296745"/>
                        </a:xfrm>
                        <a:prstGeom prst="arc">
                          <a:avLst/>
                        </a:prstGeom>
                        <a:ln w="31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350" b="0" i="0" u="none" strike="noStrike" kern="1200" cap="none" spc="0" normalizeH="0" baseline="0" noProof="0">
                            <a:ln>
                              <a:noFill/>
                            </a:ln>
                            <a:solidFill>
                              <a:prstClr val="black"/>
                            </a:solidFill>
                            <a:effectLst/>
                            <a:uLnTx/>
                            <a:uFillTx/>
                            <a:latin typeface="#9Slide03 AmpleSoft" panose="02000000000000000000" pitchFamily="2" charset="77"/>
                          </a:endParaRPr>
                        </a:p>
                      </p:txBody>
                    </p:sp>
                    <p:sp>
                      <p:nvSpPr>
                        <p:cNvPr id="135" name="Arc 134">
                          <a:extLst>
                            <a:ext uri="{FF2B5EF4-FFF2-40B4-BE49-F238E27FC236}">
                              <a16:creationId xmlns:a16="http://schemas.microsoft.com/office/drawing/2014/main" id="{6EB72540-F868-E44B-8B48-D53EEBAA1992}"/>
                            </a:ext>
                          </a:extLst>
                        </p:cNvPr>
                        <p:cNvSpPr/>
                        <p:nvPr/>
                      </p:nvSpPr>
                      <p:spPr>
                        <a:xfrm rot="16178586">
                          <a:off x="8922227" y="6651139"/>
                          <a:ext cx="391019" cy="391019"/>
                        </a:xfrm>
                        <a:prstGeom prst="arc">
                          <a:avLst/>
                        </a:prstGeom>
                        <a:ln w="31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350" b="0" i="0" u="none" strike="noStrike" kern="1200" cap="none" spc="0" normalizeH="0" baseline="0" noProof="0">
                            <a:ln>
                              <a:noFill/>
                            </a:ln>
                            <a:solidFill>
                              <a:prstClr val="black"/>
                            </a:solidFill>
                            <a:effectLst/>
                            <a:uLnTx/>
                            <a:uFillTx/>
                            <a:latin typeface="#9Slide03 AmpleSoft" panose="02000000000000000000" pitchFamily="2" charset="77"/>
                          </a:endParaRPr>
                        </a:p>
                      </p:txBody>
                    </p:sp>
                  </p:grpSp>
                </p:grpSp>
                <p:grpSp>
                  <p:nvGrpSpPr>
                    <p:cNvPr id="127" name="Group 126">
                      <a:extLst>
                        <a:ext uri="{FF2B5EF4-FFF2-40B4-BE49-F238E27FC236}">
                          <a16:creationId xmlns:a16="http://schemas.microsoft.com/office/drawing/2014/main" id="{51397703-EE10-D04F-972C-610AB91120B0}"/>
                        </a:ext>
                      </a:extLst>
                    </p:cNvPr>
                    <p:cNvGrpSpPr/>
                    <p:nvPr/>
                  </p:nvGrpSpPr>
                  <p:grpSpPr>
                    <a:xfrm>
                      <a:off x="10347339" y="64979"/>
                      <a:ext cx="242900" cy="112818"/>
                      <a:chOff x="7740103" y="6564117"/>
                      <a:chExt cx="340218" cy="158422"/>
                    </a:xfrm>
                  </p:grpSpPr>
                  <p:sp>
                    <p:nvSpPr>
                      <p:cNvPr id="128" name="Rectangle 127">
                        <a:extLst>
                          <a:ext uri="{FF2B5EF4-FFF2-40B4-BE49-F238E27FC236}">
                            <a16:creationId xmlns:a16="http://schemas.microsoft.com/office/drawing/2014/main" id="{8D92A933-56B0-4C4E-96A4-FCA932024AC4}"/>
                          </a:ext>
                        </a:extLst>
                      </p:cNvPr>
                      <p:cNvSpPr/>
                      <p:nvPr/>
                    </p:nvSpPr>
                    <p:spPr>
                      <a:xfrm>
                        <a:off x="7740103" y="6564117"/>
                        <a:ext cx="325458" cy="158422"/>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350" b="0" i="0" u="none" strike="noStrike" kern="1200" cap="none" spc="0" normalizeH="0" baseline="0" noProof="0">
                          <a:ln>
                            <a:noFill/>
                          </a:ln>
                          <a:solidFill>
                            <a:prstClr val="white"/>
                          </a:solidFill>
                          <a:effectLst/>
                          <a:uLnTx/>
                          <a:uFillTx/>
                          <a:latin typeface="#9Slide03 AmpleSoft" panose="02000000000000000000" pitchFamily="2" charset="77"/>
                        </a:endParaRPr>
                      </a:p>
                    </p:txBody>
                  </p:sp>
                  <p:sp>
                    <p:nvSpPr>
                      <p:cNvPr id="129" name="Rectangle 128">
                        <a:extLst>
                          <a:ext uri="{FF2B5EF4-FFF2-40B4-BE49-F238E27FC236}">
                            <a16:creationId xmlns:a16="http://schemas.microsoft.com/office/drawing/2014/main" id="{DA7E37E7-AB2D-474D-AE7D-8964600FB04C}"/>
                          </a:ext>
                        </a:extLst>
                      </p:cNvPr>
                      <p:cNvSpPr/>
                      <p:nvPr/>
                    </p:nvSpPr>
                    <p:spPr>
                      <a:xfrm>
                        <a:off x="7751712" y="6573068"/>
                        <a:ext cx="302070" cy="141322"/>
                      </a:xfrm>
                      <a:prstGeom prst="rect">
                        <a:avLst/>
                      </a:prstGeom>
                      <a:solidFill>
                        <a:schemeClr val="bg2"/>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350" b="0" i="0" u="none" strike="noStrike" kern="1200" cap="none" spc="0" normalizeH="0" baseline="0" noProof="0" dirty="0">
                          <a:ln>
                            <a:noFill/>
                          </a:ln>
                          <a:solidFill>
                            <a:prstClr val="white"/>
                          </a:solidFill>
                          <a:effectLst/>
                          <a:uLnTx/>
                          <a:uFillTx/>
                          <a:latin typeface="#9Slide03 AmpleSoft" panose="02000000000000000000" pitchFamily="2" charset="77"/>
                        </a:endParaRPr>
                      </a:p>
                    </p:txBody>
                  </p:sp>
                  <p:cxnSp>
                    <p:nvCxnSpPr>
                      <p:cNvPr id="130" name="Straight Connector 129">
                        <a:extLst>
                          <a:ext uri="{FF2B5EF4-FFF2-40B4-BE49-F238E27FC236}">
                            <a16:creationId xmlns:a16="http://schemas.microsoft.com/office/drawing/2014/main" id="{D511DBFB-20E5-1443-A113-80519492D15D}"/>
                          </a:ext>
                        </a:extLst>
                      </p:cNvPr>
                      <p:cNvCxnSpPr/>
                      <p:nvPr/>
                    </p:nvCxnSpPr>
                    <p:spPr>
                      <a:xfrm>
                        <a:off x="8080321" y="6609811"/>
                        <a:ext cx="0" cy="5954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grpSp>
            <p:sp>
              <p:nvSpPr>
                <p:cNvPr id="122" name="Rectangle 121">
                  <a:extLst>
                    <a:ext uri="{FF2B5EF4-FFF2-40B4-BE49-F238E27FC236}">
                      <a16:creationId xmlns:a16="http://schemas.microsoft.com/office/drawing/2014/main" id="{52E326FC-60B4-514D-91DA-6F83185B0488}"/>
                    </a:ext>
                  </a:extLst>
                </p:cNvPr>
                <p:cNvSpPr/>
                <p:nvPr/>
              </p:nvSpPr>
              <p:spPr>
                <a:xfrm>
                  <a:off x="9268847" y="6476037"/>
                  <a:ext cx="28800" cy="324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9Slide03 AmpleSoft" panose="02000000000000000000" pitchFamily="2" charset="77"/>
                  </a:endParaRPr>
                </a:p>
              </p:txBody>
            </p:sp>
          </p:grpSp>
        </p:grpSp>
      </p:grpSp>
      <p:grpSp>
        <p:nvGrpSpPr>
          <p:cNvPr id="211" name="Group 210">
            <a:extLst>
              <a:ext uri="{FF2B5EF4-FFF2-40B4-BE49-F238E27FC236}">
                <a16:creationId xmlns:a16="http://schemas.microsoft.com/office/drawing/2014/main" id="{F61E922C-AFA9-6548-882F-9B40053BE3B3}"/>
              </a:ext>
            </a:extLst>
          </p:cNvPr>
          <p:cNvGrpSpPr/>
          <p:nvPr/>
        </p:nvGrpSpPr>
        <p:grpSpPr>
          <a:xfrm>
            <a:off x="-4010" y="2467450"/>
            <a:ext cx="1776036" cy="985196"/>
            <a:chOff x="3082086" y="784526"/>
            <a:chExt cx="3512569" cy="1948479"/>
          </a:xfrm>
        </p:grpSpPr>
        <p:sp>
          <p:nvSpPr>
            <p:cNvPr id="212" name="TextBox 211">
              <a:extLst>
                <a:ext uri="{FF2B5EF4-FFF2-40B4-BE49-F238E27FC236}">
                  <a16:creationId xmlns:a16="http://schemas.microsoft.com/office/drawing/2014/main" id="{1536976F-38E7-E241-99B2-FDC07C6AB472}"/>
                </a:ext>
              </a:extLst>
            </p:cNvPr>
            <p:cNvSpPr txBox="1"/>
            <p:nvPr/>
          </p:nvSpPr>
          <p:spPr>
            <a:xfrm>
              <a:off x="3082086" y="2063427"/>
              <a:ext cx="3512569" cy="66957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PH" sz="1600" b="0" i="0" u="none" strike="noStrike" kern="1200" cap="none" spc="0" normalizeH="0" baseline="0" noProof="0">
                  <a:ln>
                    <a:noFill/>
                  </a:ln>
                  <a:solidFill>
                    <a:prstClr val="black"/>
                  </a:solidFill>
                  <a:effectLst/>
                  <a:uLnTx/>
                  <a:uFillTx/>
                  <a:latin typeface="#9Slide03 AmpleSoft" panose="02000000000000000000" pitchFamily="2" charset="77"/>
                  <a:cs typeface="Arial" panose="020B0604020202020204" pitchFamily="34" charset="0"/>
                </a:rPr>
                <a:t>Chủ đề nội dung</a:t>
              </a:r>
              <a:endParaRPr kumimoji="0" lang="en-PH" sz="1600" b="0" i="0" u="none" strike="noStrike" kern="1200" cap="none" spc="0" normalizeH="0" baseline="0" noProof="0" dirty="0">
                <a:ln>
                  <a:noFill/>
                </a:ln>
                <a:solidFill>
                  <a:prstClr val="black"/>
                </a:solidFill>
                <a:effectLst/>
                <a:uLnTx/>
                <a:uFillTx/>
                <a:latin typeface="#9Slide03 AmpleSoft" panose="02000000000000000000" pitchFamily="2" charset="77"/>
                <a:cs typeface="Arial" panose="020B0604020202020204" pitchFamily="34" charset="0"/>
              </a:endParaRPr>
            </a:p>
          </p:txBody>
        </p:sp>
        <p:grpSp>
          <p:nvGrpSpPr>
            <p:cNvPr id="213" name="Group 212">
              <a:extLst>
                <a:ext uri="{FF2B5EF4-FFF2-40B4-BE49-F238E27FC236}">
                  <a16:creationId xmlns:a16="http://schemas.microsoft.com/office/drawing/2014/main" id="{18AC7EDA-92DE-E243-AB96-AE797B6F676A}"/>
                </a:ext>
              </a:extLst>
            </p:cNvPr>
            <p:cNvGrpSpPr/>
            <p:nvPr/>
          </p:nvGrpSpPr>
          <p:grpSpPr>
            <a:xfrm>
              <a:off x="4095542" y="784526"/>
              <a:ext cx="1485655" cy="1114282"/>
              <a:chOff x="-3717635" y="1302304"/>
              <a:chExt cx="757382" cy="568058"/>
            </a:xfrm>
          </p:grpSpPr>
          <p:sp>
            <p:nvSpPr>
              <p:cNvPr id="214" name="Freeform: Shape 124">
                <a:extLst>
                  <a:ext uri="{FF2B5EF4-FFF2-40B4-BE49-F238E27FC236}">
                    <a16:creationId xmlns:a16="http://schemas.microsoft.com/office/drawing/2014/main" id="{D9D7F708-A898-814E-8071-E91A97CCEE99}"/>
                  </a:ext>
                </a:extLst>
              </p:cNvPr>
              <p:cNvSpPr/>
              <p:nvPr/>
            </p:nvSpPr>
            <p:spPr>
              <a:xfrm>
                <a:off x="-3698587" y="1302304"/>
                <a:ext cx="711202" cy="534920"/>
              </a:xfrm>
              <a:custGeom>
                <a:avLst/>
                <a:gdLst>
                  <a:gd name="connsiteX0" fmla="*/ 63408 w 711202"/>
                  <a:gd name="connsiteY0" fmla="*/ 0 h 534920"/>
                  <a:gd name="connsiteX1" fmla="*/ 234445 w 711202"/>
                  <a:gd name="connsiteY1" fmla="*/ 0 h 534920"/>
                  <a:gd name="connsiteX2" fmla="*/ 269333 w 711202"/>
                  <a:gd name="connsiteY2" fmla="*/ 14451 h 534920"/>
                  <a:gd name="connsiteX3" fmla="*/ 276411 w 711202"/>
                  <a:gd name="connsiteY3" fmla="*/ 31539 h 534920"/>
                  <a:gd name="connsiteX4" fmla="*/ 645773 w 711202"/>
                  <a:gd name="connsiteY4" fmla="*/ 31539 h 534920"/>
                  <a:gd name="connsiteX5" fmla="*/ 711202 w 711202"/>
                  <a:gd name="connsiteY5" fmla="*/ 96968 h 534920"/>
                  <a:gd name="connsiteX6" fmla="*/ 711202 w 711202"/>
                  <a:gd name="connsiteY6" fmla="*/ 469491 h 534920"/>
                  <a:gd name="connsiteX7" fmla="*/ 645773 w 711202"/>
                  <a:gd name="connsiteY7" fmla="*/ 534920 h 534920"/>
                  <a:gd name="connsiteX8" fmla="*/ 65429 w 711202"/>
                  <a:gd name="connsiteY8" fmla="*/ 534920 h 534920"/>
                  <a:gd name="connsiteX9" fmla="*/ 0 w 711202"/>
                  <a:gd name="connsiteY9" fmla="*/ 469491 h 534920"/>
                  <a:gd name="connsiteX10" fmla="*/ 0 w 711202"/>
                  <a:gd name="connsiteY10" fmla="*/ 96968 h 534920"/>
                  <a:gd name="connsiteX11" fmla="*/ 5142 w 711202"/>
                  <a:gd name="connsiteY11" fmla="*/ 71500 h 534920"/>
                  <a:gd name="connsiteX12" fmla="*/ 14069 w 711202"/>
                  <a:gd name="connsiteY12" fmla="*/ 58260 h 534920"/>
                  <a:gd name="connsiteX13" fmla="*/ 14069 w 711202"/>
                  <a:gd name="connsiteY13" fmla="*/ 49339 h 534920"/>
                  <a:gd name="connsiteX14" fmla="*/ 63408 w 711202"/>
                  <a:gd name="connsiteY14" fmla="*/ 0 h 534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11202" h="534920">
                    <a:moveTo>
                      <a:pt x="63408" y="0"/>
                    </a:moveTo>
                    <a:lnTo>
                      <a:pt x="234445" y="0"/>
                    </a:lnTo>
                    <a:cubicBezTo>
                      <a:pt x="248070" y="0"/>
                      <a:pt x="260404" y="5522"/>
                      <a:pt x="269333" y="14451"/>
                    </a:cubicBezTo>
                    <a:lnTo>
                      <a:pt x="276411" y="31539"/>
                    </a:lnTo>
                    <a:lnTo>
                      <a:pt x="645773" y="31539"/>
                    </a:lnTo>
                    <a:cubicBezTo>
                      <a:pt x="681908" y="31539"/>
                      <a:pt x="711202" y="60833"/>
                      <a:pt x="711202" y="96968"/>
                    </a:cubicBezTo>
                    <a:lnTo>
                      <a:pt x="711202" y="469491"/>
                    </a:lnTo>
                    <a:cubicBezTo>
                      <a:pt x="711202" y="505626"/>
                      <a:pt x="681908" y="534920"/>
                      <a:pt x="645773" y="534920"/>
                    </a:cubicBezTo>
                    <a:lnTo>
                      <a:pt x="65429" y="534920"/>
                    </a:lnTo>
                    <a:cubicBezTo>
                      <a:pt x="29294" y="534920"/>
                      <a:pt x="0" y="505626"/>
                      <a:pt x="0" y="469491"/>
                    </a:cubicBezTo>
                    <a:lnTo>
                      <a:pt x="0" y="96968"/>
                    </a:lnTo>
                    <a:cubicBezTo>
                      <a:pt x="0" y="87934"/>
                      <a:pt x="1831" y="79328"/>
                      <a:pt x="5142" y="71500"/>
                    </a:cubicBezTo>
                    <a:lnTo>
                      <a:pt x="14069" y="58260"/>
                    </a:lnTo>
                    <a:lnTo>
                      <a:pt x="14069" y="49339"/>
                    </a:lnTo>
                    <a:cubicBezTo>
                      <a:pt x="14069" y="22090"/>
                      <a:pt x="36159" y="0"/>
                      <a:pt x="63408" y="0"/>
                    </a:cubicBezTo>
                    <a:close/>
                  </a:path>
                </a:pathLst>
              </a:custGeom>
              <a:solidFill>
                <a:srgbClr val="F5F406"/>
              </a:solidFill>
              <a:ln w="6350">
                <a:solidFill>
                  <a:srgbClr val="21190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9Slide03 AmpleSoft" panose="02000000000000000000" pitchFamily="2" charset="77"/>
                </a:endParaRPr>
              </a:p>
            </p:txBody>
          </p:sp>
          <p:sp>
            <p:nvSpPr>
              <p:cNvPr id="215" name="Rectangle: Rounded Corners 125">
                <a:extLst>
                  <a:ext uri="{FF2B5EF4-FFF2-40B4-BE49-F238E27FC236}">
                    <a16:creationId xmlns:a16="http://schemas.microsoft.com/office/drawing/2014/main" id="{E6C9E1BF-86CB-224A-A453-A1B32F4FEC06}"/>
                  </a:ext>
                </a:extLst>
              </p:cNvPr>
              <p:cNvSpPr/>
              <p:nvPr/>
            </p:nvSpPr>
            <p:spPr>
              <a:xfrm>
                <a:off x="-3717635" y="1366981"/>
                <a:ext cx="757382" cy="503381"/>
              </a:xfrm>
              <a:prstGeom prst="roundRect">
                <a:avLst>
                  <a:gd name="adj" fmla="val 12998"/>
                </a:avLst>
              </a:prstGeom>
              <a:solidFill>
                <a:srgbClr val="FFFB53"/>
              </a:solidFill>
              <a:ln w="6350">
                <a:solidFill>
                  <a:srgbClr val="211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9Slide03 AmpleSoft" panose="02000000000000000000" pitchFamily="2" charset="77"/>
                </a:endParaRPr>
              </a:p>
            </p:txBody>
          </p:sp>
        </p:grpSp>
      </p:grpSp>
      <p:grpSp>
        <p:nvGrpSpPr>
          <p:cNvPr id="216" name="Group 215">
            <a:extLst>
              <a:ext uri="{FF2B5EF4-FFF2-40B4-BE49-F238E27FC236}">
                <a16:creationId xmlns:a16="http://schemas.microsoft.com/office/drawing/2014/main" id="{C4890859-4B6C-F24F-93DE-F8E77D3D28A1}"/>
              </a:ext>
            </a:extLst>
          </p:cNvPr>
          <p:cNvGrpSpPr/>
          <p:nvPr/>
        </p:nvGrpSpPr>
        <p:grpSpPr>
          <a:xfrm>
            <a:off x="-1248" y="3632983"/>
            <a:ext cx="1776036" cy="985196"/>
            <a:chOff x="3082086" y="784526"/>
            <a:chExt cx="3512569" cy="1948479"/>
          </a:xfrm>
        </p:grpSpPr>
        <p:sp>
          <p:nvSpPr>
            <p:cNvPr id="217" name="TextBox 216">
              <a:extLst>
                <a:ext uri="{FF2B5EF4-FFF2-40B4-BE49-F238E27FC236}">
                  <a16:creationId xmlns:a16="http://schemas.microsoft.com/office/drawing/2014/main" id="{6D165303-160D-294D-AA1B-A17B3C75EA0C}"/>
                </a:ext>
              </a:extLst>
            </p:cNvPr>
            <p:cNvSpPr txBox="1"/>
            <p:nvPr/>
          </p:nvSpPr>
          <p:spPr>
            <a:xfrm>
              <a:off x="3082086" y="2063427"/>
              <a:ext cx="3512569" cy="669578"/>
            </a:xfrm>
            <a:prstGeom prst="rect">
              <a:avLst/>
            </a:prstGeom>
            <a:noFill/>
          </p:spPr>
          <p:txBody>
            <a:bodyPr wrap="square" rtlCol="0">
              <a:spAutoFit/>
            </a:bodyPr>
            <a:lstStyle/>
            <a:p>
              <a:pPr lvl="0" algn="ctr">
                <a:defRPr/>
              </a:pPr>
              <a:r>
                <a:rPr lang="en-PH" sz="1600">
                  <a:solidFill>
                    <a:prstClr val="black"/>
                  </a:solidFill>
                  <a:latin typeface="#9Slide03 AmpleSoft" panose="02000000000000000000" pitchFamily="2" charset="77"/>
                  <a:cs typeface="Arial" panose="020B0604020202020204" pitchFamily="34" charset="0"/>
                </a:rPr>
                <a:t>Nội dung chi tiết</a:t>
              </a:r>
            </a:p>
          </p:txBody>
        </p:sp>
        <p:grpSp>
          <p:nvGrpSpPr>
            <p:cNvPr id="218" name="Group 217">
              <a:extLst>
                <a:ext uri="{FF2B5EF4-FFF2-40B4-BE49-F238E27FC236}">
                  <a16:creationId xmlns:a16="http://schemas.microsoft.com/office/drawing/2014/main" id="{0F888FE6-EA06-3845-A419-B4D8954912C5}"/>
                </a:ext>
              </a:extLst>
            </p:cNvPr>
            <p:cNvGrpSpPr/>
            <p:nvPr/>
          </p:nvGrpSpPr>
          <p:grpSpPr>
            <a:xfrm>
              <a:off x="4095542" y="784526"/>
              <a:ext cx="1485655" cy="1114282"/>
              <a:chOff x="-3717635" y="1302304"/>
              <a:chExt cx="757382" cy="568058"/>
            </a:xfrm>
          </p:grpSpPr>
          <p:sp>
            <p:nvSpPr>
              <p:cNvPr id="219" name="Freeform: Shape 129">
                <a:extLst>
                  <a:ext uri="{FF2B5EF4-FFF2-40B4-BE49-F238E27FC236}">
                    <a16:creationId xmlns:a16="http://schemas.microsoft.com/office/drawing/2014/main" id="{B45F3725-78DE-8842-9D48-1FA7760A8623}"/>
                  </a:ext>
                </a:extLst>
              </p:cNvPr>
              <p:cNvSpPr/>
              <p:nvPr/>
            </p:nvSpPr>
            <p:spPr>
              <a:xfrm>
                <a:off x="-3698587" y="1302304"/>
                <a:ext cx="711202" cy="534920"/>
              </a:xfrm>
              <a:custGeom>
                <a:avLst/>
                <a:gdLst>
                  <a:gd name="connsiteX0" fmla="*/ 63408 w 711202"/>
                  <a:gd name="connsiteY0" fmla="*/ 0 h 534920"/>
                  <a:gd name="connsiteX1" fmla="*/ 234445 w 711202"/>
                  <a:gd name="connsiteY1" fmla="*/ 0 h 534920"/>
                  <a:gd name="connsiteX2" fmla="*/ 269333 w 711202"/>
                  <a:gd name="connsiteY2" fmla="*/ 14451 h 534920"/>
                  <a:gd name="connsiteX3" fmla="*/ 276411 w 711202"/>
                  <a:gd name="connsiteY3" fmla="*/ 31539 h 534920"/>
                  <a:gd name="connsiteX4" fmla="*/ 645773 w 711202"/>
                  <a:gd name="connsiteY4" fmla="*/ 31539 h 534920"/>
                  <a:gd name="connsiteX5" fmla="*/ 711202 w 711202"/>
                  <a:gd name="connsiteY5" fmla="*/ 96968 h 534920"/>
                  <a:gd name="connsiteX6" fmla="*/ 711202 w 711202"/>
                  <a:gd name="connsiteY6" fmla="*/ 469491 h 534920"/>
                  <a:gd name="connsiteX7" fmla="*/ 645773 w 711202"/>
                  <a:gd name="connsiteY7" fmla="*/ 534920 h 534920"/>
                  <a:gd name="connsiteX8" fmla="*/ 65429 w 711202"/>
                  <a:gd name="connsiteY8" fmla="*/ 534920 h 534920"/>
                  <a:gd name="connsiteX9" fmla="*/ 0 w 711202"/>
                  <a:gd name="connsiteY9" fmla="*/ 469491 h 534920"/>
                  <a:gd name="connsiteX10" fmla="*/ 0 w 711202"/>
                  <a:gd name="connsiteY10" fmla="*/ 96968 h 534920"/>
                  <a:gd name="connsiteX11" fmla="*/ 5142 w 711202"/>
                  <a:gd name="connsiteY11" fmla="*/ 71500 h 534920"/>
                  <a:gd name="connsiteX12" fmla="*/ 14069 w 711202"/>
                  <a:gd name="connsiteY12" fmla="*/ 58260 h 534920"/>
                  <a:gd name="connsiteX13" fmla="*/ 14069 w 711202"/>
                  <a:gd name="connsiteY13" fmla="*/ 49339 h 534920"/>
                  <a:gd name="connsiteX14" fmla="*/ 63408 w 711202"/>
                  <a:gd name="connsiteY14" fmla="*/ 0 h 534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11202" h="534920">
                    <a:moveTo>
                      <a:pt x="63408" y="0"/>
                    </a:moveTo>
                    <a:lnTo>
                      <a:pt x="234445" y="0"/>
                    </a:lnTo>
                    <a:cubicBezTo>
                      <a:pt x="248070" y="0"/>
                      <a:pt x="260404" y="5522"/>
                      <a:pt x="269333" y="14451"/>
                    </a:cubicBezTo>
                    <a:lnTo>
                      <a:pt x="276411" y="31539"/>
                    </a:lnTo>
                    <a:lnTo>
                      <a:pt x="645773" y="31539"/>
                    </a:lnTo>
                    <a:cubicBezTo>
                      <a:pt x="681908" y="31539"/>
                      <a:pt x="711202" y="60833"/>
                      <a:pt x="711202" y="96968"/>
                    </a:cubicBezTo>
                    <a:lnTo>
                      <a:pt x="711202" y="469491"/>
                    </a:lnTo>
                    <a:cubicBezTo>
                      <a:pt x="711202" y="505626"/>
                      <a:pt x="681908" y="534920"/>
                      <a:pt x="645773" y="534920"/>
                    </a:cubicBezTo>
                    <a:lnTo>
                      <a:pt x="65429" y="534920"/>
                    </a:lnTo>
                    <a:cubicBezTo>
                      <a:pt x="29294" y="534920"/>
                      <a:pt x="0" y="505626"/>
                      <a:pt x="0" y="469491"/>
                    </a:cubicBezTo>
                    <a:lnTo>
                      <a:pt x="0" y="96968"/>
                    </a:lnTo>
                    <a:cubicBezTo>
                      <a:pt x="0" y="87934"/>
                      <a:pt x="1831" y="79328"/>
                      <a:pt x="5142" y="71500"/>
                    </a:cubicBezTo>
                    <a:lnTo>
                      <a:pt x="14069" y="58260"/>
                    </a:lnTo>
                    <a:lnTo>
                      <a:pt x="14069" y="49339"/>
                    </a:lnTo>
                    <a:cubicBezTo>
                      <a:pt x="14069" y="22090"/>
                      <a:pt x="36159" y="0"/>
                      <a:pt x="63408" y="0"/>
                    </a:cubicBezTo>
                    <a:close/>
                  </a:path>
                </a:pathLst>
              </a:custGeom>
              <a:solidFill>
                <a:srgbClr val="F5F406"/>
              </a:solidFill>
              <a:ln w="6350">
                <a:solidFill>
                  <a:srgbClr val="21190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9Slide03 AmpleSoft" panose="02000000000000000000" pitchFamily="2" charset="77"/>
                </a:endParaRPr>
              </a:p>
            </p:txBody>
          </p:sp>
          <p:sp>
            <p:nvSpPr>
              <p:cNvPr id="220" name="Rectangle: Rounded Corners 130">
                <a:extLst>
                  <a:ext uri="{FF2B5EF4-FFF2-40B4-BE49-F238E27FC236}">
                    <a16:creationId xmlns:a16="http://schemas.microsoft.com/office/drawing/2014/main" id="{9A694BAE-51DE-2F4F-9761-42C2D301C3BE}"/>
                  </a:ext>
                </a:extLst>
              </p:cNvPr>
              <p:cNvSpPr/>
              <p:nvPr/>
            </p:nvSpPr>
            <p:spPr>
              <a:xfrm>
                <a:off x="-3717635" y="1366981"/>
                <a:ext cx="757382" cy="503381"/>
              </a:xfrm>
              <a:prstGeom prst="roundRect">
                <a:avLst>
                  <a:gd name="adj" fmla="val 12998"/>
                </a:avLst>
              </a:prstGeom>
              <a:solidFill>
                <a:srgbClr val="FFFB53"/>
              </a:solidFill>
              <a:ln w="6350">
                <a:solidFill>
                  <a:srgbClr val="211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9Slide03 AmpleSoft" panose="02000000000000000000" pitchFamily="2" charset="77"/>
                </a:endParaRPr>
              </a:p>
            </p:txBody>
          </p:sp>
        </p:grpSp>
      </p:grpSp>
      <p:grpSp>
        <p:nvGrpSpPr>
          <p:cNvPr id="221" name="Group 220">
            <a:extLst>
              <a:ext uri="{FF2B5EF4-FFF2-40B4-BE49-F238E27FC236}">
                <a16:creationId xmlns:a16="http://schemas.microsoft.com/office/drawing/2014/main" id="{C2EAE96C-CAC1-8847-A9A8-63D46EC07D7D}"/>
              </a:ext>
            </a:extLst>
          </p:cNvPr>
          <p:cNvGrpSpPr/>
          <p:nvPr/>
        </p:nvGrpSpPr>
        <p:grpSpPr>
          <a:xfrm>
            <a:off x="1656123" y="742621"/>
            <a:ext cx="9815043" cy="5496002"/>
            <a:chOff x="2667971" y="1047395"/>
            <a:chExt cx="7490042" cy="3585565"/>
          </a:xfrm>
        </p:grpSpPr>
        <p:sp>
          <p:nvSpPr>
            <p:cNvPr id="222" name="Rectangle: Rounded Corners 1">
              <a:extLst>
                <a:ext uri="{FF2B5EF4-FFF2-40B4-BE49-F238E27FC236}">
                  <a16:creationId xmlns:a16="http://schemas.microsoft.com/office/drawing/2014/main" id="{F4BE2BCB-5BE8-AF4F-BCD9-BCA1CA651A51}"/>
                </a:ext>
              </a:extLst>
            </p:cNvPr>
            <p:cNvSpPr/>
            <p:nvPr/>
          </p:nvSpPr>
          <p:spPr>
            <a:xfrm>
              <a:off x="2667971" y="1047395"/>
              <a:ext cx="7490042" cy="3585565"/>
            </a:xfrm>
            <a:prstGeom prst="roundRect">
              <a:avLst>
                <a:gd name="adj" fmla="val 0"/>
              </a:avLst>
            </a:prstGeom>
            <a:solidFill>
              <a:srgbClr val="FD86D8"/>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9Slide03 AmpleSoft" panose="02000000000000000000" pitchFamily="2" charset="77"/>
              </a:endParaRPr>
            </a:p>
          </p:txBody>
        </p:sp>
        <p:cxnSp>
          <p:nvCxnSpPr>
            <p:cNvPr id="223" name="Straight Connector 222">
              <a:extLst>
                <a:ext uri="{FF2B5EF4-FFF2-40B4-BE49-F238E27FC236}">
                  <a16:creationId xmlns:a16="http://schemas.microsoft.com/office/drawing/2014/main" id="{22CB3863-D6FF-1E48-B374-D721FE25F479}"/>
                </a:ext>
              </a:extLst>
            </p:cNvPr>
            <p:cNvCxnSpPr>
              <a:cxnSpLocks/>
            </p:cNvCxnSpPr>
            <p:nvPr/>
          </p:nvCxnSpPr>
          <p:spPr>
            <a:xfrm>
              <a:off x="2667971" y="1366940"/>
              <a:ext cx="7490041"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4" name="Straight Connector 223">
              <a:extLst>
                <a:ext uri="{FF2B5EF4-FFF2-40B4-BE49-F238E27FC236}">
                  <a16:creationId xmlns:a16="http://schemas.microsoft.com/office/drawing/2014/main" id="{798CF643-F16A-CE4D-B347-2F0CFA6A901A}"/>
                </a:ext>
              </a:extLst>
            </p:cNvPr>
            <p:cNvCxnSpPr>
              <a:cxnSpLocks/>
            </p:cNvCxnSpPr>
            <p:nvPr/>
          </p:nvCxnSpPr>
          <p:spPr>
            <a:xfrm flipV="1">
              <a:off x="9986311" y="1366942"/>
              <a:ext cx="0" cy="314951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225" name="Rectangle 224">
              <a:extLst>
                <a:ext uri="{FF2B5EF4-FFF2-40B4-BE49-F238E27FC236}">
                  <a16:creationId xmlns:a16="http://schemas.microsoft.com/office/drawing/2014/main" id="{E6F365E8-497A-7549-88E1-B6447F8671FD}"/>
                </a:ext>
              </a:extLst>
            </p:cNvPr>
            <p:cNvSpPr/>
            <p:nvPr/>
          </p:nvSpPr>
          <p:spPr>
            <a:xfrm>
              <a:off x="2736683" y="1449360"/>
              <a:ext cx="7187417" cy="3099996"/>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dirty="0">
                <a:ln>
                  <a:noFill/>
                </a:ln>
                <a:solidFill>
                  <a:prstClr val="white"/>
                </a:solidFill>
                <a:effectLst/>
                <a:uLnTx/>
                <a:uFillTx/>
                <a:latin typeface="#9Slide03 AmpleSoft" panose="02000000000000000000" pitchFamily="2" charset="77"/>
              </a:endParaRPr>
            </a:p>
          </p:txBody>
        </p:sp>
        <p:sp>
          <p:nvSpPr>
            <p:cNvPr id="226" name="Rectangle 225">
              <a:extLst>
                <a:ext uri="{FF2B5EF4-FFF2-40B4-BE49-F238E27FC236}">
                  <a16:creationId xmlns:a16="http://schemas.microsoft.com/office/drawing/2014/main" id="{EA3364B6-F1B6-8342-A395-D951F41D97D3}"/>
                </a:ext>
              </a:extLst>
            </p:cNvPr>
            <p:cNvSpPr/>
            <p:nvPr/>
          </p:nvSpPr>
          <p:spPr>
            <a:xfrm>
              <a:off x="9986297" y="1366940"/>
              <a:ext cx="171716" cy="2086158"/>
            </a:xfrm>
            <a:prstGeom prst="rect">
              <a:avLst/>
            </a:prstGeom>
            <a:solidFill>
              <a:srgbClr val="F5F406"/>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9Slide03 AmpleSoft" panose="02000000000000000000" pitchFamily="2" charset="77"/>
              </a:endParaRPr>
            </a:p>
          </p:txBody>
        </p:sp>
        <p:sp>
          <p:nvSpPr>
            <p:cNvPr id="227" name="Rectangle 226">
              <a:extLst>
                <a:ext uri="{FF2B5EF4-FFF2-40B4-BE49-F238E27FC236}">
                  <a16:creationId xmlns:a16="http://schemas.microsoft.com/office/drawing/2014/main" id="{A1CCA2BD-58D3-8C4E-97DC-EBF3FB0EC6C3}"/>
                </a:ext>
              </a:extLst>
            </p:cNvPr>
            <p:cNvSpPr/>
            <p:nvPr/>
          </p:nvSpPr>
          <p:spPr>
            <a:xfrm>
              <a:off x="9986296" y="3453095"/>
              <a:ext cx="171714" cy="1179865"/>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9Slide03 AmpleSoft" panose="02000000000000000000" pitchFamily="2" charset="77"/>
              </a:endParaRPr>
            </a:p>
          </p:txBody>
        </p:sp>
        <p:grpSp>
          <p:nvGrpSpPr>
            <p:cNvPr id="228" name="Graphic 13">
              <a:extLst>
                <a:ext uri="{FF2B5EF4-FFF2-40B4-BE49-F238E27FC236}">
                  <a16:creationId xmlns:a16="http://schemas.microsoft.com/office/drawing/2014/main" id="{46D8FD1C-C3E9-094A-B41D-D745EA2CAECB}"/>
                </a:ext>
              </a:extLst>
            </p:cNvPr>
            <p:cNvGrpSpPr/>
            <p:nvPr/>
          </p:nvGrpSpPr>
          <p:grpSpPr>
            <a:xfrm>
              <a:off x="9459075" y="1118242"/>
              <a:ext cx="613077" cy="166280"/>
              <a:chOff x="11359662" y="2900644"/>
              <a:chExt cx="500443" cy="135731"/>
            </a:xfrm>
          </p:grpSpPr>
          <p:grpSp>
            <p:nvGrpSpPr>
              <p:cNvPr id="229" name="Graphic 13">
                <a:extLst>
                  <a:ext uri="{FF2B5EF4-FFF2-40B4-BE49-F238E27FC236}">
                    <a16:creationId xmlns:a16="http://schemas.microsoft.com/office/drawing/2014/main" id="{64946745-310B-384B-8F13-C920807B8338}"/>
                  </a:ext>
                </a:extLst>
              </p:cNvPr>
              <p:cNvGrpSpPr/>
              <p:nvPr/>
            </p:nvGrpSpPr>
            <p:grpSpPr>
              <a:xfrm>
                <a:off x="11724374" y="2900644"/>
                <a:ext cx="135731" cy="135731"/>
                <a:chOff x="11724374" y="2900644"/>
                <a:chExt cx="135731" cy="135731"/>
              </a:xfrm>
              <a:solidFill>
                <a:srgbClr val="FFEEE6"/>
              </a:solidFill>
            </p:grpSpPr>
            <p:sp>
              <p:nvSpPr>
                <p:cNvPr id="238" name="Graphic 13">
                  <a:extLst>
                    <a:ext uri="{FF2B5EF4-FFF2-40B4-BE49-F238E27FC236}">
                      <a16:creationId xmlns:a16="http://schemas.microsoft.com/office/drawing/2014/main" id="{3F45730F-38EB-354B-9C6A-6A19FBF38CBA}"/>
                    </a:ext>
                  </a:extLst>
                </p:cNvPr>
                <p:cNvSpPr/>
                <p:nvPr/>
              </p:nvSpPr>
              <p:spPr>
                <a:xfrm>
                  <a:off x="11724374" y="2900644"/>
                  <a:ext cx="135731" cy="135731"/>
                </a:xfrm>
                <a:custGeom>
                  <a:avLst/>
                  <a:gdLst>
                    <a:gd name="connsiteX0" fmla="*/ 0 w 135731"/>
                    <a:gd name="connsiteY0" fmla="*/ 0 h 135731"/>
                    <a:gd name="connsiteX1" fmla="*/ 135731 w 135731"/>
                    <a:gd name="connsiteY1" fmla="*/ 0 h 135731"/>
                    <a:gd name="connsiteX2" fmla="*/ 135731 w 135731"/>
                    <a:gd name="connsiteY2" fmla="*/ 135731 h 135731"/>
                    <a:gd name="connsiteX3" fmla="*/ 0 w 135731"/>
                    <a:gd name="connsiteY3" fmla="*/ 135731 h 135731"/>
                  </a:gdLst>
                  <a:ahLst/>
                  <a:cxnLst>
                    <a:cxn ang="0">
                      <a:pos x="connsiteX0" y="connsiteY0"/>
                    </a:cxn>
                    <a:cxn ang="0">
                      <a:pos x="connsiteX1" y="connsiteY1"/>
                    </a:cxn>
                    <a:cxn ang="0">
                      <a:pos x="connsiteX2" y="connsiteY2"/>
                    </a:cxn>
                    <a:cxn ang="0">
                      <a:pos x="connsiteX3" y="connsiteY3"/>
                    </a:cxn>
                  </a:cxnLst>
                  <a:rect l="l" t="t" r="r" b="b"/>
                  <a:pathLst>
                    <a:path w="135731" h="135731">
                      <a:moveTo>
                        <a:pt x="0" y="0"/>
                      </a:moveTo>
                      <a:lnTo>
                        <a:pt x="135731" y="0"/>
                      </a:lnTo>
                      <a:lnTo>
                        <a:pt x="135731" y="135731"/>
                      </a:lnTo>
                      <a:lnTo>
                        <a:pt x="0" y="135731"/>
                      </a:lnTo>
                      <a:close/>
                    </a:path>
                  </a:pathLst>
                </a:custGeom>
                <a:solidFill>
                  <a:srgbClr val="FFEEE6"/>
                </a:solidFill>
                <a:ln w="6350" cap="rnd">
                  <a:solidFill>
                    <a:srgbClr val="292D2D"/>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black"/>
                    </a:solidFill>
                    <a:effectLst/>
                    <a:uLnTx/>
                    <a:uFillTx/>
                    <a:latin typeface="#9Slide03 AmpleSoft" panose="02000000000000000000" pitchFamily="2" charset="77"/>
                  </a:endParaRPr>
                </a:p>
              </p:txBody>
            </p:sp>
            <p:grpSp>
              <p:nvGrpSpPr>
                <p:cNvPr id="239" name="Graphic 13">
                  <a:extLst>
                    <a:ext uri="{FF2B5EF4-FFF2-40B4-BE49-F238E27FC236}">
                      <a16:creationId xmlns:a16="http://schemas.microsoft.com/office/drawing/2014/main" id="{C2320473-7F0D-AF41-8FF6-99FEFBCF978A}"/>
                    </a:ext>
                  </a:extLst>
                </p:cNvPr>
                <p:cNvGrpSpPr/>
                <p:nvPr/>
              </p:nvGrpSpPr>
              <p:grpSpPr>
                <a:xfrm>
                  <a:off x="11761331" y="2938648"/>
                  <a:ext cx="61722" cy="59721"/>
                  <a:chOff x="11761331" y="2938648"/>
                  <a:chExt cx="61722" cy="59721"/>
                </a:xfrm>
              </p:grpSpPr>
              <p:sp>
                <p:nvSpPr>
                  <p:cNvPr id="240" name="Graphic 13">
                    <a:extLst>
                      <a:ext uri="{FF2B5EF4-FFF2-40B4-BE49-F238E27FC236}">
                        <a16:creationId xmlns:a16="http://schemas.microsoft.com/office/drawing/2014/main" id="{1AFA8481-25C2-A744-A3BE-1458751C5423}"/>
                      </a:ext>
                    </a:extLst>
                  </p:cNvPr>
                  <p:cNvSpPr/>
                  <p:nvPr/>
                </p:nvSpPr>
                <p:spPr>
                  <a:xfrm>
                    <a:off x="11761331" y="2938648"/>
                    <a:ext cx="61722" cy="59721"/>
                  </a:xfrm>
                  <a:custGeom>
                    <a:avLst/>
                    <a:gdLst>
                      <a:gd name="connsiteX0" fmla="*/ 0 w 61722"/>
                      <a:gd name="connsiteY0" fmla="*/ 0 h 59721"/>
                      <a:gd name="connsiteX1" fmla="*/ 61722 w 61722"/>
                      <a:gd name="connsiteY1" fmla="*/ 59722 h 59721"/>
                    </a:gdLst>
                    <a:ahLst/>
                    <a:cxnLst>
                      <a:cxn ang="0">
                        <a:pos x="connsiteX0" y="connsiteY0"/>
                      </a:cxn>
                      <a:cxn ang="0">
                        <a:pos x="connsiteX1" y="connsiteY1"/>
                      </a:cxn>
                    </a:cxnLst>
                    <a:rect l="l" t="t" r="r" b="b"/>
                    <a:pathLst>
                      <a:path w="61722" h="59721">
                        <a:moveTo>
                          <a:pt x="0" y="0"/>
                        </a:moveTo>
                        <a:lnTo>
                          <a:pt x="61722" y="59722"/>
                        </a:lnTo>
                      </a:path>
                    </a:pathLst>
                  </a:custGeom>
                  <a:ln w="6350" cap="rnd">
                    <a:solidFill>
                      <a:srgbClr val="292D2D"/>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black"/>
                      </a:solidFill>
                      <a:effectLst/>
                      <a:uLnTx/>
                      <a:uFillTx/>
                      <a:latin typeface="#9Slide03 AmpleSoft" panose="02000000000000000000" pitchFamily="2" charset="77"/>
                    </a:endParaRPr>
                  </a:p>
                </p:txBody>
              </p:sp>
              <p:sp>
                <p:nvSpPr>
                  <p:cNvPr id="241" name="Graphic 13">
                    <a:extLst>
                      <a:ext uri="{FF2B5EF4-FFF2-40B4-BE49-F238E27FC236}">
                        <a16:creationId xmlns:a16="http://schemas.microsoft.com/office/drawing/2014/main" id="{06F46E19-83EC-7448-A342-C6E8D58C1793}"/>
                      </a:ext>
                    </a:extLst>
                  </p:cNvPr>
                  <p:cNvSpPr/>
                  <p:nvPr/>
                </p:nvSpPr>
                <p:spPr>
                  <a:xfrm>
                    <a:off x="11761331" y="2938648"/>
                    <a:ext cx="61722" cy="59721"/>
                  </a:xfrm>
                  <a:custGeom>
                    <a:avLst/>
                    <a:gdLst>
                      <a:gd name="connsiteX0" fmla="*/ 61722 w 61722"/>
                      <a:gd name="connsiteY0" fmla="*/ 0 h 59721"/>
                      <a:gd name="connsiteX1" fmla="*/ 0 w 61722"/>
                      <a:gd name="connsiteY1" fmla="*/ 59722 h 59721"/>
                    </a:gdLst>
                    <a:ahLst/>
                    <a:cxnLst>
                      <a:cxn ang="0">
                        <a:pos x="connsiteX0" y="connsiteY0"/>
                      </a:cxn>
                      <a:cxn ang="0">
                        <a:pos x="connsiteX1" y="connsiteY1"/>
                      </a:cxn>
                    </a:cxnLst>
                    <a:rect l="l" t="t" r="r" b="b"/>
                    <a:pathLst>
                      <a:path w="61722" h="59721">
                        <a:moveTo>
                          <a:pt x="61722" y="0"/>
                        </a:moveTo>
                        <a:lnTo>
                          <a:pt x="0" y="59722"/>
                        </a:lnTo>
                      </a:path>
                    </a:pathLst>
                  </a:custGeom>
                  <a:ln w="6350" cap="rnd">
                    <a:solidFill>
                      <a:srgbClr val="292D2D"/>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black"/>
                      </a:solidFill>
                      <a:effectLst/>
                      <a:uLnTx/>
                      <a:uFillTx/>
                      <a:latin typeface="#9Slide03 AmpleSoft" panose="02000000000000000000" pitchFamily="2" charset="77"/>
                    </a:endParaRPr>
                  </a:p>
                </p:txBody>
              </p:sp>
            </p:grpSp>
          </p:grpSp>
          <p:grpSp>
            <p:nvGrpSpPr>
              <p:cNvPr id="230" name="Graphic 13">
                <a:extLst>
                  <a:ext uri="{FF2B5EF4-FFF2-40B4-BE49-F238E27FC236}">
                    <a16:creationId xmlns:a16="http://schemas.microsoft.com/office/drawing/2014/main" id="{83AF4635-12B7-9746-BB35-8A93EF72A65F}"/>
                  </a:ext>
                </a:extLst>
              </p:cNvPr>
              <p:cNvGrpSpPr/>
              <p:nvPr/>
            </p:nvGrpSpPr>
            <p:grpSpPr>
              <a:xfrm>
                <a:off x="11359662" y="2900644"/>
                <a:ext cx="135731" cy="135731"/>
                <a:chOff x="11359662" y="2900644"/>
                <a:chExt cx="135731" cy="135731"/>
              </a:xfrm>
              <a:solidFill>
                <a:srgbClr val="FFEEE6"/>
              </a:solidFill>
            </p:grpSpPr>
            <p:sp>
              <p:nvSpPr>
                <p:cNvPr id="236" name="Graphic 13">
                  <a:extLst>
                    <a:ext uri="{FF2B5EF4-FFF2-40B4-BE49-F238E27FC236}">
                      <a16:creationId xmlns:a16="http://schemas.microsoft.com/office/drawing/2014/main" id="{388F0FEC-7BCB-064D-A786-63DAE244B7D1}"/>
                    </a:ext>
                  </a:extLst>
                </p:cNvPr>
                <p:cNvSpPr/>
                <p:nvPr/>
              </p:nvSpPr>
              <p:spPr>
                <a:xfrm>
                  <a:off x="11359662" y="2900644"/>
                  <a:ext cx="135731" cy="135731"/>
                </a:xfrm>
                <a:custGeom>
                  <a:avLst/>
                  <a:gdLst>
                    <a:gd name="connsiteX0" fmla="*/ 0 w 135731"/>
                    <a:gd name="connsiteY0" fmla="*/ 0 h 135731"/>
                    <a:gd name="connsiteX1" fmla="*/ 135731 w 135731"/>
                    <a:gd name="connsiteY1" fmla="*/ 0 h 135731"/>
                    <a:gd name="connsiteX2" fmla="*/ 135731 w 135731"/>
                    <a:gd name="connsiteY2" fmla="*/ 135731 h 135731"/>
                    <a:gd name="connsiteX3" fmla="*/ 0 w 135731"/>
                    <a:gd name="connsiteY3" fmla="*/ 135731 h 135731"/>
                  </a:gdLst>
                  <a:ahLst/>
                  <a:cxnLst>
                    <a:cxn ang="0">
                      <a:pos x="connsiteX0" y="connsiteY0"/>
                    </a:cxn>
                    <a:cxn ang="0">
                      <a:pos x="connsiteX1" y="connsiteY1"/>
                    </a:cxn>
                    <a:cxn ang="0">
                      <a:pos x="connsiteX2" y="connsiteY2"/>
                    </a:cxn>
                    <a:cxn ang="0">
                      <a:pos x="connsiteX3" y="connsiteY3"/>
                    </a:cxn>
                  </a:cxnLst>
                  <a:rect l="l" t="t" r="r" b="b"/>
                  <a:pathLst>
                    <a:path w="135731" h="135731">
                      <a:moveTo>
                        <a:pt x="0" y="0"/>
                      </a:moveTo>
                      <a:lnTo>
                        <a:pt x="135731" y="0"/>
                      </a:lnTo>
                      <a:lnTo>
                        <a:pt x="135731" y="135731"/>
                      </a:lnTo>
                      <a:lnTo>
                        <a:pt x="0" y="135731"/>
                      </a:lnTo>
                      <a:close/>
                    </a:path>
                  </a:pathLst>
                </a:custGeom>
                <a:solidFill>
                  <a:srgbClr val="FFEEE6"/>
                </a:solidFill>
                <a:ln w="6350" cap="rnd">
                  <a:solidFill>
                    <a:srgbClr val="292D2D"/>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black"/>
                    </a:solidFill>
                    <a:effectLst/>
                    <a:uLnTx/>
                    <a:uFillTx/>
                    <a:latin typeface="#9Slide03 AmpleSoft" panose="02000000000000000000" pitchFamily="2" charset="77"/>
                  </a:endParaRPr>
                </a:p>
              </p:txBody>
            </p:sp>
            <p:sp>
              <p:nvSpPr>
                <p:cNvPr id="237" name="Graphic 13">
                  <a:extLst>
                    <a:ext uri="{FF2B5EF4-FFF2-40B4-BE49-F238E27FC236}">
                      <a16:creationId xmlns:a16="http://schemas.microsoft.com/office/drawing/2014/main" id="{C5B7EB0B-5C4E-D640-A51B-67FF75CA1253}"/>
                    </a:ext>
                  </a:extLst>
                </p:cNvPr>
                <p:cNvSpPr/>
                <p:nvPr/>
              </p:nvSpPr>
              <p:spPr>
                <a:xfrm>
                  <a:off x="11385379" y="3004180"/>
                  <a:ext cx="84200" cy="9525"/>
                </a:xfrm>
                <a:custGeom>
                  <a:avLst/>
                  <a:gdLst>
                    <a:gd name="connsiteX0" fmla="*/ 0 w 84200"/>
                    <a:gd name="connsiteY0" fmla="*/ 0 h 9525"/>
                    <a:gd name="connsiteX1" fmla="*/ 84201 w 84200"/>
                    <a:gd name="connsiteY1" fmla="*/ 0 h 9525"/>
                  </a:gdLst>
                  <a:ahLst/>
                  <a:cxnLst>
                    <a:cxn ang="0">
                      <a:pos x="connsiteX0" y="connsiteY0"/>
                    </a:cxn>
                    <a:cxn ang="0">
                      <a:pos x="connsiteX1" y="connsiteY1"/>
                    </a:cxn>
                  </a:cxnLst>
                  <a:rect l="l" t="t" r="r" b="b"/>
                  <a:pathLst>
                    <a:path w="84200" h="9525">
                      <a:moveTo>
                        <a:pt x="0" y="0"/>
                      </a:moveTo>
                      <a:lnTo>
                        <a:pt x="84201" y="0"/>
                      </a:lnTo>
                    </a:path>
                  </a:pathLst>
                </a:custGeom>
                <a:ln w="6350" cap="rnd">
                  <a:solidFill>
                    <a:srgbClr val="292D2D"/>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black"/>
                    </a:solidFill>
                    <a:effectLst/>
                    <a:uLnTx/>
                    <a:uFillTx/>
                    <a:latin typeface="#9Slide03 AmpleSoft" panose="02000000000000000000" pitchFamily="2" charset="77"/>
                  </a:endParaRPr>
                </a:p>
              </p:txBody>
            </p:sp>
          </p:grpSp>
          <p:grpSp>
            <p:nvGrpSpPr>
              <p:cNvPr id="231" name="Graphic 13">
                <a:extLst>
                  <a:ext uri="{FF2B5EF4-FFF2-40B4-BE49-F238E27FC236}">
                    <a16:creationId xmlns:a16="http://schemas.microsoft.com/office/drawing/2014/main" id="{3A222B6B-A5D7-304A-9E29-98D93E6E50EA}"/>
                  </a:ext>
                </a:extLst>
              </p:cNvPr>
              <p:cNvGrpSpPr/>
              <p:nvPr/>
            </p:nvGrpSpPr>
            <p:grpSpPr>
              <a:xfrm>
                <a:off x="11542637" y="2900644"/>
                <a:ext cx="135731" cy="135731"/>
                <a:chOff x="11542637" y="2900644"/>
                <a:chExt cx="135731" cy="135731"/>
              </a:xfrm>
            </p:grpSpPr>
            <p:sp>
              <p:nvSpPr>
                <p:cNvPr id="232" name="Graphic 13">
                  <a:extLst>
                    <a:ext uri="{FF2B5EF4-FFF2-40B4-BE49-F238E27FC236}">
                      <a16:creationId xmlns:a16="http://schemas.microsoft.com/office/drawing/2014/main" id="{2C7A3BBB-C1EE-1746-A14B-37D695A619BB}"/>
                    </a:ext>
                  </a:extLst>
                </p:cNvPr>
                <p:cNvSpPr/>
                <p:nvPr/>
              </p:nvSpPr>
              <p:spPr>
                <a:xfrm>
                  <a:off x="11542637" y="2900644"/>
                  <a:ext cx="135731" cy="135731"/>
                </a:xfrm>
                <a:custGeom>
                  <a:avLst/>
                  <a:gdLst>
                    <a:gd name="connsiteX0" fmla="*/ 0 w 135731"/>
                    <a:gd name="connsiteY0" fmla="*/ 0 h 135731"/>
                    <a:gd name="connsiteX1" fmla="*/ 135731 w 135731"/>
                    <a:gd name="connsiteY1" fmla="*/ 0 h 135731"/>
                    <a:gd name="connsiteX2" fmla="*/ 135731 w 135731"/>
                    <a:gd name="connsiteY2" fmla="*/ 135731 h 135731"/>
                    <a:gd name="connsiteX3" fmla="*/ 0 w 135731"/>
                    <a:gd name="connsiteY3" fmla="*/ 135731 h 135731"/>
                  </a:gdLst>
                  <a:ahLst/>
                  <a:cxnLst>
                    <a:cxn ang="0">
                      <a:pos x="connsiteX0" y="connsiteY0"/>
                    </a:cxn>
                    <a:cxn ang="0">
                      <a:pos x="connsiteX1" y="connsiteY1"/>
                    </a:cxn>
                    <a:cxn ang="0">
                      <a:pos x="connsiteX2" y="connsiteY2"/>
                    </a:cxn>
                    <a:cxn ang="0">
                      <a:pos x="connsiteX3" y="connsiteY3"/>
                    </a:cxn>
                  </a:cxnLst>
                  <a:rect l="l" t="t" r="r" b="b"/>
                  <a:pathLst>
                    <a:path w="135731" h="135731">
                      <a:moveTo>
                        <a:pt x="0" y="0"/>
                      </a:moveTo>
                      <a:lnTo>
                        <a:pt x="135731" y="0"/>
                      </a:lnTo>
                      <a:lnTo>
                        <a:pt x="135731" y="135731"/>
                      </a:lnTo>
                      <a:lnTo>
                        <a:pt x="0" y="135731"/>
                      </a:lnTo>
                      <a:close/>
                    </a:path>
                  </a:pathLst>
                </a:custGeom>
                <a:solidFill>
                  <a:srgbClr val="FFEEE6"/>
                </a:solidFill>
                <a:ln w="6350" cap="rnd">
                  <a:solidFill>
                    <a:srgbClr val="292D2D"/>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black"/>
                    </a:solidFill>
                    <a:effectLst/>
                    <a:uLnTx/>
                    <a:uFillTx/>
                    <a:latin typeface="#9Slide03 AmpleSoft" panose="02000000000000000000" pitchFamily="2" charset="77"/>
                  </a:endParaRPr>
                </a:p>
              </p:txBody>
            </p:sp>
            <p:grpSp>
              <p:nvGrpSpPr>
                <p:cNvPr id="233" name="Graphic 13">
                  <a:extLst>
                    <a:ext uri="{FF2B5EF4-FFF2-40B4-BE49-F238E27FC236}">
                      <a16:creationId xmlns:a16="http://schemas.microsoft.com/office/drawing/2014/main" id="{6297E561-CF58-6E4D-B08E-ACEA0997F818}"/>
                    </a:ext>
                  </a:extLst>
                </p:cNvPr>
                <p:cNvGrpSpPr/>
                <p:nvPr/>
              </p:nvGrpSpPr>
              <p:grpSpPr>
                <a:xfrm>
                  <a:off x="11572069" y="2934362"/>
                  <a:ext cx="76866" cy="68294"/>
                  <a:chOff x="11572069" y="2934362"/>
                  <a:chExt cx="76866" cy="68294"/>
                </a:xfrm>
              </p:grpSpPr>
              <p:sp>
                <p:nvSpPr>
                  <p:cNvPr id="234" name="Graphic 13">
                    <a:extLst>
                      <a:ext uri="{FF2B5EF4-FFF2-40B4-BE49-F238E27FC236}">
                        <a16:creationId xmlns:a16="http://schemas.microsoft.com/office/drawing/2014/main" id="{3AB61150-A47F-384A-9E27-C4284AC4478E}"/>
                      </a:ext>
                    </a:extLst>
                  </p:cNvPr>
                  <p:cNvSpPr/>
                  <p:nvPr/>
                </p:nvSpPr>
                <p:spPr>
                  <a:xfrm>
                    <a:off x="11572069" y="2934362"/>
                    <a:ext cx="76866" cy="68294"/>
                  </a:xfrm>
                  <a:custGeom>
                    <a:avLst/>
                    <a:gdLst>
                      <a:gd name="connsiteX0" fmla="*/ 0 w 76866"/>
                      <a:gd name="connsiteY0" fmla="*/ 0 h 68294"/>
                      <a:gd name="connsiteX1" fmla="*/ 76867 w 76866"/>
                      <a:gd name="connsiteY1" fmla="*/ 0 h 68294"/>
                      <a:gd name="connsiteX2" fmla="*/ 76867 w 76866"/>
                      <a:gd name="connsiteY2" fmla="*/ 68294 h 68294"/>
                      <a:gd name="connsiteX3" fmla="*/ 0 w 76866"/>
                      <a:gd name="connsiteY3" fmla="*/ 68294 h 68294"/>
                    </a:gdLst>
                    <a:ahLst/>
                    <a:cxnLst>
                      <a:cxn ang="0">
                        <a:pos x="connsiteX0" y="connsiteY0"/>
                      </a:cxn>
                      <a:cxn ang="0">
                        <a:pos x="connsiteX1" y="connsiteY1"/>
                      </a:cxn>
                      <a:cxn ang="0">
                        <a:pos x="connsiteX2" y="connsiteY2"/>
                      </a:cxn>
                      <a:cxn ang="0">
                        <a:pos x="connsiteX3" y="connsiteY3"/>
                      </a:cxn>
                    </a:cxnLst>
                    <a:rect l="l" t="t" r="r" b="b"/>
                    <a:pathLst>
                      <a:path w="76866" h="68294">
                        <a:moveTo>
                          <a:pt x="0" y="0"/>
                        </a:moveTo>
                        <a:lnTo>
                          <a:pt x="76867" y="0"/>
                        </a:lnTo>
                        <a:lnTo>
                          <a:pt x="76867" y="68294"/>
                        </a:lnTo>
                        <a:lnTo>
                          <a:pt x="0" y="68294"/>
                        </a:lnTo>
                        <a:close/>
                      </a:path>
                    </a:pathLst>
                  </a:custGeom>
                  <a:noFill/>
                  <a:ln w="6350" cap="rnd">
                    <a:solidFill>
                      <a:srgbClr val="292D2D"/>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black"/>
                      </a:solidFill>
                      <a:effectLst/>
                      <a:uLnTx/>
                      <a:uFillTx/>
                      <a:latin typeface="#9Slide03 AmpleSoft" panose="02000000000000000000" pitchFamily="2" charset="77"/>
                    </a:endParaRPr>
                  </a:p>
                </p:txBody>
              </p:sp>
              <p:sp>
                <p:nvSpPr>
                  <p:cNvPr id="235" name="Graphic 13">
                    <a:extLst>
                      <a:ext uri="{FF2B5EF4-FFF2-40B4-BE49-F238E27FC236}">
                        <a16:creationId xmlns:a16="http://schemas.microsoft.com/office/drawing/2014/main" id="{4A45CB2C-4091-BA43-8ED9-282EC2C9A0A6}"/>
                      </a:ext>
                    </a:extLst>
                  </p:cNvPr>
                  <p:cNvSpPr/>
                  <p:nvPr/>
                </p:nvSpPr>
                <p:spPr>
                  <a:xfrm>
                    <a:off x="11572831" y="2934838"/>
                    <a:ext cx="73913" cy="11429"/>
                  </a:xfrm>
                  <a:custGeom>
                    <a:avLst/>
                    <a:gdLst>
                      <a:gd name="connsiteX0" fmla="*/ 73247 w 73913"/>
                      <a:gd name="connsiteY0" fmla="*/ 0 h 11429"/>
                      <a:gd name="connsiteX1" fmla="*/ 73914 w 73913"/>
                      <a:gd name="connsiteY1" fmla="*/ 11430 h 11429"/>
                      <a:gd name="connsiteX2" fmla="*/ 0 w 73913"/>
                      <a:gd name="connsiteY2" fmla="*/ 11430 h 11429"/>
                      <a:gd name="connsiteX3" fmla="*/ 0 w 73913"/>
                      <a:gd name="connsiteY3" fmla="*/ 0 h 11429"/>
                    </a:gdLst>
                    <a:ahLst/>
                    <a:cxnLst>
                      <a:cxn ang="0">
                        <a:pos x="connsiteX0" y="connsiteY0"/>
                      </a:cxn>
                      <a:cxn ang="0">
                        <a:pos x="connsiteX1" y="connsiteY1"/>
                      </a:cxn>
                      <a:cxn ang="0">
                        <a:pos x="connsiteX2" y="connsiteY2"/>
                      </a:cxn>
                      <a:cxn ang="0">
                        <a:pos x="connsiteX3" y="connsiteY3"/>
                      </a:cxn>
                    </a:cxnLst>
                    <a:rect l="l" t="t" r="r" b="b"/>
                    <a:pathLst>
                      <a:path w="73913" h="11429">
                        <a:moveTo>
                          <a:pt x="73247" y="0"/>
                        </a:moveTo>
                        <a:lnTo>
                          <a:pt x="73914" y="11430"/>
                        </a:lnTo>
                        <a:lnTo>
                          <a:pt x="0" y="11430"/>
                        </a:lnTo>
                        <a:lnTo>
                          <a:pt x="0" y="0"/>
                        </a:lnTo>
                      </a:path>
                    </a:pathLst>
                  </a:custGeom>
                  <a:solidFill>
                    <a:srgbClr val="292D2D"/>
                  </a:solidFill>
                  <a:ln w="6350" cap="flat">
                    <a:solidFill>
                      <a:schemeClr val="tx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black"/>
                      </a:solidFill>
                      <a:effectLst/>
                      <a:uLnTx/>
                      <a:uFillTx/>
                      <a:latin typeface="#9Slide03 AmpleSoft" panose="02000000000000000000" pitchFamily="2" charset="77"/>
                    </a:endParaRPr>
                  </a:p>
                </p:txBody>
              </p:sp>
            </p:grpSp>
          </p:grpSp>
        </p:grpSp>
      </p:grpSp>
      <p:sp>
        <p:nvSpPr>
          <p:cNvPr id="242" name="Graphic 95">
            <a:extLst>
              <a:ext uri="{FF2B5EF4-FFF2-40B4-BE49-F238E27FC236}">
                <a16:creationId xmlns:a16="http://schemas.microsoft.com/office/drawing/2014/main" id="{CF6B4858-A263-0845-A2A9-7A564DCCEC00}"/>
              </a:ext>
            </a:extLst>
          </p:cNvPr>
          <p:cNvSpPr/>
          <p:nvPr/>
        </p:nvSpPr>
        <p:spPr>
          <a:xfrm rot="21166646">
            <a:off x="836684" y="2649458"/>
            <a:ext cx="198195" cy="316272"/>
          </a:xfrm>
          <a:custGeom>
            <a:avLst/>
            <a:gdLst>
              <a:gd name="connsiteX0" fmla="*/ 149204 w 151384"/>
              <a:gd name="connsiteY0" fmla="*/ 137987 h 241573"/>
              <a:gd name="connsiteX1" fmla="*/ 12535 w 151384"/>
              <a:gd name="connsiteY1" fmla="*/ 1632 h 241573"/>
              <a:gd name="connsiteX2" fmla="*/ 0 w 151384"/>
              <a:gd name="connsiteY2" fmla="*/ 7385 h 241573"/>
              <a:gd name="connsiteX3" fmla="*/ 0 w 151384"/>
              <a:gd name="connsiteY3" fmla="*/ 193729 h 241573"/>
              <a:gd name="connsiteX4" fmla="*/ 7569 w 151384"/>
              <a:gd name="connsiteY4" fmla="*/ 201284 h 241573"/>
              <a:gd name="connsiteX5" fmla="*/ 12505 w 151384"/>
              <a:gd name="connsiteY5" fmla="*/ 199439 h 241573"/>
              <a:gd name="connsiteX6" fmla="*/ 50370 w 151384"/>
              <a:gd name="connsiteY6" fmla="*/ 166512 h 241573"/>
              <a:gd name="connsiteX7" fmla="*/ 81253 w 151384"/>
              <a:gd name="connsiteY7" fmla="*/ 238521 h 241573"/>
              <a:gd name="connsiteX8" fmla="*/ 84008 w 151384"/>
              <a:gd name="connsiteY8" fmla="*/ 241221 h 241573"/>
              <a:gd name="connsiteX9" fmla="*/ 85886 w 151384"/>
              <a:gd name="connsiteY9" fmla="*/ 241574 h 241573"/>
              <a:gd name="connsiteX10" fmla="*/ 87874 w 151384"/>
              <a:gd name="connsiteY10" fmla="*/ 241160 h 241573"/>
              <a:gd name="connsiteX11" fmla="*/ 120371 w 151384"/>
              <a:gd name="connsiteY11" fmla="*/ 227259 h 241573"/>
              <a:gd name="connsiteX12" fmla="*/ 123026 w 151384"/>
              <a:gd name="connsiteY12" fmla="*/ 220653 h 241573"/>
              <a:gd name="connsiteX13" fmla="*/ 93132 w 151384"/>
              <a:gd name="connsiteY13" fmla="*/ 150920 h 241573"/>
              <a:gd name="connsiteX14" fmla="*/ 143816 w 151384"/>
              <a:gd name="connsiteY14" fmla="*/ 150920 h 241573"/>
              <a:gd name="connsiteX15" fmla="*/ 151385 w 151384"/>
              <a:gd name="connsiteY15" fmla="*/ 143366 h 241573"/>
              <a:gd name="connsiteX16" fmla="*/ 149204 w 151384"/>
              <a:gd name="connsiteY16" fmla="*/ 137987 h 241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384" h="241573">
                <a:moveTo>
                  <a:pt x="149204" y="137987"/>
                </a:moveTo>
                <a:lnTo>
                  <a:pt x="12535" y="1632"/>
                </a:lnTo>
                <a:cubicBezTo>
                  <a:pt x="7529" y="-2335"/>
                  <a:pt x="0" y="1452"/>
                  <a:pt x="0" y="7385"/>
                </a:cubicBezTo>
                <a:lnTo>
                  <a:pt x="0" y="193729"/>
                </a:lnTo>
                <a:cubicBezTo>
                  <a:pt x="0" y="197899"/>
                  <a:pt x="3391" y="201284"/>
                  <a:pt x="7569" y="201284"/>
                </a:cubicBezTo>
                <a:cubicBezTo>
                  <a:pt x="9537" y="201284"/>
                  <a:pt x="11424" y="200527"/>
                  <a:pt x="12505" y="199439"/>
                </a:cubicBezTo>
                <a:lnTo>
                  <a:pt x="50370" y="166512"/>
                </a:lnTo>
                <a:lnTo>
                  <a:pt x="81253" y="238521"/>
                </a:lnTo>
                <a:cubicBezTo>
                  <a:pt x="81778" y="239749"/>
                  <a:pt x="82766" y="240718"/>
                  <a:pt x="84008" y="241221"/>
                </a:cubicBezTo>
                <a:cubicBezTo>
                  <a:pt x="84615" y="241452"/>
                  <a:pt x="85250" y="241574"/>
                  <a:pt x="85886" y="241574"/>
                </a:cubicBezTo>
                <a:cubicBezTo>
                  <a:pt x="86562" y="241574"/>
                  <a:pt x="87239" y="241432"/>
                  <a:pt x="87874" y="241160"/>
                </a:cubicBezTo>
                <a:lnTo>
                  <a:pt x="120371" y="227259"/>
                </a:lnTo>
                <a:cubicBezTo>
                  <a:pt x="122934" y="226173"/>
                  <a:pt x="124126" y="223211"/>
                  <a:pt x="123026" y="220653"/>
                </a:cubicBezTo>
                <a:lnTo>
                  <a:pt x="93132" y="150920"/>
                </a:lnTo>
                <a:lnTo>
                  <a:pt x="143816" y="150920"/>
                </a:lnTo>
                <a:cubicBezTo>
                  <a:pt x="147994" y="150920"/>
                  <a:pt x="151385" y="147536"/>
                  <a:pt x="151385" y="143366"/>
                </a:cubicBezTo>
                <a:cubicBezTo>
                  <a:pt x="151385" y="142146"/>
                  <a:pt x="151073" y="140313"/>
                  <a:pt x="149204" y="137987"/>
                </a:cubicBezTo>
                <a:close/>
              </a:path>
            </a:pathLst>
          </a:custGeom>
          <a:solidFill>
            <a:srgbClr val="FE8ADA"/>
          </a:solidFill>
          <a:ln w="6350" cap="flat">
            <a:solidFill>
              <a:schemeClr val="tx1"/>
            </a:solidFill>
            <a:prstDash val="solid"/>
            <a:miter/>
          </a:ln>
        </p:spPr>
        <p:txBody>
          <a:bodyPr rot="0" spcFirstLastPara="0" vertOverflow="overflow" horzOverflow="overflow" vert="horz" wrap="square" lIns="85732" tIns="42866" rIns="85732" bIns="42866"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PH" sz="3302" b="0" i="0" u="none" strike="noStrike" kern="1200" cap="none" spc="0" normalizeH="0" baseline="0" noProof="0">
              <a:ln>
                <a:noFill/>
              </a:ln>
              <a:solidFill>
                <a:prstClr val="black"/>
              </a:solidFill>
              <a:effectLst/>
              <a:uLnTx/>
              <a:uFillTx/>
              <a:latin typeface="#9Slide03 AmpleSoft" panose="02000000000000000000" pitchFamily="2" charset="77"/>
            </a:endParaRPr>
          </a:p>
        </p:txBody>
      </p:sp>
      <p:sp>
        <p:nvSpPr>
          <p:cNvPr id="243" name="TextBox 242">
            <a:extLst>
              <a:ext uri="{FF2B5EF4-FFF2-40B4-BE49-F238E27FC236}">
                <a16:creationId xmlns:a16="http://schemas.microsoft.com/office/drawing/2014/main" id="{B3201497-F2D9-884F-B22D-B46A6118020C}"/>
              </a:ext>
            </a:extLst>
          </p:cNvPr>
          <p:cNvSpPr txBox="1"/>
          <p:nvPr/>
        </p:nvSpPr>
        <p:spPr>
          <a:xfrm>
            <a:off x="2192206" y="1480446"/>
            <a:ext cx="5984891" cy="646331"/>
          </a:xfrm>
          <a:prstGeom prst="rect">
            <a:avLst/>
          </a:prstGeom>
          <a:noFill/>
          <a:ln w="6350">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PH" sz="3600" b="1" i="0" u="none" strike="noStrike" kern="1200" cap="none" spc="300" normalizeH="0" baseline="0" noProof="0">
                <a:ln w="3175">
                  <a:solidFill>
                    <a:prstClr val="black"/>
                  </a:solidFill>
                </a:ln>
                <a:solidFill>
                  <a:srgbClr val="F5F406"/>
                </a:solidFill>
                <a:effectLst/>
                <a:uLnTx/>
                <a:uFillTx/>
                <a:latin typeface="#9Slide03 AmpleSoft Bold" panose="02000000000000000000" pitchFamily="2" charset="77"/>
                <a:cs typeface="Arial" panose="020B0604020202020204" pitchFamily="34" charset="0"/>
              </a:rPr>
              <a:t>Nội</a:t>
            </a:r>
            <a:r>
              <a:rPr kumimoji="0" lang="en-PH" sz="3600" b="1" i="0" u="none" strike="noStrike" kern="1200" cap="none" spc="300" normalizeH="0" noProof="0">
                <a:ln w="3175">
                  <a:solidFill>
                    <a:prstClr val="black"/>
                  </a:solidFill>
                </a:ln>
                <a:solidFill>
                  <a:srgbClr val="F5F406"/>
                </a:solidFill>
                <a:effectLst/>
                <a:uLnTx/>
                <a:uFillTx/>
                <a:latin typeface="#9Slide03 AmpleSoft Bold" panose="02000000000000000000" pitchFamily="2" charset="77"/>
                <a:cs typeface="Arial" panose="020B0604020202020204" pitchFamily="34" charset="0"/>
              </a:rPr>
              <a:t> dung chi tiết</a:t>
            </a:r>
            <a:endParaRPr kumimoji="0" lang="en-PH" sz="3600" b="1" i="0" u="none" strike="noStrike" kern="1200" cap="none" spc="300" normalizeH="0" baseline="0" noProof="0" dirty="0">
              <a:ln w="3175">
                <a:solidFill>
                  <a:prstClr val="black"/>
                </a:solidFill>
              </a:ln>
              <a:solidFill>
                <a:srgbClr val="F5F406"/>
              </a:solidFill>
              <a:effectLst/>
              <a:uLnTx/>
              <a:uFillTx/>
              <a:latin typeface="#9Slide03 AmpleSoft Bold" panose="02000000000000000000" pitchFamily="2" charset="77"/>
              <a:cs typeface="Arial" panose="020B0604020202020204" pitchFamily="34" charset="0"/>
            </a:endParaRPr>
          </a:p>
        </p:txBody>
      </p:sp>
      <p:sp>
        <p:nvSpPr>
          <p:cNvPr id="244" name="Rectangle 243">
            <a:extLst>
              <a:ext uri="{FF2B5EF4-FFF2-40B4-BE49-F238E27FC236}">
                <a16:creationId xmlns:a16="http://schemas.microsoft.com/office/drawing/2014/main" id="{476A1863-91EE-1B4D-9F09-BA81ED3E4C9E}"/>
              </a:ext>
            </a:extLst>
          </p:cNvPr>
          <p:cNvSpPr/>
          <p:nvPr/>
        </p:nvSpPr>
        <p:spPr>
          <a:xfrm>
            <a:off x="2125188" y="1641611"/>
            <a:ext cx="18000" cy="324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9Slide03 AmpleSoft" panose="02000000000000000000" pitchFamily="2" charset="77"/>
            </a:endParaRPr>
          </a:p>
        </p:txBody>
      </p:sp>
      <p:grpSp>
        <p:nvGrpSpPr>
          <p:cNvPr id="245" name="Group 244">
            <a:extLst>
              <a:ext uri="{FF2B5EF4-FFF2-40B4-BE49-F238E27FC236}">
                <a16:creationId xmlns:a16="http://schemas.microsoft.com/office/drawing/2014/main" id="{4B23F72D-8A97-0F40-8A04-8E5522192D34}"/>
              </a:ext>
            </a:extLst>
          </p:cNvPr>
          <p:cNvGrpSpPr/>
          <p:nvPr/>
        </p:nvGrpSpPr>
        <p:grpSpPr>
          <a:xfrm>
            <a:off x="2689232" y="2416939"/>
            <a:ext cx="1132593" cy="1424057"/>
            <a:chOff x="3408205" y="3115090"/>
            <a:chExt cx="1132593" cy="1424057"/>
          </a:xfrm>
        </p:grpSpPr>
        <p:grpSp>
          <p:nvGrpSpPr>
            <p:cNvPr id="246" name="Group 245">
              <a:extLst>
                <a:ext uri="{FF2B5EF4-FFF2-40B4-BE49-F238E27FC236}">
                  <a16:creationId xmlns:a16="http://schemas.microsoft.com/office/drawing/2014/main" id="{1EF59E01-23C2-5244-B3AD-506D6598624A}"/>
                </a:ext>
              </a:extLst>
            </p:cNvPr>
            <p:cNvGrpSpPr/>
            <p:nvPr/>
          </p:nvGrpSpPr>
          <p:grpSpPr>
            <a:xfrm>
              <a:off x="3408205" y="3115090"/>
              <a:ext cx="1132593" cy="1424057"/>
              <a:chOff x="3348968" y="2696651"/>
              <a:chExt cx="1132593" cy="1424057"/>
            </a:xfrm>
          </p:grpSpPr>
          <p:sp>
            <p:nvSpPr>
              <p:cNvPr id="248" name="Freeform: Shape 78">
                <a:extLst>
                  <a:ext uri="{FF2B5EF4-FFF2-40B4-BE49-F238E27FC236}">
                    <a16:creationId xmlns:a16="http://schemas.microsoft.com/office/drawing/2014/main" id="{DC4E84A2-62FC-F44A-827F-26EE6E0A745F}"/>
                  </a:ext>
                </a:extLst>
              </p:cNvPr>
              <p:cNvSpPr/>
              <p:nvPr/>
            </p:nvSpPr>
            <p:spPr>
              <a:xfrm>
                <a:off x="3377452" y="3271228"/>
                <a:ext cx="1063535" cy="799922"/>
              </a:xfrm>
              <a:custGeom>
                <a:avLst/>
                <a:gdLst>
                  <a:gd name="connsiteX0" fmla="*/ 63408 w 711202"/>
                  <a:gd name="connsiteY0" fmla="*/ 0 h 534920"/>
                  <a:gd name="connsiteX1" fmla="*/ 234445 w 711202"/>
                  <a:gd name="connsiteY1" fmla="*/ 0 h 534920"/>
                  <a:gd name="connsiteX2" fmla="*/ 269333 w 711202"/>
                  <a:gd name="connsiteY2" fmla="*/ 14451 h 534920"/>
                  <a:gd name="connsiteX3" fmla="*/ 276411 w 711202"/>
                  <a:gd name="connsiteY3" fmla="*/ 31539 h 534920"/>
                  <a:gd name="connsiteX4" fmla="*/ 645773 w 711202"/>
                  <a:gd name="connsiteY4" fmla="*/ 31539 h 534920"/>
                  <a:gd name="connsiteX5" fmla="*/ 711202 w 711202"/>
                  <a:gd name="connsiteY5" fmla="*/ 96968 h 534920"/>
                  <a:gd name="connsiteX6" fmla="*/ 711202 w 711202"/>
                  <a:gd name="connsiteY6" fmla="*/ 469491 h 534920"/>
                  <a:gd name="connsiteX7" fmla="*/ 645773 w 711202"/>
                  <a:gd name="connsiteY7" fmla="*/ 534920 h 534920"/>
                  <a:gd name="connsiteX8" fmla="*/ 65429 w 711202"/>
                  <a:gd name="connsiteY8" fmla="*/ 534920 h 534920"/>
                  <a:gd name="connsiteX9" fmla="*/ 0 w 711202"/>
                  <a:gd name="connsiteY9" fmla="*/ 469491 h 534920"/>
                  <a:gd name="connsiteX10" fmla="*/ 0 w 711202"/>
                  <a:gd name="connsiteY10" fmla="*/ 96968 h 534920"/>
                  <a:gd name="connsiteX11" fmla="*/ 5142 w 711202"/>
                  <a:gd name="connsiteY11" fmla="*/ 71500 h 534920"/>
                  <a:gd name="connsiteX12" fmla="*/ 14069 w 711202"/>
                  <a:gd name="connsiteY12" fmla="*/ 58260 h 534920"/>
                  <a:gd name="connsiteX13" fmla="*/ 14069 w 711202"/>
                  <a:gd name="connsiteY13" fmla="*/ 49339 h 534920"/>
                  <a:gd name="connsiteX14" fmla="*/ 63408 w 711202"/>
                  <a:gd name="connsiteY14" fmla="*/ 0 h 534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11202" h="534920">
                    <a:moveTo>
                      <a:pt x="63408" y="0"/>
                    </a:moveTo>
                    <a:lnTo>
                      <a:pt x="234445" y="0"/>
                    </a:lnTo>
                    <a:cubicBezTo>
                      <a:pt x="248070" y="0"/>
                      <a:pt x="260404" y="5522"/>
                      <a:pt x="269333" y="14451"/>
                    </a:cubicBezTo>
                    <a:lnTo>
                      <a:pt x="276411" y="31539"/>
                    </a:lnTo>
                    <a:lnTo>
                      <a:pt x="645773" y="31539"/>
                    </a:lnTo>
                    <a:cubicBezTo>
                      <a:pt x="681908" y="31539"/>
                      <a:pt x="711202" y="60833"/>
                      <a:pt x="711202" y="96968"/>
                    </a:cubicBezTo>
                    <a:lnTo>
                      <a:pt x="711202" y="469491"/>
                    </a:lnTo>
                    <a:cubicBezTo>
                      <a:pt x="711202" y="505626"/>
                      <a:pt x="681908" y="534920"/>
                      <a:pt x="645773" y="534920"/>
                    </a:cubicBezTo>
                    <a:lnTo>
                      <a:pt x="65429" y="534920"/>
                    </a:lnTo>
                    <a:cubicBezTo>
                      <a:pt x="29294" y="534920"/>
                      <a:pt x="0" y="505626"/>
                      <a:pt x="0" y="469491"/>
                    </a:cubicBezTo>
                    <a:lnTo>
                      <a:pt x="0" y="96968"/>
                    </a:lnTo>
                    <a:cubicBezTo>
                      <a:pt x="0" y="87934"/>
                      <a:pt x="1831" y="79328"/>
                      <a:pt x="5142" y="71500"/>
                    </a:cubicBezTo>
                    <a:lnTo>
                      <a:pt x="14069" y="58260"/>
                    </a:lnTo>
                    <a:lnTo>
                      <a:pt x="14069" y="49339"/>
                    </a:lnTo>
                    <a:cubicBezTo>
                      <a:pt x="14069" y="22090"/>
                      <a:pt x="36159" y="0"/>
                      <a:pt x="63408" y="0"/>
                    </a:cubicBezTo>
                    <a:close/>
                  </a:path>
                </a:pathLst>
              </a:custGeom>
              <a:solidFill>
                <a:srgbClr val="F5F406"/>
              </a:solidFill>
              <a:ln w="6350">
                <a:solidFill>
                  <a:srgbClr val="21190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9Slide03 AmpleSoft" panose="02000000000000000000" pitchFamily="2" charset="77"/>
                </a:endParaRPr>
              </a:p>
            </p:txBody>
          </p:sp>
          <p:grpSp>
            <p:nvGrpSpPr>
              <p:cNvPr id="249" name="Group 248">
                <a:extLst>
                  <a:ext uri="{FF2B5EF4-FFF2-40B4-BE49-F238E27FC236}">
                    <a16:creationId xmlns:a16="http://schemas.microsoft.com/office/drawing/2014/main" id="{6D9AD848-BA2B-5B42-8E48-D0E1B2B87D52}"/>
                  </a:ext>
                </a:extLst>
              </p:cNvPr>
              <p:cNvGrpSpPr/>
              <p:nvPr/>
            </p:nvGrpSpPr>
            <p:grpSpPr>
              <a:xfrm rot="16200000">
                <a:off x="3306158" y="2855048"/>
                <a:ext cx="1213291" cy="896498"/>
                <a:chOff x="3819416" y="2257259"/>
                <a:chExt cx="2708233" cy="2001107"/>
              </a:xfrm>
            </p:grpSpPr>
            <p:sp>
              <p:nvSpPr>
                <p:cNvPr id="252" name="Graphic 2">
                  <a:hlinkClick r:id="rId4" action="ppaction://hlinksldjump"/>
                  <a:extLst>
                    <a:ext uri="{FF2B5EF4-FFF2-40B4-BE49-F238E27FC236}">
                      <a16:creationId xmlns:a16="http://schemas.microsoft.com/office/drawing/2014/main" id="{15287A9A-E56C-A845-8A9E-7A61F6672AD4}"/>
                    </a:ext>
                  </a:extLst>
                </p:cNvPr>
                <p:cNvSpPr/>
                <p:nvPr/>
              </p:nvSpPr>
              <p:spPr>
                <a:xfrm>
                  <a:off x="3819416" y="2257259"/>
                  <a:ext cx="2708224" cy="2001107"/>
                </a:xfrm>
                <a:custGeom>
                  <a:avLst/>
                  <a:gdLst>
                    <a:gd name="connsiteX0" fmla="*/ 2123046 w 2708224"/>
                    <a:gd name="connsiteY0" fmla="*/ 0 h 2001107"/>
                    <a:gd name="connsiteX1" fmla="*/ 205140 w 2708224"/>
                    <a:gd name="connsiteY1" fmla="*/ 0 h 2001107"/>
                    <a:gd name="connsiteX2" fmla="*/ 0 w 2708224"/>
                    <a:gd name="connsiteY2" fmla="*/ 205054 h 2001107"/>
                    <a:gd name="connsiteX3" fmla="*/ 0 w 2708224"/>
                    <a:gd name="connsiteY3" fmla="*/ 1795958 h 2001107"/>
                    <a:gd name="connsiteX4" fmla="*/ 205140 w 2708224"/>
                    <a:gd name="connsiteY4" fmla="*/ 2001107 h 2001107"/>
                    <a:gd name="connsiteX5" fmla="*/ 2503170 w 2708224"/>
                    <a:gd name="connsiteY5" fmla="*/ 2001107 h 2001107"/>
                    <a:gd name="connsiteX6" fmla="*/ 2708224 w 2708224"/>
                    <a:gd name="connsiteY6" fmla="*/ 1795958 h 2001107"/>
                    <a:gd name="connsiteX7" fmla="*/ 2708224 w 2708224"/>
                    <a:gd name="connsiteY7" fmla="*/ 585111 h 2001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08224" h="2001107">
                      <a:moveTo>
                        <a:pt x="2123046" y="0"/>
                      </a:moveTo>
                      <a:lnTo>
                        <a:pt x="205140" y="0"/>
                      </a:lnTo>
                      <a:cubicBezTo>
                        <a:pt x="91773" y="0"/>
                        <a:pt x="0" y="91773"/>
                        <a:pt x="0" y="205054"/>
                      </a:cubicBezTo>
                      <a:lnTo>
                        <a:pt x="0" y="1795958"/>
                      </a:lnTo>
                      <a:cubicBezTo>
                        <a:pt x="0" y="1909239"/>
                        <a:pt x="91773" y="2001107"/>
                        <a:pt x="205140" y="2001107"/>
                      </a:cubicBezTo>
                      <a:lnTo>
                        <a:pt x="2503170" y="2001107"/>
                      </a:lnTo>
                      <a:cubicBezTo>
                        <a:pt x="2616451" y="2001107"/>
                        <a:pt x="2708224" y="1909239"/>
                        <a:pt x="2708224" y="1795958"/>
                      </a:cubicBezTo>
                      <a:lnTo>
                        <a:pt x="2708224" y="585111"/>
                      </a:lnTo>
                      <a:close/>
                    </a:path>
                  </a:pathLst>
                </a:custGeom>
                <a:solidFill>
                  <a:srgbClr val="DAF4FE"/>
                </a:solidFill>
                <a:ln w="6350" cap="flat">
                  <a:solidFill>
                    <a:schemeClr val="tx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black"/>
                    </a:solidFill>
                    <a:effectLst/>
                    <a:uLnTx/>
                    <a:uFillTx/>
                    <a:latin typeface="#9Slide03 AmpleSoft" panose="02000000000000000000" pitchFamily="2" charset="77"/>
                  </a:endParaRPr>
                </a:p>
              </p:txBody>
            </p:sp>
            <p:sp>
              <p:nvSpPr>
                <p:cNvPr id="253" name="Graphic 2">
                  <a:extLst>
                    <a:ext uri="{FF2B5EF4-FFF2-40B4-BE49-F238E27FC236}">
                      <a16:creationId xmlns:a16="http://schemas.microsoft.com/office/drawing/2014/main" id="{A3492AD4-7105-D74E-9B47-31DEB1C50B59}"/>
                    </a:ext>
                  </a:extLst>
                </p:cNvPr>
                <p:cNvSpPr/>
                <p:nvPr/>
              </p:nvSpPr>
              <p:spPr>
                <a:xfrm>
                  <a:off x="5942462" y="2257259"/>
                  <a:ext cx="585187" cy="585101"/>
                </a:xfrm>
                <a:custGeom>
                  <a:avLst/>
                  <a:gdLst>
                    <a:gd name="connsiteX0" fmla="*/ 0 w 585187"/>
                    <a:gd name="connsiteY0" fmla="*/ 0 h 585101"/>
                    <a:gd name="connsiteX1" fmla="*/ 0 w 585187"/>
                    <a:gd name="connsiteY1" fmla="*/ 380048 h 585101"/>
                    <a:gd name="connsiteX2" fmla="*/ 205054 w 585187"/>
                    <a:gd name="connsiteY2" fmla="*/ 585102 h 585101"/>
                    <a:gd name="connsiteX3" fmla="*/ 585188 w 585187"/>
                    <a:gd name="connsiteY3" fmla="*/ 585102 h 585101"/>
                  </a:gdLst>
                  <a:ahLst/>
                  <a:cxnLst>
                    <a:cxn ang="0">
                      <a:pos x="connsiteX0" y="connsiteY0"/>
                    </a:cxn>
                    <a:cxn ang="0">
                      <a:pos x="connsiteX1" y="connsiteY1"/>
                    </a:cxn>
                    <a:cxn ang="0">
                      <a:pos x="connsiteX2" y="connsiteY2"/>
                    </a:cxn>
                    <a:cxn ang="0">
                      <a:pos x="connsiteX3" y="connsiteY3"/>
                    </a:cxn>
                  </a:cxnLst>
                  <a:rect l="l" t="t" r="r" b="b"/>
                  <a:pathLst>
                    <a:path w="585187" h="585101">
                      <a:moveTo>
                        <a:pt x="0" y="0"/>
                      </a:moveTo>
                      <a:lnTo>
                        <a:pt x="0" y="380048"/>
                      </a:lnTo>
                      <a:cubicBezTo>
                        <a:pt x="0" y="493328"/>
                        <a:pt x="91773" y="585102"/>
                        <a:pt x="205054" y="585102"/>
                      </a:cubicBezTo>
                      <a:lnTo>
                        <a:pt x="585188" y="585102"/>
                      </a:lnTo>
                      <a:close/>
                    </a:path>
                  </a:pathLst>
                </a:custGeom>
                <a:solidFill>
                  <a:srgbClr val="A1E3FD"/>
                </a:solidFill>
                <a:ln w="6350" cap="flat">
                  <a:solidFill>
                    <a:schemeClr val="tx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black"/>
                    </a:solidFill>
                    <a:effectLst/>
                    <a:uLnTx/>
                    <a:uFillTx/>
                    <a:latin typeface="#9Slide03 AmpleSoft" panose="02000000000000000000" pitchFamily="2" charset="77"/>
                  </a:endParaRPr>
                </a:p>
              </p:txBody>
            </p:sp>
          </p:grpSp>
          <p:sp>
            <p:nvSpPr>
              <p:cNvPr id="250" name="TextBox 249">
                <a:hlinkClick r:id="rId4" action="ppaction://hlinksldjump"/>
                <a:extLst>
                  <a:ext uri="{FF2B5EF4-FFF2-40B4-BE49-F238E27FC236}">
                    <a16:creationId xmlns:a16="http://schemas.microsoft.com/office/drawing/2014/main" id="{5CB246E5-00CF-D949-8012-BE399D558A9C}"/>
                  </a:ext>
                </a:extLst>
              </p:cNvPr>
              <p:cNvSpPr txBox="1"/>
              <p:nvPr/>
            </p:nvSpPr>
            <p:spPr>
              <a:xfrm>
                <a:off x="3464551" y="2811488"/>
                <a:ext cx="896503"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PH" sz="3600" b="0" i="0" u="none" strike="noStrike" kern="1200" cap="none" spc="0" normalizeH="0" baseline="0" noProof="0" dirty="0">
                    <a:ln w="6350">
                      <a:solidFill>
                        <a:prstClr val="black"/>
                      </a:solidFill>
                    </a:ln>
                    <a:solidFill>
                      <a:srgbClr val="FD86D8"/>
                    </a:solidFill>
                    <a:effectLst/>
                    <a:uLnTx/>
                    <a:uFillTx/>
                    <a:latin typeface="#9Slide03 AmpleSoft" panose="02000000000000000000" pitchFamily="2" charset="77"/>
                  </a:rPr>
                  <a:t>1</a:t>
                </a:r>
              </a:p>
            </p:txBody>
          </p:sp>
          <p:sp>
            <p:nvSpPr>
              <p:cNvPr id="251" name="Rectangle: Rounded Corners 79">
                <a:hlinkClick r:id="rId4" action="ppaction://hlinksldjump"/>
                <a:extLst>
                  <a:ext uri="{FF2B5EF4-FFF2-40B4-BE49-F238E27FC236}">
                    <a16:creationId xmlns:a16="http://schemas.microsoft.com/office/drawing/2014/main" id="{107F0D00-AB1E-3247-9481-3683CFE14ED1}"/>
                  </a:ext>
                </a:extLst>
              </p:cNvPr>
              <p:cNvSpPr/>
              <p:nvPr/>
            </p:nvSpPr>
            <p:spPr>
              <a:xfrm>
                <a:off x="3348968" y="3367948"/>
                <a:ext cx="1132593" cy="752760"/>
              </a:xfrm>
              <a:prstGeom prst="roundRect">
                <a:avLst>
                  <a:gd name="adj" fmla="val 12998"/>
                </a:avLst>
              </a:prstGeom>
              <a:solidFill>
                <a:srgbClr val="FFFB53"/>
              </a:solidFill>
              <a:ln w="6350">
                <a:solidFill>
                  <a:srgbClr val="211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9Slide03 AmpleSoft" panose="02000000000000000000" pitchFamily="2" charset="77"/>
                </a:endParaRPr>
              </a:p>
            </p:txBody>
          </p:sp>
        </p:grpSp>
        <p:sp>
          <p:nvSpPr>
            <p:cNvPr id="247" name="TextBox 246">
              <a:hlinkClick r:id="rId4" action="ppaction://hlinksldjump"/>
              <a:extLst>
                <a:ext uri="{FF2B5EF4-FFF2-40B4-BE49-F238E27FC236}">
                  <a16:creationId xmlns:a16="http://schemas.microsoft.com/office/drawing/2014/main" id="{A989CEF5-1910-2746-B817-549DF34EAF08}"/>
                </a:ext>
              </a:extLst>
            </p:cNvPr>
            <p:cNvSpPr txBox="1"/>
            <p:nvPr/>
          </p:nvSpPr>
          <p:spPr>
            <a:xfrm>
              <a:off x="3436689" y="4044424"/>
              <a:ext cx="1096593" cy="276999"/>
            </a:xfrm>
            <a:prstGeom prst="rect">
              <a:avLst/>
            </a:prstGeom>
            <a:noFill/>
          </p:spPr>
          <p:txBody>
            <a:bodyPr wrap="square" rtlCol="0">
              <a:spAutoFit/>
            </a:bodyPr>
            <a:lstStyle/>
            <a:p>
              <a:pPr lvl="0" algn="ctr">
                <a:defRPr/>
              </a:pPr>
              <a:r>
                <a:rPr lang="en-PH" sz="1200" b="1">
                  <a:solidFill>
                    <a:prstClr val="black"/>
                  </a:solidFill>
                  <a:latin typeface="#9Slide03 AmpleSoft Bold" panose="02000000000000000000" pitchFamily="2" charset="77"/>
                  <a:cs typeface="Arial" panose="020B0604020202020204" pitchFamily="34" charset="0"/>
                </a:rPr>
                <a:t>PHƯƠNG</a:t>
              </a:r>
              <a:endParaRPr kumimoji="0" lang="en-PH" sz="1200" b="1" i="0" u="none" strike="noStrike" kern="1200" cap="none" spc="0" normalizeH="0" baseline="0" noProof="0" dirty="0">
                <a:ln>
                  <a:noFill/>
                </a:ln>
                <a:solidFill>
                  <a:prstClr val="black"/>
                </a:solidFill>
                <a:effectLst/>
                <a:uLnTx/>
                <a:uFillTx/>
                <a:latin typeface="#9Slide03 AmpleSoft Bold" panose="02000000000000000000" pitchFamily="2" charset="77"/>
                <a:cs typeface="Arial" panose="020B0604020202020204" pitchFamily="34" charset="0"/>
              </a:endParaRPr>
            </a:p>
          </p:txBody>
        </p:sp>
      </p:grpSp>
      <p:grpSp>
        <p:nvGrpSpPr>
          <p:cNvPr id="254" name="Group 253">
            <a:extLst>
              <a:ext uri="{FF2B5EF4-FFF2-40B4-BE49-F238E27FC236}">
                <a16:creationId xmlns:a16="http://schemas.microsoft.com/office/drawing/2014/main" id="{01EC8B60-E200-F541-9DE1-B48A62CF7F20}"/>
              </a:ext>
            </a:extLst>
          </p:cNvPr>
          <p:cNvGrpSpPr/>
          <p:nvPr/>
        </p:nvGrpSpPr>
        <p:grpSpPr>
          <a:xfrm>
            <a:off x="4850505" y="2357743"/>
            <a:ext cx="1132593" cy="1424057"/>
            <a:chOff x="5111589" y="3115090"/>
            <a:chExt cx="1132593" cy="1424057"/>
          </a:xfrm>
        </p:grpSpPr>
        <p:grpSp>
          <p:nvGrpSpPr>
            <p:cNvPr id="255" name="Group 254">
              <a:extLst>
                <a:ext uri="{FF2B5EF4-FFF2-40B4-BE49-F238E27FC236}">
                  <a16:creationId xmlns:a16="http://schemas.microsoft.com/office/drawing/2014/main" id="{CC8EC65B-8320-7343-B1BA-818201F9F3AD}"/>
                </a:ext>
              </a:extLst>
            </p:cNvPr>
            <p:cNvGrpSpPr/>
            <p:nvPr/>
          </p:nvGrpSpPr>
          <p:grpSpPr>
            <a:xfrm>
              <a:off x="5111589" y="3115090"/>
              <a:ext cx="1132593" cy="1424057"/>
              <a:chOff x="3348968" y="2696651"/>
              <a:chExt cx="1132593" cy="1424057"/>
            </a:xfrm>
          </p:grpSpPr>
          <p:sp>
            <p:nvSpPr>
              <p:cNvPr id="257" name="Freeform: Shape 97">
                <a:extLst>
                  <a:ext uri="{FF2B5EF4-FFF2-40B4-BE49-F238E27FC236}">
                    <a16:creationId xmlns:a16="http://schemas.microsoft.com/office/drawing/2014/main" id="{6ECAE163-597B-D440-A795-02D454E286A9}"/>
                  </a:ext>
                </a:extLst>
              </p:cNvPr>
              <p:cNvSpPr/>
              <p:nvPr/>
            </p:nvSpPr>
            <p:spPr>
              <a:xfrm>
                <a:off x="3377452" y="3271228"/>
                <a:ext cx="1063535" cy="799922"/>
              </a:xfrm>
              <a:custGeom>
                <a:avLst/>
                <a:gdLst>
                  <a:gd name="connsiteX0" fmla="*/ 63408 w 711202"/>
                  <a:gd name="connsiteY0" fmla="*/ 0 h 534920"/>
                  <a:gd name="connsiteX1" fmla="*/ 234445 w 711202"/>
                  <a:gd name="connsiteY1" fmla="*/ 0 h 534920"/>
                  <a:gd name="connsiteX2" fmla="*/ 269333 w 711202"/>
                  <a:gd name="connsiteY2" fmla="*/ 14451 h 534920"/>
                  <a:gd name="connsiteX3" fmla="*/ 276411 w 711202"/>
                  <a:gd name="connsiteY3" fmla="*/ 31539 h 534920"/>
                  <a:gd name="connsiteX4" fmla="*/ 645773 w 711202"/>
                  <a:gd name="connsiteY4" fmla="*/ 31539 h 534920"/>
                  <a:gd name="connsiteX5" fmla="*/ 711202 w 711202"/>
                  <a:gd name="connsiteY5" fmla="*/ 96968 h 534920"/>
                  <a:gd name="connsiteX6" fmla="*/ 711202 w 711202"/>
                  <a:gd name="connsiteY6" fmla="*/ 469491 h 534920"/>
                  <a:gd name="connsiteX7" fmla="*/ 645773 w 711202"/>
                  <a:gd name="connsiteY7" fmla="*/ 534920 h 534920"/>
                  <a:gd name="connsiteX8" fmla="*/ 65429 w 711202"/>
                  <a:gd name="connsiteY8" fmla="*/ 534920 h 534920"/>
                  <a:gd name="connsiteX9" fmla="*/ 0 w 711202"/>
                  <a:gd name="connsiteY9" fmla="*/ 469491 h 534920"/>
                  <a:gd name="connsiteX10" fmla="*/ 0 w 711202"/>
                  <a:gd name="connsiteY10" fmla="*/ 96968 h 534920"/>
                  <a:gd name="connsiteX11" fmla="*/ 5142 w 711202"/>
                  <a:gd name="connsiteY11" fmla="*/ 71500 h 534920"/>
                  <a:gd name="connsiteX12" fmla="*/ 14069 w 711202"/>
                  <a:gd name="connsiteY12" fmla="*/ 58260 h 534920"/>
                  <a:gd name="connsiteX13" fmla="*/ 14069 w 711202"/>
                  <a:gd name="connsiteY13" fmla="*/ 49339 h 534920"/>
                  <a:gd name="connsiteX14" fmla="*/ 63408 w 711202"/>
                  <a:gd name="connsiteY14" fmla="*/ 0 h 534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11202" h="534920">
                    <a:moveTo>
                      <a:pt x="63408" y="0"/>
                    </a:moveTo>
                    <a:lnTo>
                      <a:pt x="234445" y="0"/>
                    </a:lnTo>
                    <a:cubicBezTo>
                      <a:pt x="248070" y="0"/>
                      <a:pt x="260404" y="5522"/>
                      <a:pt x="269333" y="14451"/>
                    </a:cubicBezTo>
                    <a:lnTo>
                      <a:pt x="276411" y="31539"/>
                    </a:lnTo>
                    <a:lnTo>
                      <a:pt x="645773" y="31539"/>
                    </a:lnTo>
                    <a:cubicBezTo>
                      <a:pt x="681908" y="31539"/>
                      <a:pt x="711202" y="60833"/>
                      <a:pt x="711202" y="96968"/>
                    </a:cubicBezTo>
                    <a:lnTo>
                      <a:pt x="711202" y="469491"/>
                    </a:lnTo>
                    <a:cubicBezTo>
                      <a:pt x="711202" y="505626"/>
                      <a:pt x="681908" y="534920"/>
                      <a:pt x="645773" y="534920"/>
                    </a:cubicBezTo>
                    <a:lnTo>
                      <a:pt x="65429" y="534920"/>
                    </a:lnTo>
                    <a:cubicBezTo>
                      <a:pt x="29294" y="534920"/>
                      <a:pt x="0" y="505626"/>
                      <a:pt x="0" y="469491"/>
                    </a:cubicBezTo>
                    <a:lnTo>
                      <a:pt x="0" y="96968"/>
                    </a:lnTo>
                    <a:cubicBezTo>
                      <a:pt x="0" y="87934"/>
                      <a:pt x="1831" y="79328"/>
                      <a:pt x="5142" y="71500"/>
                    </a:cubicBezTo>
                    <a:lnTo>
                      <a:pt x="14069" y="58260"/>
                    </a:lnTo>
                    <a:lnTo>
                      <a:pt x="14069" y="49339"/>
                    </a:lnTo>
                    <a:cubicBezTo>
                      <a:pt x="14069" y="22090"/>
                      <a:pt x="36159" y="0"/>
                      <a:pt x="63408" y="0"/>
                    </a:cubicBezTo>
                    <a:close/>
                  </a:path>
                </a:pathLst>
              </a:custGeom>
              <a:solidFill>
                <a:srgbClr val="F5F406"/>
              </a:solidFill>
              <a:ln w="6350">
                <a:solidFill>
                  <a:srgbClr val="21190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9Slide03 AmpleSoft" panose="02000000000000000000" pitchFamily="2" charset="77"/>
                </a:endParaRPr>
              </a:p>
            </p:txBody>
          </p:sp>
          <p:grpSp>
            <p:nvGrpSpPr>
              <p:cNvPr id="258" name="Group 257">
                <a:extLst>
                  <a:ext uri="{FF2B5EF4-FFF2-40B4-BE49-F238E27FC236}">
                    <a16:creationId xmlns:a16="http://schemas.microsoft.com/office/drawing/2014/main" id="{4CA01F8B-AAC8-7541-BFFA-EAA4735E7FC6}"/>
                  </a:ext>
                </a:extLst>
              </p:cNvPr>
              <p:cNvGrpSpPr/>
              <p:nvPr/>
            </p:nvGrpSpPr>
            <p:grpSpPr>
              <a:xfrm rot="16200000">
                <a:off x="3306158" y="2855048"/>
                <a:ext cx="1213291" cy="896498"/>
                <a:chOff x="3819416" y="2257259"/>
                <a:chExt cx="2708233" cy="2001107"/>
              </a:xfrm>
            </p:grpSpPr>
            <p:sp>
              <p:nvSpPr>
                <p:cNvPr id="261" name="Graphic 2">
                  <a:hlinkClick r:id="rId5" action="ppaction://hlinksldjump"/>
                  <a:extLst>
                    <a:ext uri="{FF2B5EF4-FFF2-40B4-BE49-F238E27FC236}">
                      <a16:creationId xmlns:a16="http://schemas.microsoft.com/office/drawing/2014/main" id="{5139D74F-659F-BE47-886E-0D75C05F9886}"/>
                    </a:ext>
                  </a:extLst>
                </p:cNvPr>
                <p:cNvSpPr/>
                <p:nvPr/>
              </p:nvSpPr>
              <p:spPr>
                <a:xfrm>
                  <a:off x="3819416" y="2257259"/>
                  <a:ext cx="2708224" cy="2001107"/>
                </a:xfrm>
                <a:custGeom>
                  <a:avLst/>
                  <a:gdLst>
                    <a:gd name="connsiteX0" fmla="*/ 2123046 w 2708224"/>
                    <a:gd name="connsiteY0" fmla="*/ 0 h 2001107"/>
                    <a:gd name="connsiteX1" fmla="*/ 205140 w 2708224"/>
                    <a:gd name="connsiteY1" fmla="*/ 0 h 2001107"/>
                    <a:gd name="connsiteX2" fmla="*/ 0 w 2708224"/>
                    <a:gd name="connsiteY2" fmla="*/ 205054 h 2001107"/>
                    <a:gd name="connsiteX3" fmla="*/ 0 w 2708224"/>
                    <a:gd name="connsiteY3" fmla="*/ 1795958 h 2001107"/>
                    <a:gd name="connsiteX4" fmla="*/ 205140 w 2708224"/>
                    <a:gd name="connsiteY4" fmla="*/ 2001107 h 2001107"/>
                    <a:gd name="connsiteX5" fmla="*/ 2503170 w 2708224"/>
                    <a:gd name="connsiteY5" fmla="*/ 2001107 h 2001107"/>
                    <a:gd name="connsiteX6" fmla="*/ 2708224 w 2708224"/>
                    <a:gd name="connsiteY6" fmla="*/ 1795958 h 2001107"/>
                    <a:gd name="connsiteX7" fmla="*/ 2708224 w 2708224"/>
                    <a:gd name="connsiteY7" fmla="*/ 585111 h 2001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08224" h="2001107">
                      <a:moveTo>
                        <a:pt x="2123046" y="0"/>
                      </a:moveTo>
                      <a:lnTo>
                        <a:pt x="205140" y="0"/>
                      </a:lnTo>
                      <a:cubicBezTo>
                        <a:pt x="91773" y="0"/>
                        <a:pt x="0" y="91773"/>
                        <a:pt x="0" y="205054"/>
                      </a:cubicBezTo>
                      <a:lnTo>
                        <a:pt x="0" y="1795958"/>
                      </a:lnTo>
                      <a:cubicBezTo>
                        <a:pt x="0" y="1909239"/>
                        <a:pt x="91773" y="2001107"/>
                        <a:pt x="205140" y="2001107"/>
                      </a:cubicBezTo>
                      <a:lnTo>
                        <a:pt x="2503170" y="2001107"/>
                      </a:lnTo>
                      <a:cubicBezTo>
                        <a:pt x="2616451" y="2001107"/>
                        <a:pt x="2708224" y="1909239"/>
                        <a:pt x="2708224" y="1795958"/>
                      </a:cubicBezTo>
                      <a:lnTo>
                        <a:pt x="2708224" y="585111"/>
                      </a:lnTo>
                      <a:close/>
                    </a:path>
                  </a:pathLst>
                </a:custGeom>
                <a:solidFill>
                  <a:srgbClr val="DAF4FE"/>
                </a:solidFill>
                <a:ln w="6350" cap="flat">
                  <a:solidFill>
                    <a:schemeClr val="tx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black"/>
                    </a:solidFill>
                    <a:effectLst/>
                    <a:uLnTx/>
                    <a:uFillTx/>
                    <a:latin typeface="#9Slide03 AmpleSoft" panose="02000000000000000000" pitchFamily="2" charset="77"/>
                  </a:endParaRPr>
                </a:p>
              </p:txBody>
            </p:sp>
            <p:sp>
              <p:nvSpPr>
                <p:cNvPr id="262" name="Graphic 2">
                  <a:extLst>
                    <a:ext uri="{FF2B5EF4-FFF2-40B4-BE49-F238E27FC236}">
                      <a16:creationId xmlns:a16="http://schemas.microsoft.com/office/drawing/2014/main" id="{5793E288-9644-964A-8DB1-A116ECF40FE8}"/>
                    </a:ext>
                  </a:extLst>
                </p:cNvPr>
                <p:cNvSpPr/>
                <p:nvPr/>
              </p:nvSpPr>
              <p:spPr>
                <a:xfrm>
                  <a:off x="5942462" y="2257259"/>
                  <a:ext cx="585187" cy="585101"/>
                </a:xfrm>
                <a:custGeom>
                  <a:avLst/>
                  <a:gdLst>
                    <a:gd name="connsiteX0" fmla="*/ 0 w 585187"/>
                    <a:gd name="connsiteY0" fmla="*/ 0 h 585101"/>
                    <a:gd name="connsiteX1" fmla="*/ 0 w 585187"/>
                    <a:gd name="connsiteY1" fmla="*/ 380048 h 585101"/>
                    <a:gd name="connsiteX2" fmla="*/ 205054 w 585187"/>
                    <a:gd name="connsiteY2" fmla="*/ 585102 h 585101"/>
                    <a:gd name="connsiteX3" fmla="*/ 585188 w 585187"/>
                    <a:gd name="connsiteY3" fmla="*/ 585102 h 585101"/>
                  </a:gdLst>
                  <a:ahLst/>
                  <a:cxnLst>
                    <a:cxn ang="0">
                      <a:pos x="connsiteX0" y="connsiteY0"/>
                    </a:cxn>
                    <a:cxn ang="0">
                      <a:pos x="connsiteX1" y="connsiteY1"/>
                    </a:cxn>
                    <a:cxn ang="0">
                      <a:pos x="connsiteX2" y="connsiteY2"/>
                    </a:cxn>
                    <a:cxn ang="0">
                      <a:pos x="connsiteX3" y="connsiteY3"/>
                    </a:cxn>
                  </a:cxnLst>
                  <a:rect l="l" t="t" r="r" b="b"/>
                  <a:pathLst>
                    <a:path w="585187" h="585101">
                      <a:moveTo>
                        <a:pt x="0" y="0"/>
                      </a:moveTo>
                      <a:lnTo>
                        <a:pt x="0" y="380048"/>
                      </a:lnTo>
                      <a:cubicBezTo>
                        <a:pt x="0" y="493328"/>
                        <a:pt x="91773" y="585102"/>
                        <a:pt x="205054" y="585102"/>
                      </a:cubicBezTo>
                      <a:lnTo>
                        <a:pt x="585188" y="585102"/>
                      </a:lnTo>
                      <a:close/>
                    </a:path>
                  </a:pathLst>
                </a:custGeom>
                <a:solidFill>
                  <a:srgbClr val="A1E3FD"/>
                </a:solidFill>
                <a:ln w="6350" cap="flat">
                  <a:solidFill>
                    <a:schemeClr val="tx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black"/>
                    </a:solidFill>
                    <a:effectLst/>
                    <a:uLnTx/>
                    <a:uFillTx/>
                    <a:latin typeface="#9Slide03 AmpleSoft" panose="02000000000000000000" pitchFamily="2" charset="77"/>
                  </a:endParaRPr>
                </a:p>
              </p:txBody>
            </p:sp>
          </p:grpSp>
          <p:sp>
            <p:nvSpPr>
              <p:cNvPr id="259" name="TextBox 258">
                <a:hlinkClick r:id="rId5" action="ppaction://hlinksldjump"/>
                <a:extLst>
                  <a:ext uri="{FF2B5EF4-FFF2-40B4-BE49-F238E27FC236}">
                    <a16:creationId xmlns:a16="http://schemas.microsoft.com/office/drawing/2014/main" id="{40D9E44A-CF68-F143-B060-03EA7BD2DA93}"/>
                  </a:ext>
                </a:extLst>
              </p:cNvPr>
              <p:cNvSpPr txBox="1"/>
              <p:nvPr/>
            </p:nvSpPr>
            <p:spPr>
              <a:xfrm>
                <a:off x="3464551" y="2811488"/>
                <a:ext cx="896503"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PH" sz="3600" b="0" i="0" u="none" strike="noStrike" kern="1200" cap="none" spc="0" normalizeH="0" baseline="0" noProof="0" dirty="0">
                    <a:ln w="6350">
                      <a:solidFill>
                        <a:prstClr val="black"/>
                      </a:solidFill>
                    </a:ln>
                    <a:solidFill>
                      <a:srgbClr val="FD86D8"/>
                    </a:solidFill>
                    <a:effectLst/>
                    <a:uLnTx/>
                    <a:uFillTx/>
                    <a:latin typeface="#9Slide03 AmpleSoft" panose="02000000000000000000" pitchFamily="2" charset="77"/>
                  </a:rPr>
                  <a:t>2</a:t>
                </a:r>
              </a:p>
            </p:txBody>
          </p:sp>
          <p:sp>
            <p:nvSpPr>
              <p:cNvPr id="260" name="Rectangle: Rounded Corners 100">
                <a:hlinkClick r:id="rId5" action="ppaction://hlinksldjump"/>
                <a:extLst>
                  <a:ext uri="{FF2B5EF4-FFF2-40B4-BE49-F238E27FC236}">
                    <a16:creationId xmlns:a16="http://schemas.microsoft.com/office/drawing/2014/main" id="{7D567F55-A180-2A43-BD5F-B987CC467540}"/>
                  </a:ext>
                </a:extLst>
              </p:cNvPr>
              <p:cNvSpPr/>
              <p:nvPr/>
            </p:nvSpPr>
            <p:spPr>
              <a:xfrm>
                <a:off x="3348968" y="3367948"/>
                <a:ext cx="1132593" cy="752760"/>
              </a:xfrm>
              <a:prstGeom prst="roundRect">
                <a:avLst>
                  <a:gd name="adj" fmla="val 12998"/>
                </a:avLst>
              </a:prstGeom>
              <a:solidFill>
                <a:srgbClr val="FFFB53"/>
              </a:solidFill>
              <a:ln w="6350">
                <a:solidFill>
                  <a:srgbClr val="211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9Slide03 AmpleSoft" panose="02000000000000000000" pitchFamily="2" charset="77"/>
                </a:endParaRPr>
              </a:p>
            </p:txBody>
          </p:sp>
        </p:grpSp>
        <p:sp>
          <p:nvSpPr>
            <p:cNvPr id="256" name="TextBox 255">
              <a:hlinkClick r:id="rId5" action="ppaction://hlinksldjump"/>
              <a:extLst>
                <a:ext uri="{FF2B5EF4-FFF2-40B4-BE49-F238E27FC236}">
                  <a16:creationId xmlns:a16="http://schemas.microsoft.com/office/drawing/2014/main" id="{FAA10BEF-5C0E-2E4F-8966-EC93522307C6}"/>
                </a:ext>
              </a:extLst>
            </p:cNvPr>
            <p:cNvSpPr txBox="1"/>
            <p:nvPr/>
          </p:nvSpPr>
          <p:spPr>
            <a:xfrm>
              <a:off x="5120081" y="4044424"/>
              <a:ext cx="1096593" cy="276999"/>
            </a:xfrm>
            <a:prstGeom prst="rect">
              <a:avLst/>
            </a:prstGeom>
            <a:noFill/>
          </p:spPr>
          <p:txBody>
            <a:bodyPr wrap="square" rtlCol="0">
              <a:spAutoFit/>
            </a:bodyPr>
            <a:lstStyle/>
            <a:p>
              <a:pPr lvl="0" algn="ctr">
                <a:defRPr/>
              </a:pPr>
              <a:r>
                <a:rPr lang="en-PH" sz="1200" b="1" dirty="0">
                  <a:solidFill>
                    <a:prstClr val="black"/>
                  </a:solidFill>
                  <a:latin typeface="#9Slide03 AmpleSoft Bold" panose="02000000000000000000" pitchFamily="2" charset="77"/>
                  <a:cs typeface="Arial" panose="020B0604020202020204" pitchFamily="34" charset="0"/>
                </a:rPr>
                <a:t>PHƯƠNG</a:t>
              </a:r>
              <a:endParaRPr kumimoji="0" lang="en-PH" sz="1200" b="1" i="0" u="none" strike="noStrike" kern="1200" cap="none" spc="0" normalizeH="0" baseline="0" noProof="0" dirty="0">
                <a:ln>
                  <a:noFill/>
                </a:ln>
                <a:solidFill>
                  <a:prstClr val="black"/>
                </a:solidFill>
                <a:effectLst/>
                <a:uLnTx/>
                <a:uFillTx/>
                <a:latin typeface="#9Slide03 AmpleSoft Bold" panose="02000000000000000000" pitchFamily="2" charset="77"/>
                <a:cs typeface="Arial" panose="020B0604020202020204" pitchFamily="34" charset="0"/>
              </a:endParaRPr>
            </a:p>
          </p:txBody>
        </p:sp>
      </p:grpSp>
      <p:grpSp>
        <p:nvGrpSpPr>
          <p:cNvPr id="263" name="Group 262">
            <a:extLst>
              <a:ext uri="{FF2B5EF4-FFF2-40B4-BE49-F238E27FC236}">
                <a16:creationId xmlns:a16="http://schemas.microsoft.com/office/drawing/2014/main" id="{2B67482B-77B4-F04F-AF7A-18B0BDD64422}"/>
              </a:ext>
            </a:extLst>
          </p:cNvPr>
          <p:cNvGrpSpPr/>
          <p:nvPr/>
        </p:nvGrpSpPr>
        <p:grpSpPr>
          <a:xfrm>
            <a:off x="6862787" y="2357743"/>
            <a:ext cx="1132593" cy="1424057"/>
            <a:chOff x="6814973" y="3115090"/>
            <a:chExt cx="1132593" cy="1424057"/>
          </a:xfrm>
        </p:grpSpPr>
        <p:grpSp>
          <p:nvGrpSpPr>
            <p:cNvPr id="264" name="Group 263">
              <a:extLst>
                <a:ext uri="{FF2B5EF4-FFF2-40B4-BE49-F238E27FC236}">
                  <a16:creationId xmlns:a16="http://schemas.microsoft.com/office/drawing/2014/main" id="{41B63996-9387-624F-BD7D-161098B434D5}"/>
                </a:ext>
              </a:extLst>
            </p:cNvPr>
            <p:cNvGrpSpPr/>
            <p:nvPr/>
          </p:nvGrpSpPr>
          <p:grpSpPr>
            <a:xfrm>
              <a:off x="6814973" y="3115090"/>
              <a:ext cx="1132593" cy="1424057"/>
              <a:chOff x="3348968" y="2696651"/>
              <a:chExt cx="1132593" cy="1424057"/>
            </a:xfrm>
          </p:grpSpPr>
          <p:sp>
            <p:nvSpPr>
              <p:cNvPr id="266" name="Freeform: Shape 104">
                <a:extLst>
                  <a:ext uri="{FF2B5EF4-FFF2-40B4-BE49-F238E27FC236}">
                    <a16:creationId xmlns:a16="http://schemas.microsoft.com/office/drawing/2014/main" id="{7F377375-B74C-2446-9424-D5A0EC1A448C}"/>
                  </a:ext>
                </a:extLst>
              </p:cNvPr>
              <p:cNvSpPr/>
              <p:nvPr/>
            </p:nvSpPr>
            <p:spPr>
              <a:xfrm>
                <a:off x="3377452" y="3271228"/>
                <a:ext cx="1063535" cy="799922"/>
              </a:xfrm>
              <a:custGeom>
                <a:avLst/>
                <a:gdLst>
                  <a:gd name="connsiteX0" fmla="*/ 63408 w 711202"/>
                  <a:gd name="connsiteY0" fmla="*/ 0 h 534920"/>
                  <a:gd name="connsiteX1" fmla="*/ 234445 w 711202"/>
                  <a:gd name="connsiteY1" fmla="*/ 0 h 534920"/>
                  <a:gd name="connsiteX2" fmla="*/ 269333 w 711202"/>
                  <a:gd name="connsiteY2" fmla="*/ 14451 h 534920"/>
                  <a:gd name="connsiteX3" fmla="*/ 276411 w 711202"/>
                  <a:gd name="connsiteY3" fmla="*/ 31539 h 534920"/>
                  <a:gd name="connsiteX4" fmla="*/ 645773 w 711202"/>
                  <a:gd name="connsiteY4" fmla="*/ 31539 h 534920"/>
                  <a:gd name="connsiteX5" fmla="*/ 711202 w 711202"/>
                  <a:gd name="connsiteY5" fmla="*/ 96968 h 534920"/>
                  <a:gd name="connsiteX6" fmla="*/ 711202 w 711202"/>
                  <a:gd name="connsiteY6" fmla="*/ 469491 h 534920"/>
                  <a:gd name="connsiteX7" fmla="*/ 645773 w 711202"/>
                  <a:gd name="connsiteY7" fmla="*/ 534920 h 534920"/>
                  <a:gd name="connsiteX8" fmla="*/ 65429 w 711202"/>
                  <a:gd name="connsiteY8" fmla="*/ 534920 h 534920"/>
                  <a:gd name="connsiteX9" fmla="*/ 0 w 711202"/>
                  <a:gd name="connsiteY9" fmla="*/ 469491 h 534920"/>
                  <a:gd name="connsiteX10" fmla="*/ 0 w 711202"/>
                  <a:gd name="connsiteY10" fmla="*/ 96968 h 534920"/>
                  <a:gd name="connsiteX11" fmla="*/ 5142 w 711202"/>
                  <a:gd name="connsiteY11" fmla="*/ 71500 h 534920"/>
                  <a:gd name="connsiteX12" fmla="*/ 14069 w 711202"/>
                  <a:gd name="connsiteY12" fmla="*/ 58260 h 534920"/>
                  <a:gd name="connsiteX13" fmla="*/ 14069 w 711202"/>
                  <a:gd name="connsiteY13" fmla="*/ 49339 h 534920"/>
                  <a:gd name="connsiteX14" fmla="*/ 63408 w 711202"/>
                  <a:gd name="connsiteY14" fmla="*/ 0 h 534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11202" h="534920">
                    <a:moveTo>
                      <a:pt x="63408" y="0"/>
                    </a:moveTo>
                    <a:lnTo>
                      <a:pt x="234445" y="0"/>
                    </a:lnTo>
                    <a:cubicBezTo>
                      <a:pt x="248070" y="0"/>
                      <a:pt x="260404" y="5522"/>
                      <a:pt x="269333" y="14451"/>
                    </a:cubicBezTo>
                    <a:lnTo>
                      <a:pt x="276411" y="31539"/>
                    </a:lnTo>
                    <a:lnTo>
                      <a:pt x="645773" y="31539"/>
                    </a:lnTo>
                    <a:cubicBezTo>
                      <a:pt x="681908" y="31539"/>
                      <a:pt x="711202" y="60833"/>
                      <a:pt x="711202" y="96968"/>
                    </a:cubicBezTo>
                    <a:lnTo>
                      <a:pt x="711202" y="469491"/>
                    </a:lnTo>
                    <a:cubicBezTo>
                      <a:pt x="711202" y="505626"/>
                      <a:pt x="681908" y="534920"/>
                      <a:pt x="645773" y="534920"/>
                    </a:cubicBezTo>
                    <a:lnTo>
                      <a:pt x="65429" y="534920"/>
                    </a:lnTo>
                    <a:cubicBezTo>
                      <a:pt x="29294" y="534920"/>
                      <a:pt x="0" y="505626"/>
                      <a:pt x="0" y="469491"/>
                    </a:cubicBezTo>
                    <a:lnTo>
                      <a:pt x="0" y="96968"/>
                    </a:lnTo>
                    <a:cubicBezTo>
                      <a:pt x="0" y="87934"/>
                      <a:pt x="1831" y="79328"/>
                      <a:pt x="5142" y="71500"/>
                    </a:cubicBezTo>
                    <a:lnTo>
                      <a:pt x="14069" y="58260"/>
                    </a:lnTo>
                    <a:lnTo>
                      <a:pt x="14069" y="49339"/>
                    </a:lnTo>
                    <a:cubicBezTo>
                      <a:pt x="14069" y="22090"/>
                      <a:pt x="36159" y="0"/>
                      <a:pt x="63408" y="0"/>
                    </a:cubicBezTo>
                    <a:close/>
                  </a:path>
                </a:pathLst>
              </a:custGeom>
              <a:solidFill>
                <a:srgbClr val="F5F406"/>
              </a:solidFill>
              <a:ln w="6350">
                <a:solidFill>
                  <a:srgbClr val="21190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9Slide03 AmpleSoft" panose="02000000000000000000" pitchFamily="2" charset="77"/>
                </a:endParaRPr>
              </a:p>
            </p:txBody>
          </p:sp>
          <p:grpSp>
            <p:nvGrpSpPr>
              <p:cNvPr id="267" name="Group 266">
                <a:extLst>
                  <a:ext uri="{FF2B5EF4-FFF2-40B4-BE49-F238E27FC236}">
                    <a16:creationId xmlns:a16="http://schemas.microsoft.com/office/drawing/2014/main" id="{67ED977F-1397-4942-A24F-AAE1E8B750F7}"/>
                  </a:ext>
                </a:extLst>
              </p:cNvPr>
              <p:cNvGrpSpPr/>
              <p:nvPr/>
            </p:nvGrpSpPr>
            <p:grpSpPr>
              <a:xfrm rot="16200000">
                <a:off x="3306158" y="2855048"/>
                <a:ext cx="1213291" cy="896498"/>
                <a:chOff x="3819416" y="2257259"/>
                <a:chExt cx="2708233" cy="2001107"/>
              </a:xfrm>
            </p:grpSpPr>
            <p:sp>
              <p:nvSpPr>
                <p:cNvPr id="270" name="Graphic 2">
                  <a:hlinkClick r:id="rId6" action="ppaction://hlinksldjump"/>
                  <a:extLst>
                    <a:ext uri="{FF2B5EF4-FFF2-40B4-BE49-F238E27FC236}">
                      <a16:creationId xmlns:a16="http://schemas.microsoft.com/office/drawing/2014/main" id="{D67C115D-378B-704C-A190-453AA1EA2C3E}"/>
                    </a:ext>
                  </a:extLst>
                </p:cNvPr>
                <p:cNvSpPr/>
                <p:nvPr/>
              </p:nvSpPr>
              <p:spPr>
                <a:xfrm>
                  <a:off x="3819416" y="2257259"/>
                  <a:ext cx="2708224" cy="2001107"/>
                </a:xfrm>
                <a:custGeom>
                  <a:avLst/>
                  <a:gdLst>
                    <a:gd name="connsiteX0" fmla="*/ 2123046 w 2708224"/>
                    <a:gd name="connsiteY0" fmla="*/ 0 h 2001107"/>
                    <a:gd name="connsiteX1" fmla="*/ 205140 w 2708224"/>
                    <a:gd name="connsiteY1" fmla="*/ 0 h 2001107"/>
                    <a:gd name="connsiteX2" fmla="*/ 0 w 2708224"/>
                    <a:gd name="connsiteY2" fmla="*/ 205054 h 2001107"/>
                    <a:gd name="connsiteX3" fmla="*/ 0 w 2708224"/>
                    <a:gd name="connsiteY3" fmla="*/ 1795958 h 2001107"/>
                    <a:gd name="connsiteX4" fmla="*/ 205140 w 2708224"/>
                    <a:gd name="connsiteY4" fmla="*/ 2001107 h 2001107"/>
                    <a:gd name="connsiteX5" fmla="*/ 2503170 w 2708224"/>
                    <a:gd name="connsiteY5" fmla="*/ 2001107 h 2001107"/>
                    <a:gd name="connsiteX6" fmla="*/ 2708224 w 2708224"/>
                    <a:gd name="connsiteY6" fmla="*/ 1795958 h 2001107"/>
                    <a:gd name="connsiteX7" fmla="*/ 2708224 w 2708224"/>
                    <a:gd name="connsiteY7" fmla="*/ 585111 h 2001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08224" h="2001107">
                      <a:moveTo>
                        <a:pt x="2123046" y="0"/>
                      </a:moveTo>
                      <a:lnTo>
                        <a:pt x="205140" y="0"/>
                      </a:lnTo>
                      <a:cubicBezTo>
                        <a:pt x="91773" y="0"/>
                        <a:pt x="0" y="91773"/>
                        <a:pt x="0" y="205054"/>
                      </a:cubicBezTo>
                      <a:lnTo>
                        <a:pt x="0" y="1795958"/>
                      </a:lnTo>
                      <a:cubicBezTo>
                        <a:pt x="0" y="1909239"/>
                        <a:pt x="91773" y="2001107"/>
                        <a:pt x="205140" y="2001107"/>
                      </a:cubicBezTo>
                      <a:lnTo>
                        <a:pt x="2503170" y="2001107"/>
                      </a:lnTo>
                      <a:cubicBezTo>
                        <a:pt x="2616451" y="2001107"/>
                        <a:pt x="2708224" y="1909239"/>
                        <a:pt x="2708224" y="1795958"/>
                      </a:cubicBezTo>
                      <a:lnTo>
                        <a:pt x="2708224" y="585111"/>
                      </a:lnTo>
                      <a:close/>
                    </a:path>
                  </a:pathLst>
                </a:custGeom>
                <a:solidFill>
                  <a:srgbClr val="DAF4FE"/>
                </a:solidFill>
                <a:ln w="6350" cap="flat">
                  <a:solidFill>
                    <a:schemeClr val="tx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black"/>
                    </a:solidFill>
                    <a:effectLst/>
                    <a:uLnTx/>
                    <a:uFillTx/>
                    <a:latin typeface="#9Slide03 AmpleSoft" panose="02000000000000000000" pitchFamily="2" charset="77"/>
                  </a:endParaRPr>
                </a:p>
              </p:txBody>
            </p:sp>
            <p:sp>
              <p:nvSpPr>
                <p:cNvPr id="271" name="Graphic 2">
                  <a:extLst>
                    <a:ext uri="{FF2B5EF4-FFF2-40B4-BE49-F238E27FC236}">
                      <a16:creationId xmlns:a16="http://schemas.microsoft.com/office/drawing/2014/main" id="{F5C17503-9022-F94C-A3FC-67ECC00A2B74}"/>
                    </a:ext>
                  </a:extLst>
                </p:cNvPr>
                <p:cNvSpPr/>
                <p:nvPr/>
              </p:nvSpPr>
              <p:spPr>
                <a:xfrm>
                  <a:off x="5942462" y="2257259"/>
                  <a:ext cx="585187" cy="585101"/>
                </a:xfrm>
                <a:custGeom>
                  <a:avLst/>
                  <a:gdLst>
                    <a:gd name="connsiteX0" fmla="*/ 0 w 585187"/>
                    <a:gd name="connsiteY0" fmla="*/ 0 h 585101"/>
                    <a:gd name="connsiteX1" fmla="*/ 0 w 585187"/>
                    <a:gd name="connsiteY1" fmla="*/ 380048 h 585101"/>
                    <a:gd name="connsiteX2" fmla="*/ 205054 w 585187"/>
                    <a:gd name="connsiteY2" fmla="*/ 585102 h 585101"/>
                    <a:gd name="connsiteX3" fmla="*/ 585188 w 585187"/>
                    <a:gd name="connsiteY3" fmla="*/ 585102 h 585101"/>
                  </a:gdLst>
                  <a:ahLst/>
                  <a:cxnLst>
                    <a:cxn ang="0">
                      <a:pos x="connsiteX0" y="connsiteY0"/>
                    </a:cxn>
                    <a:cxn ang="0">
                      <a:pos x="connsiteX1" y="connsiteY1"/>
                    </a:cxn>
                    <a:cxn ang="0">
                      <a:pos x="connsiteX2" y="connsiteY2"/>
                    </a:cxn>
                    <a:cxn ang="0">
                      <a:pos x="connsiteX3" y="connsiteY3"/>
                    </a:cxn>
                  </a:cxnLst>
                  <a:rect l="l" t="t" r="r" b="b"/>
                  <a:pathLst>
                    <a:path w="585187" h="585101">
                      <a:moveTo>
                        <a:pt x="0" y="0"/>
                      </a:moveTo>
                      <a:lnTo>
                        <a:pt x="0" y="380048"/>
                      </a:lnTo>
                      <a:cubicBezTo>
                        <a:pt x="0" y="493328"/>
                        <a:pt x="91773" y="585102"/>
                        <a:pt x="205054" y="585102"/>
                      </a:cubicBezTo>
                      <a:lnTo>
                        <a:pt x="585188" y="585102"/>
                      </a:lnTo>
                      <a:close/>
                    </a:path>
                  </a:pathLst>
                </a:custGeom>
                <a:solidFill>
                  <a:srgbClr val="A1E3FD"/>
                </a:solidFill>
                <a:ln w="6350" cap="flat">
                  <a:solidFill>
                    <a:schemeClr val="tx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black"/>
                    </a:solidFill>
                    <a:effectLst/>
                    <a:uLnTx/>
                    <a:uFillTx/>
                    <a:latin typeface="#9Slide03 AmpleSoft" panose="02000000000000000000" pitchFamily="2" charset="77"/>
                  </a:endParaRPr>
                </a:p>
              </p:txBody>
            </p:sp>
          </p:grpSp>
          <p:sp>
            <p:nvSpPr>
              <p:cNvPr id="268" name="TextBox 267">
                <a:hlinkClick r:id="rId6" action="ppaction://hlinksldjump"/>
                <a:extLst>
                  <a:ext uri="{FF2B5EF4-FFF2-40B4-BE49-F238E27FC236}">
                    <a16:creationId xmlns:a16="http://schemas.microsoft.com/office/drawing/2014/main" id="{816DA7BB-49A3-9D4A-B3D7-98B2F310B011}"/>
                  </a:ext>
                </a:extLst>
              </p:cNvPr>
              <p:cNvSpPr txBox="1"/>
              <p:nvPr/>
            </p:nvSpPr>
            <p:spPr>
              <a:xfrm>
                <a:off x="3464551" y="2811488"/>
                <a:ext cx="896503"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PH" sz="3600" b="0" i="0" u="none" strike="noStrike" kern="1200" cap="none" spc="0" normalizeH="0" baseline="0" noProof="0" dirty="0">
                    <a:ln w="6350">
                      <a:solidFill>
                        <a:prstClr val="black"/>
                      </a:solidFill>
                    </a:ln>
                    <a:solidFill>
                      <a:srgbClr val="FD86D8"/>
                    </a:solidFill>
                    <a:effectLst/>
                    <a:uLnTx/>
                    <a:uFillTx/>
                    <a:latin typeface="#9Slide03 AmpleSoft" panose="02000000000000000000" pitchFamily="2" charset="77"/>
                  </a:rPr>
                  <a:t>3</a:t>
                </a:r>
              </a:p>
            </p:txBody>
          </p:sp>
          <p:sp>
            <p:nvSpPr>
              <p:cNvPr id="269" name="Rectangle: Rounded Corners 107">
                <a:hlinkClick r:id="rId6" action="ppaction://hlinksldjump"/>
                <a:extLst>
                  <a:ext uri="{FF2B5EF4-FFF2-40B4-BE49-F238E27FC236}">
                    <a16:creationId xmlns:a16="http://schemas.microsoft.com/office/drawing/2014/main" id="{19EDE757-7A84-E341-879F-9E382BBC94CC}"/>
                  </a:ext>
                </a:extLst>
              </p:cNvPr>
              <p:cNvSpPr/>
              <p:nvPr/>
            </p:nvSpPr>
            <p:spPr>
              <a:xfrm>
                <a:off x="3348968" y="3367948"/>
                <a:ext cx="1132593" cy="752760"/>
              </a:xfrm>
              <a:prstGeom prst="roundRect">
                <a:avLst>
                  <a:gd name="adj" fmla="val 12998"/>
                </a:avLst>
              </a:prstGeom>
              <a:solidFill>
                <a:srgbClr val="FFFB53"/>
              </a:solidFill>
              <a:ln w="6350">
                <a:solidFill>
                  <a:srgbClr val="211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9Slide03 AmpleSoft" panose="02000000000000000000" pitchFamily="2" charset="77"/>
                </a:endParaRPr>
              </a:p>
            </p:txBody>
          </p:sp>
        </p:grpSp>
        <p:sp>
          <p:nvSpPr>
            <p:cNvPr id="265" name="TextBox 264">
              <a:hlinkClick r:id="rId6" action="ppaction://hlinksldjump"/>
              <a:extLst>
                <a:ext uri="{FF2B5EF4-FFF2-40B4-BE49-F238E27FC236}">
                  <a16:creationId xmlns:a16="http://schemas.microsoft.com/office/drawing/2014/main" id="{6FDFC0F0-2B7E-5D4C-97CF-48490E636D65}"/>
                </a:ext>
              </a:extLst>
            </p:cNvPr>
            <p:cNvSpPr txBox="1"/>
            <p:nvPr/>
          </p:nvSpPr>
          <p:spPr>
            <a:xfrm>
              <a:off x="6850366" y="4044424"/>
              <a:ext cx="1096593" cy="276999"/>
            </a:xfrm>
            <a:prstGeom prst="rect">
              <a:avLst/>
            </a:prstGeom>
            <a:noFill/>
          </p:spPr>
          <p:txBody>
            <a:bodyPr wrap="square" rtlCol="0">
              <a:spAutoFit/>
            </a:bodyPr>
            <a:lstStyle/>
            <a:p>
              <a:pPr lvl="0" algn="ctr">
                <a:defRPr/>
              </a:pPr>
              <a:r>
                <a:rPr lang="en-PH" sz="1200" b="1">
                  <a:solidFill>
                    <a:prstClr val="black"/>
                  </a:solidFill>
                  <a:latin typeface="#9Slide03 AmpleSoft Bold" panose="02000000000000000000" pitchFamily="2" charset="77"/>
                  <a:cs typeface="Arial" panose="020B0604020202020204" pitchFamily="34" charset="0"/>
                </a:rPr>
                <a:t>PHƯƠNG</a:t>
              </a:r>
              <a:endParaRPr kumimoji="0" lang="en-PH" sz="1200" b="1" i="0" u="none" strike="noStrike" kern="1200" cap="none" spc="0" normalizeH="0" baseline="0" noProof="0" dirty="0">
                <a:ln>
                  <a:noFill/>
                </a:ln>
                <a:solidFill>
                  <a:prstClr val="black"/>
                </a:solidFill>
                <a:effectLst/>
                <a:uLnTx/>
                <a:uFillTx/>
                <a:latin typeface="#9Slide03 AmpleSoft Bold" panose="02000000000000000000" pitchFamily="2" charset="77"/>
                <a:cs typeface="Arial" panose="020B0604020202020204" pitchFamily="34" charset="0"/>
              </a:endParaRPr>
            </a:p>
          </p:txBody>
        </p:sp>
      </p:grpSp>
      <p:grpSp>
        <p:nvGrpSpPr>
          <p:cNvPr id="272" name="Group 271">
            <a:extLst>
              <a:ext uri="{FF2B5EF4-FFF2-40B4-BE49-F238E27FC236}">
                <a16:creationId xmlns:a16="http://schemas.microsoft.com/office/drawing/2014/main" id="{AA72E025-7169-234C-814B-A7C6343BA998}"/>
              </a:ext>
            </a:extLst>
          </p:cNvPr>
          <p:cNvGrpSpPr/>
          <p:nvPr/>
        </p:nvGrpSpPr>
        <p:grpSpPr>
          <a:xfrm>
            <a:off x="8748638" y="2337691"/>
            <a:ext cx="1215977" cy="1424057"/>
            <a:chOff x="8518358" y="3115090"/>
            <a:chExt cx="1132593" cy="1424057"/>
          </a:xfrm>
        </p:grpSpPr>
        <p:grpSp>
          <p:nvGrpSpPr>
            <p:cNvPr id="273" name="Group 272">
              <a:extLst>
                <a:ext uri="{FF2B5EF4-FFF2-40B4-BE49-F238E27FC236}">
                  <a16:creationId xmlns:a16="http://schemas.microsoft.com/office/drawing/2014/main" id="{E799D189-5AA5-8741-998C-582AB30C710D}"/>
                </a:ext>
              </a:extLst>
            </p:cNvPr>
            <p:cNvGrpSpPr/>
            <p:nvPr/>
          </p:nvGrpSpPr>
          <p:grpSpPr>
            <a:xfrm>
              <a:off x="8518358" y="3115090"/>
              <a:ext cx="1132593" cy="1424057"/>
              <a:chOff x="3348968" y="2696651"/>
              <a:chExt cx="1132593" cy="1424057"/>
            </a:xfrm>
          </p:grpSpPr>
          <p:sp>
            <p:nvSpPr>
              <p:cNvPr id="275" name="Freeform: Shape 111">
                <a:extLst>
                  <a:ext uri="{FF2B5EF4-FFF2-40B4-BE49-F238E27FC236}">
                    <a16:creationId xmlns:a16="http://schemas.microsoft.com/office/drawing/2014/main" id="{1FF797AA-6513-484D-A06E-F90D6FB27343}"/>
                  </a:ext>
                </a:extLst>
              </p:cNvPr>
              <p:cNvSpPr/>
              <p:nvPr/>
            </p:nvSpPr>
            <p:spPr>
              <a:xfrm>
                <a:off x="3377452" y="3271228"/>
                <a:ext cx="1063535" cy="799922"/>
              </a:xfrm>
              <a:custGeom>
                <a:avLst/>
                <a:gdLst>
                  <a:gd name="connsiteX0" fmla="*/ 63408 w 711202"/>
                  <a:gd name="connsiteY0" fmla="*/ 0 h 534920"/>
                  <a:gd name="connsiteX1" fmla="*/ 234445 w 711202"/>
                  <a:gd name="connsiteY1" fmla="*/ 0 h 534920"/>
                  <a:gd name="connsiteX2" fmla="*/ 269333 w 711202"/>
                  <a:gd name="connsiteY2" fmla="*/ 14451 h 534920"/>
                  <a:gd name="connsiteX3" fmla="*/ 276411 w 711202"/>
                  <a:gd name="connsiteY3" fmla="*/ 31539 h 534920"/>
                  <a:gd name="connsiteX4" fmla="*/ 645773 w 711202"/>
                  <a:gd name="connsiteY4" fmla="*/ 31539 h 534920"/>
                  <a:gd name="connsiteX5" fmla="*/ 711202 w 711202"/>
                  <a:gd name="connsiteY5" fmla="*/ 96968 h 534920"/>
                  <a:gd name="connsiteX6" fmla="*/ 711202 w 711202"/>
                  <a:gd name="connsiteY6" fmla="*/ 469491 h 534920"/>
                  <a:gd name="connsiteX7" fmla="*/ 645773 w 711202"/>
                  <a:gd name="connsiteY7" fmla="*/ 534920 h 534920"/>
                  <a:gd name="connsiteX8" fmla="*/ 65429 w 711202"/>
                  <a:gd name="connsiteY8" fmla="*/ 534920 h 534920"/>
                  <a:gd name="connsiteX9" fmla="*/ 0 w 711202"/>
                  <a:gd name="connsiteY9" fmla="*/ 469491 h 534920"/>
                  <a:gd name="connsiteX10" fmla="*/ 0 w 711202"/>
                  <a:gd name="connsiteY10" fmla="*/ 96968 h 534920"/>
                  <a:gd name="connsiteX11" fmla="*/ 5142 w 711202"/>
                  <a:gd name="connsiteY11" fmla="*/ 71500 h 534920"/>
                  <a:gd name="connsiteX12" fmla="*/ 14069 w 711202"/>
                  <a:gd name="connsiteY12" fmla="*/ 58260 h 534920"/>
                  <a:gd name="connsiteX13" fmla="*/ 14069 w 711202"/>
                  <a:gd name="connsiteY13" fmla="*/ 49339 h 534920"/>
                  <a:gd name="connsiteX14" fmla="*/ 63408 w 711202"/>
                  <a:gd name="connsiteY14" fmla="*/ 0 h 534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11202" h="534920">
                    <a:moveTo>
                      <a:pt x="63408" y="0"/>
                    </a:moveTo>
                    <a:lnTo>
                      <a:pt x="234445" y="0"/>
                    </a:lnTo>
                    <a:cubicBezTo>
                      <a:pt x="248070" y="0"/>
                      <a:pt x="260404" y="5522"/>
                      <a:pt x="269333" y="14451"/>
                    </a:cubicBezTo>
                    <a:lnTo>
                      <a:pt x="276411" y="31539"/>
                    </a:lnTo>
                    <a:lnTo>
                      <a:pt x="645773" y="31539"/>
                    </a:lnTo>
                    <a:cubicBezTo>
                      <a:pt x="681908" y="31539"/>
                      <a:pt x="711202" y="60833"/>
                      <a:pt x="711202" y="96968"/>
                    </a:cubicBezTo>
                    <a:lnTo>
                      <a:pt x="711202" y="469491"/>
                    </a:lnTo>
                    <a:cubicBezTo>
                      <a:pt x="711202" y="505626"/>
                      <a:pt x="681908" y="534920"/>
                      <a:pt x="645773" y="534920"/>
                    </a:cubicBezTo>
                    <a:lnTo>
                      <a:pt x="65429" y="534920"/>
                    </a:lnTo>
                    <a:cubicBezTo>
                      <a:pt x="29294" y="534920"/>
                      <a:pt x="0" y="505626"/>
                      <a:pt x="0" y="469491"/>
                    </a:cubicBezTo>
                    <a:lnTo>
                      <a:pt x="0" y="96968"/>
                    </a:lnTo>
                    <a:cubicBezTo>
                      <a:pt x="0" y="87934"/>
                      <a:pt x="1831" y="79328"/>
                      <a:pt x="5142" y="71500"/>
                    </a:cubicBezTo>
                    <a:lnTo>
                      <a:pt x="14069" y="58260"/>
                    </a:lnTo>
                    <a:lnTo>
                      <a:pt x="14069" y="49339"/>
                    </a:lnTo>
                    <a:cubicBezTo>
                      <a:pt x="14069" y="22090"/>
                      <a:pt x="36159" y="0"/>
                      <a:pt x="63408" y="0"/>
                    </a:cubicBezTo>
                    <a:close/>
                  </a:path>
                </a:pathLst>
              </a:custGeom>
              <a:solidFill>
                <a:srgbClr val="F5F406"/>
              </a:solidFill>
              <a:ln w="6350">
                <a:solidFill>
                  <a:srgbClr val="21190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9Slide03 AmpleSoft" panose="02000000000000000000" pitchFamily="2" charset="77"/>
                </a:endParaRPr>
              </a:p>
            </p:txBody>
          </p:sp>
          <p:grpSp>
            <p:nvGrpSpPr>
              <p:cNvPr id="276" name="Group 275">
                <a:extLst>
                  <a:ext uri="{FF2B5EF4-FFF2-40B4-BE49-F238E27FC236}">
                    <a16:creationId xmlns:a16="http://schemas.microsoft.com/office/drawing/2014/main" id="{212BA6D8-1B46-3F47-BFA7-C6F3428AD3D3}"/>
                  </a:ext>
                </a:extLst>
              </p:cNvPr>
              <p:cNvGrpSpPr/>
              <p:nvPr/>
            </p:nvGrpSpPr>
            <p:grpSpPr>
              <a:xfrm rot="16200000">
                <a:off x="3306158" y="2855048"/>
                <a:ext cx="1213291" cy="896498"/>
                <a:chOff x="3819416" y="2257259"/>
                <a:chExt cx="2708233" cy="2001107"/>
              </a:xfrm>
            </p:grpSpPr>
            <p:sp>
              <p:nvSpPr>
                <p:cNvPr id="279" name="Graphic 2">
                  <a:hlinkClick r:id="rId7" action="ppaction://hlinksldjump"/>
                  <a:extLst>
                    <a:ext uri="{FF2B5EF4-FFF2-40B4-BE49-F238E27FC236}">
                      <a16:creationId xmlns:a16="http://schemas.microsoft.com/office/drawing/2014/main" id="{2535B5DF-D946-0D4D-8DC2-64C6B3C9E392}"/>
                    </a:ext>
                  </a:extLst>
                </p:cNvPr>
                <p:cNvSpPr/>
                <p:nvPr/>
              </p:nvSpPr>
              <p:spPr>
                <a:xfrm>
                  <a:off x="3819416" y="2257259"/>
                  <a:ext cx="2708224" cy="2001107"/>
                </a:xfrm>
                <a:custGeom>
                  <a:avLst/>
                  <a:gdLst>
                    <a:gd name="connsiteX0" fmla="*/ 2123046 w 2708224"/>
                    <a:gd name="connsiteY0" fmla="*/ 0 h 2001107"/>
                    <a:gd name="connsiteX1" fmla="*/ 205140 w 2708224"/>
                    <a:gd name="connsiteY1" fmla="*/ 0 h 2001107"/>
                    <a:gd name="connsiteX2" fmla="*/ 0 w 2708224"/>
                    <a:gd name="connsiteY2" fmla="*/ 205054 h 2001107"/>
                    <a:gd name="connsiteX3" fmla="*/ 0 w 2708224"/>
                    <a:gd name="connsiteY3" fmla="*/ 1795958 h 2001107"/>
                    <a:gd name="connsiteX4" fmla="*/ 205140 w 2708224"/>
                    <a:gd name="connsiteY4" fmla="*/ 2001107 h 2001107"/>
                    <a:gd name="connsiteX5" fmla="*/ 2503170 w 2708224"/>
                    <a:gd name="connsiteY5" fmla="*/ 2001107 h 2001107"/>
                    <a:gd name="connsiteX6" fmla="*/ 2708224 w 2708224"/>
                    <a:gd name="connsiteY6" fmla="*/ 1795958 h 2001107"/>
                    <a:gd name="connsiteX7" fmla="*/ 2708224 w 2708224"/>
                    <a:gd name="connsiteY7" fmla="*/ 585111 h 2001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08224" h="2001107">
                      <a:moveTo>
                        <a:pt x="2123046" y="0"/>
                      </a:moveTo>
                      <a:lnTo>
                        <a:pt x="205140" y="0"/>
                      </a:lnTo>
                      <a:cubicBezTo>
                        <a:pt x="91773" y="0"/>
                        <a:pt x="0" y="91773"/>
                        <a:pt x="0" y="205054"/>
                      </a:cubicBezTo>
                      <a:lnTo>
                        <a:pt x="0" y="1795958"/>
                      </a:lnTo>
                      <a:cubicBezTo>
                        <a:pt x="0" y="1909239"/>
                        <a:pt x="91773" y="2001107"/>
                        <a:pt x="205140" y="2001107"/>
                      </a:cubicBezTo>
                      <a:lnTo>
                        <a:pt x="2503170" y="2001107"/>
                      </a:lnTo>
                      <a:cubicBezTo>
                        <a:pt x="2616451" y="2001107"/>
                        <a:pt x="2708224" y="1909239"/>
                        <a:pt x="2708224" y="1795958"/>
                      </a:cubicBezTo>
                      <a:lnTo>
                        <a:pt x="2708224" y="585111"/>
                      </a:lnTo>
                      <a:close/>
                    </a:path>
                  </a:pathLst>
                </a:custGeom>
                <a:solidFill>
                  <a:srgbClr val="DAF4FE"/>
                </a:solidFill>
                <a:ln w="6350" cap="flat">
                  <a:solidFill>
                    <a:schemeClr val="tx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black"/>
                    </a:solidFill>
                    <a:effectLst/>
                    <a:uLnTx/>
                    <a:uFillTx/>
                    <a:latin typeface="#9Slide03 AmpleSoft" panose="02000000000000000000" pitchFamily="2" charset="77"/>
                  </a:endParaRPr>
                </a:p>
              </p:txBody>
            </p:sp>
            <p:sp>
              <p:nvSpPr>
                <p:cNvPr id="280" name="Graphic 2">
                  <a:extLst>
                    <a:ext uri="{FF2B5EF4-FFF2-40B4-BE49-F238E27FC236}">
                      <a16:creationId xmlns:a16="http://schemas.microsoft.com/office/drawing/2014/main" id="{66439729-9210-724E-8779-DB0718A6FE1E}"/>
                    </a:ext>
                  </a:extLst>
                </p:cNvPr>
                <p:cNvSpPr/>
                <p:nvPr/>
              </p:nvSpPr>
              <p:spPr>
                <a:xfrm>
                  <a:off x="5942462" y="2257259"/>
                  <a:ext cx="585187" cy="585101"/>
                </a:xfrm>
                <a:custGeom>
                  <a:avLst/>
                  <a:gdLst>
                    <a:gd name="connsiteX0" fmla="*/ 0 w 585187"/>
                    <a:gd name="connsiteY0" fmla="*/ 0 h 585101"/>
                    <a:gd name="connsiteX1" fmla="*/ 0 w 585187"/>
                    <a:gd name="connsiteY1" fmla="*/ 380048 h 585101"/>
                    <a:gd name="connsiteX2" fmla="*/ 205054 w 585187"/>
                    <a:gd name="connsiteY2" fmla="*/ 585102 h 585101"/>
                    <a:gd name="connsiteX3" fmla="*/ 585188 w 585187"/>
                    <a:gd name="connsiteY3" fmla="*/ 585102 h 585101"/>
                  </a:gdLst>
                  <a:ahLst/>
                  <a:cxnLst>
                    <a:cxn ang="0">
                      <a:pos x="connsiteX0" y="connsiteY0"/>
                    </a:cxn>
                    <a:cxn ang="0">
                      <a:pos x="connsiteX1" y="connsiteY1"/>
                    </a:cxn>
                    <a:cxn ang="0">
                      <a:pos x="connsiteX2" y="connsiteY2"/>
                    </a:cxn>
                    <a:cxn ang="0">
                      <a:pos x="connsiteX3" y="connsiteY3"/>
                    </a:cxn>
                  </a:cxnLst>
                  <a:rect l="l" t="t" r="r" b="b"/>
                  <a:pathLst>
                    <a:path w="585187" h="585101">
                      <a:moveTo>
                        <a:pt x="0" y="0"/>
                      </a:moveTo>
                      <a:lnTo>
                        <a:pt x="0" y="380048"/>
                      </a:lnTo>
                      <a:cubicBezTo>
                        <a:pt x="0" y="493328"/>
                        <a:pt x="91773" y="585102"/>
                        <a:pt x="205054" y="585102"/>
                      </a:cubicBezTo>
                      <a:lnTo>
                        <a:pt x="585188" y="585102"/>
                      </a:lnTo>
                      <a:close/>
                    </a:path>
                  </a:pathLst>
                </a:custGeom>
                <a:solidFill>
                  <a:srgbClr val="A1E3FD"/>
                </a:solidFill>
                <a:ln w="6350" cap="flat">
                  <a:solidFill>
                    <a:schemeClr val="tx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black"/>
                    </a:solidFill>
                    <a:effectLst/>
                    <a:uLnTx/>
                    <a:uFillTx/>
                    <a:latin typeface="#9Slide03 AmpleSoft" panose="02000000000000000000" pitchFamily="2" charset="77"/>
                  </a:endParaRPr>
                </a:p>
              </p:txBody>
            </p:sp>
          </p:grpSp>
          <p:sp>
            <p:nvSpPr>
              <p:cNvPr id="277" name="TextBox 276">
                <a:hlinkClick r:id="rId7" action="ppaction://hlinksldjump"/>
                <a:extLst>
                  <a:ext uri="{FF2B5EF4-FFF2-40B4-BE49-F238E27FC236}">
                    <a16:creationId xmlns:a16="http://schemas.microsoft.com/office/drawing/2014/main" id="{7540E6BC-30BE-3B4D-AA93-6A27EB1316CB}"/>
                  </a:ext>
                </a:extLst>
              </p:cNvPr>
              <p:cNvSpPr txBox="1"/>
              <p:nvPr/>
            </p:nvSpPr>
            <p:spPr>
              <a:xfrm>
                <a:off x="3464551" y="2811488"/>
                <a:ext cx="896503"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PH" sz="3600" b="0" i="0" u="none" strike="noStrike" kern="1200" cap="none" spc="0" normalizeH="0" baseline="0" noProof="0" dirty="0">
                    <a:ln w="6350">
                      <a:solidFill>
                        <a:prstClr val="black"/>
                      </a:solidFill>
                    </a:ln>
                    <a:solidFill>
                      <a:srgbClr val="FD86D8"/>
                    </a:solidFill>
                    <a:effectLst/>
                    <a:uLnTx/>
                    <a:uFillTx/>
                    <a:latin typeface="#9Slide03 AmpleSoft" panose="02000000000000000000" pitchFamily="2" charset="77"/>
                  </a:rPr>
                  <a:t>4</a:t>
                </a:r>
              </a:p>
            </p:txBody>
          </p:sp>
          <p:sp>
            <p:nvSpPr>
              <p:cNvPr id="278" name="Rectangle: Rounded Corners 118">
                <a:hlinkClick r:id="rId7" action="ppaction://hlinksldjump"/>
                <a:extLst>
                  <a:ext uri="{FF2B5EF4-FFF2-40B4-BE49-F238E27FC236}">
                    <a16:creationId xmlns:a16="http://schemas.microsoft.com/office/drawing/2014/main" id="{3BA06C7B-9870-D145-A34B-883C24414FDE}"/>
                  </a:ext>
                </a:extLst>
              </p:cNvPr>
              <p:cNvSpPr/>
              <p:nvPr/>
            </p:nvSpPr>
            <p:spPr>
              <a:xfrm>
                <a:off x="3348968" y="3367948"/>
                <a:ext cx="1132593" cy="752760"/>
              </a:xfrm>
              <a:prstGeom prst="roundRect">
                <a:avLst>
                  <a:gd name="adj" fmla="val 12998"/>
                </a:avLst>
              </a:prstGeom>
              <a:solidFill>
                <a:srgbClr val="FFFB53"/>
              </a:solidFill>
              <a:ln w="6350">
                <a:solidFill>
                  <a:srgbClr val="211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9Slide03 AmpleSoft" panose="02000000000000000000" pitchFamily="2" charset="77"/>
                </a:endParaRPr>
              </a:p>
            </p:txBody>
          </p:sp>
        </p:grpSp>
        <p:sp>
          <p:nvSpPr>
            <p:cNvPr id="274" name="TextBox 273">
              <a:hlinkClick r:id="rId7" action="ppaction://hlinksldjump"/>
              <a:extLst>
                <a:ext uri="{FF2B5EF4-FFF2-40B4-BE49-F238E27FC236}">
                  <a16:creationId xmlns:a16="http://schemas.microsoft.com/office/drawing/2014/main" id="{AC0FA5B5-24DC-E444-B262-85CE8F00FC08}"/>
                </a:ext>
              </a:extLst>
            </p:cNvPr>
            <p:cNvSpPr txBox="1"/>
            <p:nvPr/>
          </p:nvSpPr>
          <p:spPr>
            <a:xfrm>
              <a:off x="8542072" y="4044424"/>
              <a:ext cx="1096593" cy="461665"/>
            </a:xfrm>
            <a:prstGeom prst="rect">
              <a:avLst/>
            </a:prstGeom>
            <a:noFill/>
          </p:spPr>
          <p:txBody>
            <a:bodyPr wrap="square" rtlCol="0">
              <a:spAutoFit/>
            </a:bodyPr>
            <a:lstStyle/>
            <a:p>
              <a:pPr lvl="0" algn="ctr">
                <a:defRPr/>
              </a:pPr>
              <a:r>
                <a:rPr lang="en-PH" sz="1200" b="1">
                  <a:solidFill>
                    <a:prstClr val="black"/>
                  </a:solidFill>
                  <a:latin typeface="#9Slide03 AmpleSoft Bold" panose="02000000000000000000" pitchFamily="2" charset="77"/>
                  <a:cs typeface="Arial" panose="020B0604020202020204" pitchFamily="34" charset="0"/>
                </a:rPr>
                <a:t>PHONG VÀ NHI</a:t>
              </a:r>
              <a:endParaRPr kumimoji="0" lang="en-PH" sz="1200" b="1" i="0" u="none" strike="noStrike" kern="1200" cap="none" spc="0" normalizeH="0" baseline="0" noProof="0" dirty="0">
                <a:ln>
                  <a:noFill/>
                </a:ln>
                <a:solidFill>
                  <a:prstClr val="black"/>
                </a:solidFill>
                <a:effectLst/>
                <a:uLnTx/>
                <a:uFillTx/>
                <a:latin typeface="#9Slide03 AmpleSoft Bold" panose="02000000000000000000" pitchFamily="2" charset="77"/>
                <a:cs typeface="Arial" panose="020B0604020202020204" pitchFamily="34" charset="0"/>
              </a:endParaRPr>
            </a:p>
          </p:txBody>
        </p:sp>
      </p:grpSp>
      <p:grpSp>
        <p:nvGrpSpPr>
          <p:cNvPr id="281" name="Group 280">
            <a:extLst>
              <a:ext uri="{FF2B5EF4-FFF2-40B4-BE49-F238E27FC236}">
                <a16:creationId xmlns:a16="http://schemas.microsoft.com/office/drawing/2014/main" id="{622CECF2-1AEA-3A42-AF9A-7ED7E362CB39}"/>
              </a:ext>
            </a:extLst>
          </p:cNvPr>
          <p:cNvGrpSpPr/>
          <p:nvPr/>
        </p:nvGrpSpPr>
        <p:grpSpPr>
          <a:xfrm>
            <a:off x="4002520" y="4144592"/>
            <a:ext cx="1132593" cy="1424057"/>
            <a:chOff x="8518358" y="3115090"/>
            <a:chExt cx="1132593" cy="1424057"/>
          </a:xfrm>
        </p:grpSpPr>
        <p:grpSp>
          <p:nvGrpSpPr>
            <p:cNvPr id="282" name="Group 281">
              <a:extLst>
                <a:ext uri="{FF2B5EF4-FFF2-40B4-BE49-F238E27FC236}">
                  <a16:creationId xmlns:a16="http://schemas.microsoft.com/office/drawing/2014/main" id="{124FFBB7-B6AB-E04B-8898-D08F72D3A8D9}"/>
                </a:ext>
              </a:extLst>
            </p:cNvPr>
            <p:cNvGrpSpPr/>
            <p:nvPr/>
          </p:nvGrpSpPr>
          <p:grpSpPr>
            <a:xfrm>
              <a:off x="8518358" y="3115090"/>
              <a:ext cx="1132593" cy="1424057"/>
              <a:chOff x="3348968" y="2696651"/>
              <a:chExt cx="1132593" cy="1424057"/>
            </a:xfrm>
          </p:grpSpPr>
          <p:sp>
            <p:nvSpPr>
              <p:cNvPr id="284" name="Freeform: Shape 111">
                <a:extLst>
                  <a:ext uri="{FF2B5EF4-FFF2-40B4-BE49-F238E27FC236}">
                    <a16:creationId xmlns:a16="http://schemas.microsoft.com/office/drawing/2014/main" id="{9DF8315B-E1B4-1C49-AD03-C1C576AD8E29}"/>
                  </a:ext>
                </a:extLst>
              </p:cNvPr>
              <p:cNvSpPr/>
              <p:nvPr/>
            </p:nvSpPr>
            <p:spPr>
              <a:xfrm>
                <a:off x="3377452" y="3271228"/>
                <a:ext cx="1063535" cy="799922"/>
              </a:xfrm>
              <a:custGeom>
                <a:avLst/>
                <a:gdLst>
                  <a:gd name="connsiteX0" fmla="*/ 63408 w 711202"/>
                  <a:gd name="connsiteY0" fmla="*/ 0 h 534920"/>
                  <a:gd name="connsiteX1" fmla="*/ 234445 w 711202"/>
                  <a:gd name="connsiteY1" fmla="*/ 0 h 534920"/>
                  <a:gd name="connsiteX2" fmla="*/ 269333 w 711202"/>
                  <a:gd name="connsiteY2" fmla="*/ 14451 h 534920"/>
                  <a:gd name="connsiteX3" fmla="*/ 276411 w 711202"/>
                  <a:gd name="connsiteY3" fmla="*/ 31539 h 534920"/>
                  <a:gd name="connsiteX4" fmla="*/ 645773 w 711202"/>
                  <a:gd name="connsiteY4" fmla="*/ 31539 h 534920"/>
                  <a:gd name="connsiteX5" fmla="*/ 711202 w 711202"/>
                  <a:gd name="connsiteY5" fmla="*/ 96968 h 534920"/>
                  <a:gd name="connsiteX6" fmla="*/ 711202 w 711202"/>
                  <a:gd name="connsiteY6" fmla="*/ 469491 h 534920"/>
                  <a:gd name="connsiteX7" fmla="*/ 645773 w 711202"/>
                  <a:gd name="connsiteY7" fmla="*/ 534920 h 534920"/>
                  <a:gd name="connsiteX8" fmla="*/ 65429 w 711202"/>
                  <a:gd name="connsiteY8" fmla="*/ 534920 h 534920"/>
                  <a:gd name="connsiteX9" fmla="*/ 0 w 711202"/>
                  <a:gd name="connsiteY9" fmla="*/ 469491 h 534920"/>
                  <a:gd name="connsiteX10" fmla="*/ 0 w 711202"/>
                  <a:gd name="connsiteY10" fmla="*/ 96968 h 534920"/>
                  <a:gd name="connsiteX11" fmla="*/ 5142 w 711202"/>
                  <a:gd name="connsiteY11" fmla="*/ 71500 h 534920"/>
                  <a:gd name="connsiteX12" fmla="*/ 14069 w 711202"/>
                  <a:gd name="connsiteY12" fmla="*/ 58260 h 534920"/>
                  <a:gd name="connsiteX13" fmla="*/ 14069 w 711202"/>
                  <a:gd name="connsiteY13" fmla="*/ 49339 h 534920"/>
                  <a:gd name="connsiteX14" fmla="*/ 63408 w 711202"/>
                  <a:gd name="connsiteY14" fmla="*/ 0 h 534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11202" h="534920">
                    <a:moveTo>
                      <a:pt x="63408" y="0"/>
                    </a:moveTo>
                    <a:lnTo>
                      <a:pt x="234445" y="0"/>
                    </a:lnTo>
                    <a:cubicBezTo>
                      <a:pt x="248070" y="0"/>
                      <a:pt x="260404" y="5522"/>
                      <a:pt x="269333" y="14451"/>
                    </a:cubicBezTo>
                    <a:lnTo>
                      <a:pt x="276411" y="31539"/>
                    </a:lnTo>
                    <a:lnTo>
                      <a:pt x="645773" y="31539"/>
                    </a:lnTo>
                    <a:cubicBezTo>
                      <a:pt x="681908" y="31539"/>
                      <a:pt x="711202" y="60833"/>
                      <a:pt x="711202" y="96968"/>
                    </a:cubicBezTo>
                    <a:lnTo>
                      <a:pt x="711202" y="469491"/>
                    </a:lnTo>
                    <a:cubicBezTo>
                      <a:pt x="711202" y="505626"/>
                      <a:pt x="681908" y="534920"/>
                      <a:pt x="645773" y="534920"/>
                    </a:cubicBezTo>
                    <a:lnTo>
                      <a:pt x="65429" y="534920"/>
                    </a:lnTo>
                    <a:cubicBezTo>
                      <a:pt x="29294" y="534920"/>
                      <a:pt x="0" y="505626"/>
                      <a:pt x="0" y="469491"/>
                    </a:cubicBezTo>
                    <a:lnTo>
                      <a:pt x="0" y="96968"/>
                    </a:lnTo>
                    <a:cubicBezTo>
                      <a:pt x="0" y="87934"/>
                      <a:pt x="1831" y="79328"/>
                      <a:pt x="5142" y="71500"/>
                    </a:cubicBezTo>
                    <a:lnTo>
                      <a:pt x="14069" y="58260"/>
                    </a:lnTo>
                    <a:lnTo>
                      <a:pt x="14069" y="49339"/>
                    </a:lnTo>
                    <a:cubicBezTo>
                      <a:pt x="14069" y="22090"/>
                      <a:pt x="36159" y="0"/>
                      <a:pt x="63408" y="0"/>
                    </a:cubicBezTo>
                    <a:close/>
                  </a:path>
                </a:pathLst>
              </a:custGeom>
              <a:solidFill>
                <a:srgbClr val="F5F406"/>
              </a:solidFill>
              <a:ln w="6350">
                <a:solidFill>
                  <a:srgbClr val="21190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9Slide03 AmpleSoft" panose="02000000000000000000" pitchFamily="2" charset="77"/>
                </a:endParaRPr>
              </a:p>
            </p:txBody>
          </p:sp>
          <p:grpSp>
            <p:nvGrpSpPr>
              <p:cNvPr id="285" name="Group 284">
                <a:extLst>
                  <a:ext uri="{FF2B5EF4-FFF2-40B4-BE49-F238E27FC236}">
                    <a16:creationId xmlns:a16="http://schemas.microsoft.com/office/drawing/2014/main" id="{8CA1C86F-4A7B-324C-98CD-21F4B12C251D}"/>
                  </a:ext>
                </a:extLst>
              </p:cNvPr>
              <p:cNvGrpSpPr/>
              <p:nvPr/>
            </p:nvGrpSpPr>
            <p:grpSpPr>
              <a:xfrm rot="16200000">
                <a:off x="3306158" y="2855048"/>
                <a:ext cx="1213291" cy="896498"/>
                <a:chOff x="3819416" y="2257259"/>
                <a:chExt cx="2708233" cy="2001107"/>
              </a:xfrm>
            </p:grpSpPr>
            <p:sp>
              <p:nvSpPr>
                <p:cNvPr id="288" name="Graphic 2">
                  <a:hlinkClick r:id="rId7" action="ppaction://hlinksldjump"/>
                  <a:extLst>
                    <a:ext uri="{FF2B5EF4-FFF2-40B4-BE49-F238E27FC236}">
                      <a16:creationId xmlns:a16="http://schemas.microsoft.com/office/drawing/2014/main" id="{9F4653BD-8AF8-AB45-A027-0E437B784CB5}"/>
                    </a:ext>
                  </a:extLst>
                </p:cNvPr>
                <p:cNvSpPr/>
                <p:nvPr/>
              </p:nvSpPr>
              <p:spPr>
                <a:xfrm>
                  <a:off x="3819416" y="2257259"/>
                  <a:ext cx="2708224" cy="2001107"/>
                </a:xfrm>
                <a:custGeom>
                  <a:avLst/>
                  <a:gdLst>
                    <a:gd name="connsiteX0" fmla="*/ 2123046 w 2708224"/>
                    <a:gd name="connsiteY0" fmla="*/ 0 h 2001107"/>
                    <a:gd name="connsiteX1" fmla="*/ 205140 w 2708224"/>
                    <a:gd name="connsiteY1" fmla="*/ 0 h 2001107"/>
                    <a:gd name="connsiteX2" fmla="*/ 0 w 2708224"/>
                    <a:gd name="connsiteY2" fmla="*/ 205054 h 2001107"/>
                    <a:gd name="connsiteX3" fmla="*/ 0 w 2708224"/>
                    <a:gd name="connsiteY3" fmla="*/ 1795958 h 2001107"/>
                    <a:gd name="connsiteX4" fmla="*/ 205140 w 2708224"/>
                    <a:gd name="connsiteY4" fmla="*/ 2001107 h 2001107"/>
                    <a:gd name="connsiteX5" fmla="*/ 2503170 w 2708224"/>
                    <a:gd name="connsiteY5" fmla="*/ 2001107 h 2001107"/>
                    <a:gd name="connsiteX6" fmla="*/ 2708224 w 2708224"/>
                    <a:gd name="connsiteY6" fmla="*/ 1795958 h 2001107"/>
                    <a:gd name="connsiteX7" fmla="*/ 2708224 w 2708224"/>
                    <a:gd name="connsiteY7" fmla="*/ 585111 h 2001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08224" h="2001107">
                      <a:moveTo>
                        <a:pt x="2123046" y="0"/>
                      </a:moveTo>
                      <a:lnTo>
                        <a:pt x="205140" y="0"/>
                      </a:lnTo>
                      <a:cubicBezTo>
                        <a:pt x="91773" y="0"/>
                        <a:pt x="0" y="91773"/>
                        <a:pt x="0" y="205054"/>
                      </a:cubicBezTo>
                      <a:lnTo>
                        <a:pt x="0" y="1795958"/>
                      </a:lnTo>
                      <a:cubicBezTo>
                        <a:pt x="0" y="1909239"/>
                        <a:pt x="91773" y="2001107"/>
                        <a:pt x="205140" y="2001107"/>
                      </a:cubicBezTo>
                      <a:lnTo>
                        <a:pt x="2503170" y="2001107"/>
                      </a:lnTo>
                      <a:cubicBezTo>
                        <a:pt x="2616451" y="2001107"/>
                        <a:pt x="2708224" y="1909239"/>
                        <a:pt x="2708224" y="1795958"/>
                      </a:cubicBezTo>
                      <a:lnTo>
                        <a:pt x="2708224" y="585111"/>
                      </a:lnTo>
                      <a:close/>
                    </a:path>
                  </a:pathLst>
                </a:custGeom>
                <a:solidFill>
                  <a:srgbClr val="DAF4FE"/>
                </a:solidFill>
                <a:ln w="6350" cap="flat">
                  <a:solidFill>
                    <a:schemeClr val="tx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black"/>
                    </a:solidFill>
                    <a:effectLst/>
                    <a:uLnTx/>
                    <a:uFillTx/>
                    <a:latin typeface="#9Slide03 AmpleSoft" panose="02000000000000000000" pitchFamily="2" charset="77"/>
                  </a:endParaRPr>
                </a:p>
              </p:txBody>
            </p:sp>
            <p:sp>
              <p:nvSpPr>
                <p:cNvPr id="289" name="Graphic 2">
                  <a:extLst>
                    <a:ext uri="{FF2B5EF4-FFF2-40B4-BE49-F238E27FC236}">
                      <a16:creationId xmlns:a16="http://schemas.microsoft.com/office/drawing/2014/main" id="{062D963D-A5C1-A142-AE53-85205E6528F3}"/>
                    </a:ext>
                  </a:extLst>
                </p:cNvPr>
                <p:cNvSpPr/>
                <p:nvPr/>
              </p:nvSpPr>
              <p:spPr>
                <a:xfrm>
                  <a:off x="5942462" y="2257259"/>
                  <a:ext cx="585187" cy="585101"/>
                </a:xfrm>
                <a:custGeom>
                  <a:avLst/>
                  <a:gdLst>
                    <a:gd name="connsiteX0" fmla="*/ 0 w 585187"/>
                    <a:gd name="connsiteY0" fmla="*/ 0 h 585101"/>
                    <a:gd name="connsiteX1" fmla="*/ 0 w 585187"/>
                    <a:gd name="connsiteY1" fmla="*/ 380048 h 585101"/>
                    <a:gd name="connsiteX2" fmla="*/ 205054 w 585187"/>
                    <a:gd name="connsiteY2" fmla="*/ 585102 h 585101"/>
                    <a:gd name="connsiteX3" fmla="*/ 585188 w 585187"/>
                    <a:gd name="connsiteY3" fmla="*/ 585102 h 585101"/>
                  </a:gdLst>
                  <a:ahLst/>
                  <a:cxnLst>
                    <a:cxn ang="0">
                      <a:pos x="connsiteX0" y="connsiteY0"/>
                    </a:cxn>
                    <a:cxn ang="0">
                      <a:pos x="connsiteX1" y="connsiteY1"/>
                    </a:cxn>
                    <a:cxn ang="0">
                      <a:pos x="connsiteX2" y="connsiteY2"/>
                    </a:cxn>
                    <a:cxn ang="0">
                      <a:pos x="connsiteX3" y="connsiteY3"/>
                    </a:cxn>
                  </a:cxnLst>
                  <a:rect l="l" t="t" r="r" b="b"/>
                  <a:pathLst>
                    <a:path w="585187" h="585101">
                      <a:moveTo>
                        <a:pt x="0" y="0"/>
                      </a:moveTo>
                      <a:lnTo>
                        <a:pt x="0" y="380048"/>
                      </a:lnTo>
                      <a:cubicBezTo>
                        <a:pt x="0" y="493328"/>
                        <a:pt x="91773" y="585102"/>
                        <a:pt x="205054" y="585102"/>
                      </a:cubicBezTo>
                      <a:lnTo>
                        <a:pt x="585188" y="585102"/>
                      </a:lnTo>
                      <a:close/>
                    </a:path>
                  </a:pathLst>
                </a:custGeom>
                <a:solidFill>
                  <a:srgbClr val="A1E3FD"/>
                </a:solidFill>
                <a:ln w="6350" cap="flat">
                  <a:solidFill>
                    <a:schemeClr val="tx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black"/>
                    </a:solidFill>
                    <a:effectLst/>
                    <a:uLnTx/>
                    <a:uFillTx/>
                    <a:latin typeface="#9Slide03 AmpleSoft" panose="02000000000000000000" pitchFamily="2" charset="77"/>
                  </a:endParaRPr>
                </a:p>
              </p:txBody>
            </p:sp>
          </p:grpSp>
          <p:sp>
            <p:nvSpPr>
              <p:cNvPr id="286" name="TextBox 285">
                <a:hlinkClick r:id="rId7" action="ppaction://hlinksldjump"/>
                <a:extLst>
                  <a:ext uri="{FF2B5EF4-FFF2-40B4-BE49-F238E27FC236}">
                    <a16:creationId xmlns:a16="http://schemas.microsoft.com/office/drawing/2014/main" id="{58057638-CBE0-0A49-9495-C19B973C08E1}"/>
                  </a:ext>
                </a:extLst>
              </p:cNvPr>
              <p:cNvSpPr txBox="1"/>
              <p:nvPr/>
            </p:nvSpPr>
            <p:spPr>
              <a:xfrm>
                <a:off x="3464551" y="2811488"/>
                <a:ext cx="896503"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PH" sz="3600" dirty="0">
                    <a:ln w="6350">
                      <a:solidFill>
                        <a:prstClr val="black"/>
                      </a:solidFill>
                    </a:ln>
                    <a:solidFill>
                      <a:srgbClr val="FD86D8"/>
                    </a:solidFill>
                    <a:latin typeface="#9Slide03 AmpleSoft" panose="02000000000000000000" pitchFamily="2" charset="77"/>
                  </a:rPr>
                  <a:t>5</a:t>
                </a:r>
                <a:endParaRPr kumimoji="0" lang="en-PH" sz="3600" b="0" i="0" u="none" strike="noStrike" kern="1200" cap="none" spc="0" normalizeH="0" baseline="0" noProof="0" dirty="0">
                  <a:ln w="6350">
                    <a:solidFill>
                      <a:prstClr val="black"/>
                    </a:solidFill>
                  </a:ln>
                  <a:solidFill>
                    <a:srgbClr val="FD86D8"/>
                  </a:solidFill>
                  <a:effectLst/>
                  <a:uLnTx/>
                  <a:uFillTx/>
                  <a:latin typeface="#9Slide03 AmpleSoft" panose="02000000000000000000" pitchFamily="2" charset="77"/>
                </a:endParaRPr>
              </a:p>
            </p:txBody>
          </p:sp>
          <p:sp>
            <p:nvSpPr>
              <p:cNvPr id="287" name="Rectangle: Rounded Corners 118">
                <a:hlinkClick r:id="rId7" action="ppaction://hlinksldjump"/>
                <a:extLst>
                  <a:ext uri="{FF2B5EF4-FFF2-40B4-BE49-F238E27FC236}">
                    <a16:creationId xmlns:a16="http://schemas.microsoft.com/office/drawing/2014/main" id="{B8394FD2-1A9F-6C4D-8D28-865052E5E3C2}"/>
                  </a:ext>
                </a:extLst>
              </p:cNvPr>
              <p:cNvSpPr/>
              <p:nvPr/>
            </p:nvSpPr>
            <p:spPr>
              <a:xfrm>
                <a:off x="3348968" y="3367948"/>
                <a:ext cx="1132593" cy="752760"/>
              </a:xfrm>
              <a:prstGeom prst="roundRect">
                <a:avLst>
                  <a:gd name="adj" fmla="val 12998"/>
                </a:avLst>
              </a:prstGeom>
              <a:solidFill>
                <a:srgbClr val="FFFB53"/>
              </a:solidFill>
              <a:ln w="6350">
                <a:solidFill>
                  <a:srgbClr val="211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9Slide03 AmpleSoft" panose="02000000000000000000" pitchFamily="2" charset="77"/>
                </a:endParaRPr>
              </a:p>
            </p:txBody>
          </p:sp>
        </p:grpSp>
        <p:sp>
          <p:nvSpPr>
            <p:cNvPr id="283" name="TextBox 282">
              <a:hlinkClick r:id="rId7" action="ppaction://hlinksldjump"/>
              <a:extLst>
                <a:ext uri="{FF2B5EF4-FFF2-40B4-BE49-F238E27FC236}">
                  <a16:creationId xmlns:a16="http://schemas.microsoft.com/office/drawing/2014/main" id="{7C3F6B26-B992-604C-9DE5-2211B0F4618C}"/>
                </a:ext>
              </a:extLst>
            </p:cNvPr>
            <p:cNvSpPr txBox="1"/>
            <p:nvPr/>
          </p:nvSpPr>
          <p:spPr>
            <a:xfrm>
              <a:off x="8542072" y="4044424"/>
              <a:ext cx="1096593" cy="276999"/>
            </a:xfrm>
            <a:prstGeom prst="rect">
              <a:avLst/>
            </a:prstGeom>
            <a:noFill/>
          </p:spPr>
          <p:txBody>
            <a:bodyPr wrap="square" rtlCol="0">
              <a:spAutoFit/>
            </a:bodyPr>
            <a:lstStyle/>
            <a:p>
              <a:pPr lvl="0" algn="ctr">
                <a:defRPr/>
              </a:pPr>
              <a:r>
                <a:rPr lang="en-PH" sz="1200" b="1">
                  <a:solidFill>
                    <a:prstClr val="black"/>
                  </a:solidFill>
                  <a:latin typeface="#9Slide03 AmpleSoft Bold" panose="02000000000000000000" pitchFamily="2" charset="77"/>
                  <a:cs typeface="Arial" panose="020B0604020202020204" pitchFamily="34" charset="0"/>
                </a:rPr>
                <a:t>NHÂN</a:t>
              </a:r>
              <a:endParaRPr kumimoji="0" lang="en-PH" sz="1200" b="1" i="0" u="none" strike="noStrike" kern="1200" cap="none" spc="0" normalizeH="0" baseline="0" noProof="0" dirty="0">
                <a:ln>
                  <a:noFill/>
                </a:ln>
                <a:solidFill>
                  <a:prstClr val="black"/>
                </a:solidFill>
                <a:effectLst/>
                <a:uLnTx/>
                <a:uFillTx/>
                <a:latin typeface="#9Slide03 AmpleSoft Bold" panose="02000000000000000000" pitchFamily="2" charset="77"/>
                <a:cs typeface="Arial" panose="020B0604020202020204" pitchFamily="34" charset="0"/>
              </a:endParaRPr>
            </a:p>
          </p:txBody>
        </p:sp>
      </p:grpSp>
      <p:grpSp>
        <p:nvGrpSpPr>
          <p:cNvPr id="290" name="Group 289">
            <a:extLst>
              <a:ext uri="{FF2B5EF4-FFF2-40B4-BE49-F238E27FC236}">
                <a16:creationId xmlns:a16="http://schemas.microsoft.com/office/drawing/2014/main" id="{84297EDC-2E5E-2C4A-9D95-97EBEA9A84E7}"/>
              </a:ext>
            </a:extLst>
          </p:cNvPr>
          <p:cNvGrpSpPr/>
          <p:nvPr/>
        </p:nvGrpSpPr>
        <p:grpSpPr>
          <a:xfrm>
            <a:off x="6725329" y="4115110"/>
            <a:ext cx="1132593" cy="1424057"/>
            <a:chOff x="8518358" y="3115090"/>
            <a:chExt cx="1132593" cy="1424057"/>
          </a:xfrm>
        </p:grpSpPr>
        <p:grpSp>
          <p:nvGrpSpPr>
            <p:cNvPr id="291" name="Group 290">
              <a:extLst>
                <a:ext uri="{FF2B5EF4-FFF2-40B4-BE49-F238E27FC236}">
                  <a16:creationId xmlns:a16="http://schemas.microsoft.com/office/drawing/2014/main" id="{1258EE36-07B6-2047-8860-F34522294ABD}"/>
                </a:ext>
              </a:extLst>
            </p:cNvPr>
            <p:cNvGrpSpPr/>
            <p:nvPr/>
          </p:nvGrpSpPr>
          <p:grpSpPr>
            <a:xfrm>
              <a:off x="8518358" y="3115090"/>
              <a:ext cx="1132593" cy="1424057"/>
              <a:chOff x="3348968" y="2696651"/>
              <a:chExt cx="1132593" cy="1424057"/>
            </a:xfrm>
          </p:grpSpPr>
          <p:sp>
            <p:nvSpPr>
              <p:cNvPr id="293" name="Freeform: Shape 111">
                <a:extLst>
                  <a:ext uri="{FF2B5EF4-FFF2-40B4-BE49-F238E27FC236}">
                    <a16:creationId xmlns:a16="http://schemas.microsoft.com/office/drawing/2014/main" id="{B1758A28-01BC-B148-8B69-87FA8AE517BB}"/>
                  </a:ext>
                </a:extLst>
              </p:cNvPr>
              <p:cNvSpPr/>
              <p:nvPr/>
            </p:nvSpPr>
            <p:spPr>
              <a:xfrm>
                <a:off x="3377452" y="3271228"/>
                <a:ext cx="1063535" cy="799922"/>
              </a:xfrm>
              <a:custGeom>
                <a:avLst/>
                <a:gdLst>
                  <a:gd name="connsiteX0" fmla="*/ 63408 w 711202"/>
                  <a:gd name="connsiteY0" fmla="*/ 0 h 534920"/>
                  <a:gd name="connsiteX1" fmla="*/ 234445 w 711202"/>
                  <a:gd name="connsiteY1" fmla="*/ 0 h 534920"/>
                  <a:gd name="connsiteX2" fmla="*/ 269333 w 711202"/>
                  <a:gd name="connsiteY2" fmla="*/ 14451 h 534920"/>
                  <a:gd name="connsiteX3" fmla="*/ 276411 w 711202"/>
                  <a:gd name="connsiteY3" fmla="*/ 31539 h 534920"/>
                  <a:gd name="connsiteX4" fmla="*/ 645773 w 711202"/>
                  <a:gd name="connsiteY4" fmla="*/ 31539 h 534920"/>
                  <a:gd name="connsiteX5" fmla="*/ 711202 w 711202"/>
                  <a:gd name="connsiteY5" fmla="*/ 96968 h 534920"/>
                  <a:gd name="connsiteX6" fmla="*/ 711202 w 711202"/>
                  <a:gd name="connsiteY6" fmla="*/ 469491 h 534920"/>
                  <a:gd name="connsiteX7" fmla="*/ 645773 w 711202"/>
                  <a:gd name="connsiteY7" fmla="*/ 534920 h 534920"/>
                  <a:gd name="connsiteX8" fmla="*/ 65429 w 711202"/>
                  <a:gd name="connsiteY8" fmla="*/ 534920 h 534920"/>
                  <a:gd name="connsiteX9" fmla="*/ 0 w 711202"/>
                  <a:gd name="connsiteY9" fmla="*/ 469491 h 534920"/>
                  <a:gd name="connsiteX10" fmla="*/ 0 w 711202"/>
                  <a:gd name="connsiteY10" fmla="*/ 96968 h 534920"/>
                  <a:gd name="connsiteX11" fmla="*/ 5142 w 711202"/>
                  <a:gd name="connsiteY11" fmla="*/ 71500 h 534920"/>
                  <a:gd name="connsiteX12" fmla="*/ 14069 w 711202"/>
                  <a:gd name="connsiteY12" fmla="*/ 58260 h 534920"/>
                  <a:gd name="connsiteX13" fmla="*/ 14069 w 711202"/>
                  <a:gd name="connsiteY13" fmla="*/ 49339 h 534920"/>
                  <a:gd name="connsiteX14" fmla="*/ 63408 w 711202"/>
                  <a:gd name="connsiteY14" fmla="*/ 0 h 534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11202" h="534920">
                    <a:moveTo>
                      <a:pt x="63408" y="0"/>
                    </a:moveTo>
                    <a:lnTo>
                      <a:pt x="234445" y="0"/>
                    </a:lnTo>
                    <a:cubicBezTo>
                      <a:pt x="248070" y="0"/>
                      <a:pt x="260404" y="5522"/>
                      <a:pt x="269333" y="14451"/>
                    </a:cubicBezTo>
                    <a:lnTo>
                      <a:pt x="276411" y="31539"/>
                    </a:lnTo>
                    <a:lnTo>
                      <a:pt x="645773" y="31539"/>
                    </a:lnTo>
                    <a:cubicBezTo>
                      <a:pt x="681908" y="31539"/>
                      <a:pt x="711202" y="60833"/>
                      <a:pt x="711202" y="96968"/>
                    </a:cubicBezTo>
                    <a:lnTo>
                      <a:pt x="711202" y="469491"/>
                    </a:lnTo>
                    <a:cubicBezTo>
                      <a:pt x="711202" y="505626"/>
                      <a:pt x="681908" y="534920"/>
                      <a:pt x="645773" y="534920"/>
                    </a:cubicBezTo>
                    <a:lnTo>
                      <a:pt x="65429" y="534920"/>
                    </a:lnTo>
                    <a:cubicBezTo>
                      <a:pt x="29294" y="534920"/>
                      <a:pt x="0" y="505626"/>
                      <a:pt x="0" y="469491"/>
                    </a:cubicBezTo>
                    <a:lnTo>
                      <a:pt x="0" y="96968"/>
                    </a:lnTo>
                    <a:cubicBezTo>
                      <a:pt x="0" y="87934"/>
                      <a:pt x="1831" y="79328"/>
                      <a:pt x="5142" y="71500"/>
                    </a:cubicBezTo>
                    <a:lnTo>
                      <a:pt x="14069" y="58260"/>
                    </a:lnTo>
                    <a:lnTo>
                      <a:pt x="14069" y="49339"/>
                    </a:lnTo>
                    <a:cubicBezTo>
                      <a:pt x="14069" y="22090"/>
                      <a:pt x="36159" y="0"/>
                      <a:pt x="63408" y="0"/>
                    </a:cubicBezTo>
                    <a:close/>
                  </a:path>
                </a:pathLst>
              </a:custGeom>
              <a:solidFill>
                <a:srgbClr val="F5F406"/>
              </a:solidFill>
              <a:ln w="6350">
                <a:solidFill>
                  <a:srgbClr val="21190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9Slide03 AmpleSoft" panose="02000000000000000000" pitchFamily="2" charset="77"/>
                </a:endParaRPr>
              </a:p>
            </p:txBody>
          </p:sp>
          <p:grpSp>
            <p:nvGrpSpPr>
              <p:cNvPr id="294" name="Group 293">
                <a:extLst>
                  <a:ext uri="{FF2B5EF4-FFF2-40B4-BE49-F238E27FC236}">
                    <a16:creationId xmlns:a16="http://schemas.microsoft.com/office/drawing/2014/main" id="{C7B210F8-C974-E245-B945-FBA5C28507E0}"/>
                  </a:ext>
                </a:extLst>
              </p:cNvPr>
              <p:cNvGrpSpPr/>
              <p:nvPr/>
            </p:nvGrpSpPr>
            <p:grpSpPr>
              <a:xfrm rot="16200000">
                <a:off x="3306158" y="2855048"/>
                <a:ext cx="1213291" cy="896498"/>
                <a:chOff x="3819416" y="2257259"/>
                <a:chExt cx="2708233" cy="2001107"/>
              </a:xfrm>
            </p:grpSpPr>
            <p:sp>
              <p:nvSpPr>
                <p:cNvPr id="297" name="Graphic 2">
                  <a:hlinkClick r:id="rId7" action="ppaction://hlinksldjump"/>
                  <a:extLst>
                    <a:ext uri="{FF2B5EF4-FFF2-40B4-BE49-F238E27FC236}">
                      <a16:creationId xmlns:a16="http://schemas.microsoft.com/office/drawing/2014/main" id="{A6352903-1F5A-5D41-96C5-8864EC4DCFB7}"/>
                    </a:ext>
                  </a:extLst>
                </p:cNvPr>
                <p:cNvSpPr/>
                <p:nvPr/>
              </p:nvSpPr>
              <p:spPr>
                <a:xfrm>
                  <a:off x="3819416" y="2257259"/>
                  <a:ext cx="2708224" cy="2001107"/>
                </a:xfrm>
                <a:custGeom>
                  <a:avLst/>
                  <a:gdLst>
                    <a:gd name="connsiteX0" fmla="*/ 2123046 w 2708224"/>
                    <a:gd name="connsiteY0" fmla="*/ 0 h 2001107"/>
                    <a:gd name="connsiteX1" fmla="*/ 205140 w 2708224"/>
                    <a:gd name="connsiteY1" fmla="*/ 0 h 2001107"/>
                    <a:gd name="connsiteX2" fmla="*/ 0 w 2708224"/>
                    <a:gd name="connsiteY2" fmla="*/ 205054 h 2001107"/>
                    <a:gd name="connsiteX3" fmla="*/ 0 w 2708224"/>
                    <a:gd name="connsiteY3" fmla="*/ 1795958 h 2001107"/>
                    <a:gd name="connsiteX4" fmla="*/ 205140 w 2708224"/>
                    <a:gd name="connsiteY4" fmla="*/ 2001107 h 2001107"/>
                    <a:gd name="connsiteX5" fmla="*/ 2503170 w 2708224"/>
                    <a:gd name="connsiteY5" fmla="*/ 2001107 h 2001107"/>
                    <a:gd name="connsiteX6" fmla="*/ 2708224 w 2708224"/>
                    <a:gd name="connsiteY6" fmla="*/ 1795958 h 2001107"/>
                    <a:gd name="connsiteX7" fmla="*/ 2708224 w 2708224"/>
                    <a:gd name="connsiteY7" fmla="*/ 585111 h 2001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08224" h="2001107">
                      <a:moveTo>
                        <a:pt x="2123046" y="0"/>
                      </a:moveTo>
                      <a:lnTo>
                        <a:pt x="205140" y="0"/>
                      </a:lnTo>
                      <a:cubicBezTo>
                        <a:pt x="91773" y="0"/>
                        <a:pt x="0" y="91773"/>
                        <a:pt x="0" y="205054"/>
                      </a:cubicBezTo>
                      <a:lnTo>
                        <a:pt x="0" y="1795958"/>
                      </a:lnTo>
                      <a:cubicBezTo>
                        <a:pt x="0" y="1909239"/>
                        <a:pt x="91773" y="2001107"/>
                        <a:pt x="205140" y="2001107"/>
                      </a:cubicBezTo>
                      <a:lnTo>
                        <a:pt x="2503170" y="2001107"/>
                      </a:lnTo>
                      <a:cubicBezTo>
                        <a:pt x="2616451" y="2001107"/>
                        <a:pt x="2708224" y="1909239"/>
                        <a:pt x="2708224" y="1795958"/>
                      </a:cubicBezTo>
                      <a:lnTo>
                        <a:pt x="2708224" y="585111"/>
                      </a:lnTo>
                      <a:close/>
                    </a:path>
                  </a:pathLst>
                </a:custGeom>
                <a:solidFill>
                  <a:srgbClr val="DAF4FE"/>
                </a:solidFill>
                <a:ln w="6350" cap="flat">
                  <a:solidFill>
                    <a:schemeClr val="tx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black"/>
                    </a:solidFill>
                    <a:effectLst/>
                    <a:uLnTx/>
                    <a:uFillTx/>
                    <a:latin typeface="#9Slide03 AmpleSoft" panose="02000000000000000000" pitchFamily="2" charset="77"/>
                  </a:endParaRPr>
                </a:p>
              </p:txBody>
            </p:sp>
            <p:sp>
              <p:nvSpPr>
                <p:cNvPr id="298" name="Graphic 2">
                  <a:extLst>
                    <a:ext uri="{FF2B5EF4-FFF2-40B4-BE49-F238E27FC236}">
                      <a16:creationId xmlns:a16="http://schemas.microsoft.com/office/drawing/2014/main" id="{D871F840-05F6-D246-AEDF-A87683649DB5}"/>
                    </a:ext>
                  </a:extLst>
                </p:cNvPr>
                <p:cNvSpPr/>
                <p:nvPr/>
              </p:nvSpPr>
              <p:spPr>
                <a:xfrm>
                  <a:off x="5942462" y="2257259"/>
                  <a:ext cx="585187" cy="585101"/>
                </a:xfrm>
                <a:custGeom>
                  <a:avLst/>
                  <a:gdLst>
                    <a:gd name="connsiteX0" fmla="*/ 0 w 585187"/>
                    <a:gd name="connsiteY0" fmla="*/ 0 h 585101"/>
                    <a:gd name="connsiteX1" fmla="*/ 0 w 585187"/>
                    <a:gd name="connsiteY1" fmla="*/ 380048 h 585101"/>
                    <a:gd name="connsiteX2" fmla="*/ 205054 w 585187"/>
                    <a:gd name="connsiteY2" fmla="*/ 585102 h 585101"/>
                    <a:gd name="connsiteX3" fmla="*/ 585188 w 585187"/>
                    <a:gd name="connsiteY3" fmla="*/ 585102 h 585101"/>
                  </a:gdLst>
                  <a:ahLst/>
                  <a:cxnLst>
                    <a:cxn ang="0">
                      <a:pos x="connsiteX0" y="connsiteY0"/>
                    </a:cxn>
                    <a:cxn ang="0">
                      <a:pos x="connsiteX1" y="connsiteY1"/>
                    </a:cxn>
                    <a:cxn ang="0">
                      <a:pos x="connsiteX2" y="connsiteY2"/>
                    </a:cxn>
                    <a:cxn ang="0">
                      <a:pos x="connsiteX3" y="connsiteY3"/>
                    </a:cxn>
                  </a:cxnLst>
                  <a:rect l="l" t="t" r="r" b="b"/>
                  <a:pathLst>
                    <a:path w="585187" h="585101">
                      <a:moveTo>
                        <a:pt x="0" y="0"/>
                      </a:moveTo>
                      <a:lnTo>
                        <a:pt x="0" y="380048"/>
                      </a:lnTo>
                      <a:cubicBezTo>
                        <a:pt x="0" y="493328"/>
                        <a:pt x="91773" y="585102"/>
                        <a:pt x="205054" y="585102"/>
                      </a:cubicBezTo>
                      <a:lnTo>
                        <a:pt x="585188" y="585102"/>
                      </a:lnTo>
                      <a:close/>
                    </a:path>
                  </a:pathLst>
                </a:custGeom>
                <a:solidFill>
                  <a:srgbClr val="A1E3FD"/>
                </a:solidFill>
                <a:ln w="6350" cap="flat">
                  <a:solidFill>
                    <a:schemeClr val="tx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black"/>
                    </a:solidFill>
                    <a:effectLst/>
                    <a:uLnTx/>
                    <a:uFillTx/>
                    <a:latin typeface="#9Slide03 AmpleSoft" panose="02000000000000000000" pitchFamily="2" charset="77"/>
                  </a:endParaRPr>
                </a:p>
              </p:txBody>
            </p:sp>
          </p:grpSp>
          <p:sp>
            <p:nvSpPr>
              <p:cNvPr id="295" name="TextBox 294">
                <a:hlinkClick r:id="rId7" action="ppaction://hlinksldjump"/>
                <a:extLst>
                  <a:ext uri="{FF2B5EF4-FFF2-40B4-BE49-F238E27FC236}">
                    <a16:creationId xmlns:a16="http://schemas.microsoft.com/office/drawing/2014/main" id="{0D85C14A-8F09-014B-95E0-D67D2B29D40E}"/>
                  </a:ext>
                </a:extLst>
              </p:cNvPr>
              <p:cNvSpPr txBox="1"/>
              <p:nvPr/>
            </p:nvSpPr>
            <p:spPr>
              <a:xfrm>
                <a:off x="3464551" y="2811488"/>
                <a:ext cx="896503"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PH" sz="3600" b="0" i="0" u="none" strike="noStrike" kern="1200" cap="none" spc="0" normalizeH="0" baseline="0" noProof="0" dirty="0">
                    <a:ln w="6350">
                      <a:solidFill>
                        <a:prstClr val="black"/>
                      </a:solidFill>
                    </a:ln>
                    <a:solidFill>
                      <a:srgbClr val="FD86D8"/>
                    </a:solidFill>
                    <a:effectLst/>
                    <a:uLnTx/>
                    <a:uFillTx/>
                    <a:latin typeface="#9Slide03 AmpleSoft" panose="02000000000000000000" pitchFamily="2" charset="77"/>
                  </a:rPr>
                  <a:t>6</a:t>
                </a:r>
              </a:p>
            </p:txBody>
          </p:sp>
          <p:sp>
            <p:nvSpPr>
              <p:cNvPr id="296" name="Rectangle: Rounded Corners 118">
                <a:hlinkClick r:id="rId7" action="ppaction://hlinksldjump"/>
                <a:extLst>
                  <a:ext uri="{FF2B5EF4-FFF2-40B4-BE49-F238E27FC236}">
                    <a16:creationId xmlns:a16="http://schemas.microsoft.com/office/drawing/2014/main" id="{E65F33A9-4DD2-BC4B-BC4C-3A83325EA450}"/>
                  </a:ext>
                </a:extLst>
              </p:cNvPr>
              <p:cNvSpPr/>
              <p:nvPr/>
            </p:nvSpPr>
            <p:spPr>
              <a:xfrm>
                <a:off x="3348968" y="3367948"/>
                <a:ext cx="1132593" cy="752760"/>
              </a:xfrm>
              <a:prstGeom prst="roundRect">
                <a:avLst>
                  <a:gd name="adj" fmla="val 12998"/>
                </a:avLst>
              </a:prstGeom>
              <a:solidFill>
                <a:srgbClr val="FFFB53"/>
              </a:solidFill>
              <a:ln w="6350">
                <a:solidFill>
                  <a:srgbClr val="211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9Slide03 AmpleSoft" panose="02000000000000000000" pitchFamily="2" charset="77"/>
                </a:endParaRPr>
              </a:p>
            </p:txBody>
          </p:sp>
        </p:grpSp>
        <p:sp>
          <p:nvSpPr>
            <p:cNvPr id="292" name="TextBox 291">
              <a:hlinkClick r:id="rId7" action="ppaction://hlinksldjump"/>
              <a:extLst>
                <a:ext uri="{FF2B5EF4-FFF2-40B4-BE49-F238E27FC236}">
                  <a16:creationId xmlns:a16="http://schemas.microsoft.com/office/drawing/2014/main" id="{1D651528-A579-2843-A479-019A1798434F}"/>
                </a:ext>
              </a:extLst>
            </p:cNvPr>
            <p:cNvSpPr txBox="1"/>
            <p:nvPr/>
          </p:nvSpPr>
          <p:spPr>
            <a:xfrm>
              <a:off x="8542072" y="4044424"/>
              <a:ext cx="1096593" cy="276999"/>
            </a:xfrm>
            <a:prstGeom prst="rect">
              <a:avLst/>
            </a:prstGeom>
            <a:noFill/>
          </p:spPr>
          <p:txBody>
            <a:bodyPr wrap="square" rtlCol="0">
              <a:spAutoFit/>
            </a:bodyPr>
            <a:lstStyle/>
            <a:p>
              <a:pPr lvl="0" algn="ctr">
                <a:defRPr/>
              </a:pPr>
              <a:r>
                <a:rPr lang="en-PH" sz="1200" b="1">
                  <a:solidFill>
                    <a:prstClr val="black"/>
                  </a:solidFill>
                  <a:latin typeface="#9Slide03 AmpleSoft Bold" panose="02000000000000000000" pitchFamily="2" charset="77"/>
                  <a:cs typeface="Arial" panose="020B0604020202020204" pitchFamily="34" charset="0"/>
                </a:rPr>
                <a:t>NHÂN</a:t>
              </a:r>
              <a:endParaRPr kumimoji="0" lang="en-PH" sz="1200" b="1" i="0" u="none" strike="noStrike" kern="1200" cap="none" spc="0" normalizeH="0" baseline="0" noProof="0" dirty="0">
                <a:ln>
                  <a:noFill/>
                </a:ln>
                <a:solidFill>
                  <a:prstClr val="black"/>
                </a:solidFill>
                <a:effectLst/>
                <a:uLnTx/>
                <a:uFillTx/>
                <a:latin typeface="#9Slide03 AmpleSoft Bold" panose="02000000000000000000" pitchFamily="2" charset="77"/>
                <a:cs typeface="Arial" panose="020B0604020202020204" pitchFamily="34" charset="0"/>
              </a:endParaRPr>
            </a:p>
          </p:txBody>
        </p:sp>
      </p:grpSp>
    </p:spTree>
    <p:extLst>
      <p:ext uri="{BB962C8B-B14F-4D97-AF65-F5344CB8AC3E}">
        <p14:creationId xmlns:p14="http://schemas.microsoft.com/office/powerpoint/2010/main" val="1161780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2.70833E-6 7.40741E-7 L -0.00104 0.16736 " pathEditMode="relative" rAng="0" ptsTypes="AA">
                                      <p:cBhvr>
                                        <p:cTn id="6" dur="1000" fill="hold"/>
                                        <p:tgtEl>
                                          <p:spTgt spid="242"/>
                                        </p:tgtEl>
                                        <p:attrNameLst>
                                          <p:attrName>ppt_x</p:attrName>
                                          <p:attrName>ppt_y</p:attrName>
                                        </p:attrNameLst>
                                      </p:cBhvr>
                                      <p:rCtr x="-52" y="8356"/>
                                    </p:animMotion>
                                  </p:childTnLst>
                                </p:cTn>
                              </p:par>
                              <p:par>
                                <p:cTn id="7" presetID="26" presetClass="emph" presetSubtype="0" fill="hold" nodeType="withEffect">
                                  <p:stCondLst>
                                    <p:cond delay="700"/>
                                  </p:stCondLst>
                                  <p:childTnLst>
                                    <p:animEffect transition="out" filter="fade">
                                      <p:cBhvr>
                                        <p:cTn id="8" dur="500" tmFilter="0, 0; .2, .5; .8, .5; 1, 0"/>
                                        <p:tgtEl>
                                          <p:spTgt spid="216"/>
                                        </p:tgtEl>
                                      </p:cBhvr>
                                    </p:animEffect>
                                    <p:animScale>
                                      <p:cBhvr>
                                        <p:cTn id="9" dur="250" autoRev="1" fill="hold"/>
                                        <p:tgtEl>
                                          <p:spTgt spid="216"/>
                                        </p:tgtEl>
                                      </p:cBhvr>
                                      <p:by x="105000" y="105000"/>
                                    </p:animScale>
                                  </p:childTnLst>
                                </p:cTn>
                              </p:par>
                              <p:par>
                                <p:cTn id="10" presetID="1" presetClass="entr" presetSubtype="0" fill="hold" grpId="0" nodeType="withEffect">
                                  <p:stCondLst>
                                    <p:cond delay="700"/>
                                  </p:stCondLst>
                                  <p:childTnLst>
                                    <p:set>
                                      <p:cBhvr>
                                        <p:cTn id="11" dur="1" fill="hold">
                                          <p:stCondLst>
                                            <p:cond delay="0"/>
                                          </p:stCondLst>
                                        </p:cTn>
                                        <p:tgtEl>
                                          <p:spTgt spid="244"/>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221"/>
                                        </p:tgtEl>
                                        <p:attrNameLst>
                                          <p:attrName>style.visibility</p:attrName>
                                        </p:attrNameLst>
                                      </p:cBhvr>
                                      <p:to>
                                        <p:strVal val="visible"/>
                                      </p:to>
                                    </p:set>
                                  </p:childTnLst>
                                </p:cTn>
                              </p:par>
                              <p:par>
                                <p:cTn id="14" presetID="1" presetClass="exit" presetSubtype="0" fill="hold" grpId="1" nodeType="withEffect">
                                  <p:stCondLst>
                                    <p:cond delay="0"/>
                                  </p:stCondLst>
                                  <p:childTnLst>
                                    <p:set>
                                      <p:cBhvr>
                                        <p:cTn id="15" dur="1" fill="hold">
                                          <p:stCondLst>
                                            <p:cond delay="0"/>
                                          </p:stCondLst>
                                        </p:cTn>
                                        <p:tgtEl>
                                          <p:spTgt spid="244"/>
                                        </p:tgtEl>
                                        <p:attrNameLst>
                                          <p:attrName>style.visibility</p:attrName>
                                        </p:attrNameLst>
                                      </p:cBhvr>
                                      <p:to>
                                        <p:strVal val="hidden"/>
                                      </p:to>
                                    </p:set>
                                  </p:childTnLst>
                                </p:cTn>
                              </p:par>
                              <p:par>
                                <p:cTn id="16" presetID="1" presetClass="entr" presetSubtype="0" fill="hold" grpId="2" nodeType="withEffect">
                                  <p:stCondLst>
                                    <p:cond delay="0"/>
                                  </p:stCondLst>
                                  <p:childTnLst>
                                    <p:set>
                                      <p:cBhvr>
                                        <p:cTn id="17" dur="1" fill="hold">
                                          <p:stCondLst>
                                            <p:cond delay="0"/>
                                          </p:stCondLst>
                                        </p:cTn>
                                        <p:tgtEl>
                                          <p:spTgt spid="244"/>
                                        </p:tgtEl>
                                        <p:attrNameLst>
                                          <p:attrName>style.visibility</p:attrName>
                                        </p:attrNameLst>
                                      </p:cBhvr>
                                      <p:to>
                                        <p:strVal val="visible"/>
                                      </p:to>
                                    </p:set>
                                  </p:childTnLst>
                                </p:cTn>
                              </p:par>
                            </p:childTnLst>
                          </p:cTn>
                        </p:par>
                        <p:par>
                          <p:cTn id="18" fill="hold">
                            <p:stCondLst>
                              <p:cond delay="1200"/>
                            </p:stCondLst>
                            <p:childTnLst>
                              <p:par>
                                <p:cTn id="19" presetID="1" presetClass="exit" presetSubtype="0" fill="hold" grpId="3" nodeType="afterEffect">
                                  <p:stCondLst>
                                    <p:cond delay="0"/>
                                  </p:stCondLst>
                                  <p:childTnLst>
                                    <p:set>
                                      <p:cBhvr>
                                        <p:cTn id="20" dur="1" fill="hold">
                                          <p:stCondLst>
                                            <p:cond delay="0"/>
                                          </p:stCondLst>
                                        </p:cTn>
                                        <p:tgtEl>
                                          <p:spTgt spid="244"/>
                                        </p:tgtEl>
                                        <p:attrNameLst>
                                          <p:attrName>style.visibility</p:attrName>
                                        </p:attrNameLst>
                                      </p:cBhvr>
                                      <p:to>
                                        <p:strVal val="hidden"/>
                                      </p:to>
                                    </p:set>
                                  </p:childTnLst>
                                </p:cTn>
                              </p:par>
                              <p:par>
                                <p:cTn id="21" presetID="1" presetClass="entr" presetSubtype="0" fill="hold" grpId="0" nodeType="withEffect">
                                  <p:stCondLst>
                                    <p:cond delay="1000"/>
                                  </p:stCondLst>
                                  <p:iterate type="lt">
                                    <p:tmAbs val="100"/>
                                  </p:iterate>
                                  <p:childTnLst>
                                    <p:set>
                                      <p:cBhvr>
                                        <p:cTn id="22" dur="1" fill="hold">
                                          <p:stCondLst>
                                            <p:cond delay="0"/>
                                          </p:stCondLst>
                                        </p:cTn>
                                        <p:tgtEl>
                                          <p:spTgt spid="243"/>
                                        </p:tgtEl>
                                        <p:attrNameLst>
                                          <p:attrName>style.visibility</p:attrName>
                                        </p:attrNameLst>
                                      </p:cBhvr>
                                      <p:to>
                                        <p:strVal val="visible"/>
                                      </p:to>
                                    </p:set>
                                  </p:childTnLst>
                                </p:cTn>
                              </p:par>
                              <p:par>
                                <p:cTn id="23" presetID="10" presetClass="entr" presetSubtype="0" fill="hold" nodeType="withEffect">
                                  <p:stCondLst>
                                    <p:cond delay="1300"/>
                                  </p:stCondLst>
                                  <p:childTnLst>
                                    <p:set>
                                      <p:cBhvr>
                                        <p:cTn id="24" dur="1" fill="hold">
                                          <p:stCondLst>
                                            <p:cond delay="0"/>
                                          </p:stCondLst>
                                        </p:cTn>
                                        <p:tgtEl>
                                          <p:spTgt spid="245"/>
                                        </p:tgtEl>
                                        <p:attrNameLst>
                                          <p:attrName>style.visibility</p:attrName>
                                        </p:attrNameLst>
                                      </p:cBhvr>
                                      <p:to>
                                        <p:strVal val="visible"/>
                                      </p:to>
                                    </p:set>
                                    <p:animEffect transition="in" filter="fade">
                                      <p:cBhvr>
                                        <p:cTn id="25" dur="500"/>
                                        <p:tgtEl>
                                          <p:spTgt spid="245"/>
                                        </p:tgtEl>
                                      </p:cBhvr>
                                    </p:animEffect>
                                  </p:childTnLst>
                                </p:cTn>
                              </p:par>
                              <p:par>
                                <p:cTn id="26" presetID="10" presetClass="entr" presetSubtype="0" fill="hold" nodeType="withEffect">
                                  <p:stCondLst>
                                    <p:cond delay="1400"/>
                                  </p:stCondLst>
                                  <p:childTnLst>
                                    <p:set>
                                      <p:cBhvr>
                                        <p:cTn id="27" dur="1" fill="hold">
                                          <p:stCondLst>
                                            <p:cond delay="0"/>
                                          </p:stCondLst>
                                        </p:cTn>
                                        <p:tgtEl>
                                          <p:spTgt spid="254"/>
                                        </p:tgtEl>
                                        <p:attrNameLst>
                                          <p:attrName>style.visibility</p:attrName>
                                        </p:attrNameLst>
                                      </p:cBhvr>
                                      <p:to>
                                        <p:strVal val="visible"/>
                                      </p:to>
                                    </p:set>
                                    <p:animEffect transition="in" filter="fade">
                                      <p:cBhvr>
                                        <p:cTn id="28" dur="500"/>
                                        <p:tgtEl>
                                          <p:spTgt spid="254"/>
                                        </p:tgtEl>
                                      </p:cBhvr>
                                    </p:animEffect>
                                  </p:childTnLst>
                                </p:cTn>
                              </p:par>
                              <p:par>
                                <p:cTn id="29" presetID="10" presetClass="entr" presetSubtype="0" fill="hold" nodeType="withEffect">
                                  <p:stCondLst>
                                    <p:cond delay="1500"/>
                                  </p:stCondLst>
                                  <p:childTnLst>
                                    <p:set>
                                      <p:cBhvr>
                                        <p:cTn id="30" dur="1" fill="hold">
                                          <p:stCondLst>
                                            <p:cond delay="0"/>
                                          </p:stCondLst>
                                        </p:cTn>
                                        <p:tgtEl>
                                          <p:spTgt spid="263"/>
                                        </p:tgtEl>
                                        <p:attrNameLst>
                                          <p:attrName>style.visibility</p:attrName>
                                        </p:attrNameLst>
                                      </p:cBhvr>
                                      <p:to>
                                        <p:strVal val="visible"/>
                                      </p:to>
                                    </p:set>
                                    <p:animEffect transition="in" filter="fade">
                                      <p:cBhvr>
                                        <p:cTn id="31" dur="500"/>
                                        <p:tgtEl>
                                          <p:spTgt spid="263"/>
                                        </p:tgtEl>
                                      </p:cBhvr>
                                    </p:animEffect>
                                  </p:childTnLst>
                                </p:cTn>
                              </p:par>
                              <p:par>
                                <p:cTn id="32" presetID="10" presetClass="entr" presetSubtype="0" fill="hold" nodeType="withEffect">
                                  <p:stCondLst>
                                    <p:cond delay="1600"/>
                                  </p:stCondLst>
                                  <p:childTnLst>
                                    <p:set>
                                      <p:cBhvr>
                                        <p:cTn id="33" dur="1" fill="hold">
                                          <p:stCondLst>
                                            <p:cond delay="0"/>
                                          </p:stCondLst>
                                        </p:cTn>
                                        <p:tgtEl>
                                          <p:spTgt spid="272"/>
                                        </p:tgtEl>
                                        <p:attrNameLst>
                                          <p:attrName>style.visibility</p:attrName>
                                        </p:attrNameLst>
                                      </p:cBhvr>
                                      <p:to>
                                        <p:strVal val="visible"/>
                                      </p:to>
                                    </p:set>
                                    <p:animEffect transition="in" filter="fade">
                                      <p:cBhvr>
                                        <p:cTn id="34" dur="500"/>
                                        <p:tgtEl>
                                          <p:spTgt spid="272"/>
                                        </p:tgtEl>
                                      </p:cBhvr>
                                    </p:animEffect>
                                  </p:childTnLst>
                                </p:cTn>
                              </p:par>
                              <p:par>
                                <p:cTn id="35" presetID="10" presetClass="entr" presetSubtype="0" fill="hold" nodeType="withEffect">
                                  <p:stCondLst>
                                    <p:cond delay="1600"/>
                                  </p:stCondLst>
                                  <p:childTnLst>
                                    <p:set>
                                      <p:cBhvr>
                                        <p:cTn id="36" dur="1" fill="hold">
                                          <p:stCondLst>
                                            <p:cond delay="0"/>
                                          </p:stCondLst>
                                        </p:cTn>
                                        <p:tgtEl>
                                          <p:spTgt spid="281"/>
                                        </p:tgtEl>
                                        <p:attrNameLst>
                                          <p:attrName>style.visibility</p:attrName>
                                        </p:attrNameLst>
                                      </p:cBhvr>
                                      <p:to>
                                        <p:strVal val="visible"/>
                                      </p:to>
                                    </p:set>
                                    <p:animEffect transition="in" filter="fade">
                                      <p:cBhvr>
                                        <p:cTn id="37" dur="500"/>
                                        <p:tgtEl>
                                          <p:spTgt spid="281"/>
                                        </p:tgtEl>
                                      </p:cBhvr>
                                    </p:animEffect>
                                  </p:childTnLst>
                                </p:cTn>
                              </p:par>
                              <p:par>
                                <p:cTn id="38" presetID="10" presetClass="entr" presetSubtype="0" fill="hold" nodeType="withEffect">
                                  <p:stCondLst>
                                    <p:cond delay="1600"/>
                                  </p:stCondLst>
                                  <p:childTnLst>
                                    <p:set>
                                      <p:cBhvr>
                                        <p:cTn id="39" dur="1" fill="hold">
                                          <p:stCondLst>
                                            <p:cond delay="0"/>
                                          </p:stCondLst>
                                        </p:cTn>
                                        <p:tgtEl>
                                          <p:spTgt spid="290"/>
                                        </p:tgtEl>
                                        <p:attrNameLst>
                                          <p:attrName>style.visibility</p:attrName>
                                        </p:attrNameLst>
                                      </p:cBhvr>
                                      <p:to>
                                        <p:strVal val="visible"/>
                                      </p:to>
                                    </p:set>
                                    <p:animEffect transition="in" filter="fade">
                                      <p:cBhvr>
                                        <p:cTn id="40" dur="500"/>
                                        <p:tgtEl>
                                          <p:spTgt spid="2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2" grpId="0" animBg="1"/>
      <p:bldP spid="243" grpId="0"/>
      <p:bldP spid="244" grpId="0" animBg="1"/>
      <p:bldP spid="244" grpId="1" animBg="1"/>
      <p:bldP spid="244" grpId="2" animBg="1"/>
      <p:bldP spid="244" grpId="3"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oup 32">
            <a:extLst>
              <a:ext uri="{FF2B5EF4-FFF2-40B4-BE49-F238E27FC236}">
                <a16:creationId xmlns:a16="http://schemas.microsoft.com/office/drawing/2014/main" id="{676C6E61-614C-D649-8D39-9E7A8C6421A8}"/>
              </a:ext>
            </a:extLst>
          </p:cNvPr>
          <p:cNvGrpSpPr/>
          <p:nvPr/>
        </p:nvGrpSpPr>
        <p:grpSpPr>
          <a:xfrm>
            <a:off x="-143435" y="-92869"/>
            <a:ext cx="12348514" cy="6987717"/>
            <a:chOff x="-143435" y="-92869"/>
            <a:chExt cx="12348514" cy="6987717"/>
          </a:xfrm>
        </p:grpSpPr>
        <p:sp>
          <p:nvSpPr>
            <p:cNvPr id="34" name="Rectangle 33">
              <a:extLst>
                <a:ext uri="{FF2B5EF4-FFF2-40B4-BE49-F238E27FC236}">
                  <a16:creationId xmlns:a16="http://schemas.microsoft.com/office/drawing/2014/main" id="{3738F708-92DD-E246-84A5-2E24B19FEEEF}"/>
                </a:ext>
              </a:extLst>
            </p:cNvPr>
            <p:cNvSpPr/>
            <p:nvPr/>
          </p:nvSpPr>
          <p:spPr>
            <a:xfrm>
              <a:off x="0" y="0"/>
              <a:ext cx="12192000" cy="6858000"/>
            </a:xfrm>
            <a:prstGeom prst="rect">
              <a:avLst/>
            </a:prstGeom>
            <a:solidFill>
              <a:srgbClr val="E9D7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3500">
                <a:latin typeface="#9Slide03 AmpleSoft" panose="02000000000000000000" pitchFamily="2" charset="77"/>
              </a:endParaRPr>
            </a:p>
          </p:txBody>
        </p:sp>
        <p:grpSp>
          <p:nvGrpSpPr>
            <p:cNvPr id="35" name="Group 34">
              <a:extLst>
                <a:ext uri="{FF2B5EF4-FFF2-40B4-BE49-F238E27FC236}">
                  <a16:creationId xmlns:a16="http://schemas.microsoft.com/office/drawing/2014/main" id="{13927067-7C37-FC46-8234-45A3166F6A40}"/>
                </a:ext>
              </a:extLst>
            </p:cNvPr>
            <p:cNvGrpSpPr/>
            <p:nvPr/>
          </p:nvGrpSpPr>
          <p:grpSpPr>
            <a:xfrm>
              <a:off x="-143435" y="-92869"/>
              <a:ext cx="12348514" cy="6987717"/>
              <a:chOff x="-143435" y="-92869"/>
              <a:chExt cx="12348514" cy="6987717"/>
            </a:xfrm>
          </p:grpSpPr>
          <p:pic>
            <p:nvPicPr>
              <p:cNvPr id="36" name="Picture 35" descr="Logo&#10;&#10;Description automatically generated">
                <a:extLst>
                  <a:ext uri="{FF2B5EF4-FFF2-40B4-BE49-F238E27FC236}">
                    <a16:creationId xmlns:a16="http://schemas.microsoft.com/office/drawing/2014/main" id="{12C52E9C-83A4-EE44-9AF0-9D83CC2E49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1129" y="432431"/>
                <a:ext cx="428957" cy="428957"/>
              </a:xfrm>
              <a:prstGeom prst="rect">
                <a:avLst/>
              </a:prstGeom>
            </p:spPr>
          </p:pic>
          <p:pic>
            <p:nvPicPr>
              <p:cNvPr id="37" name="Picture 2">
                <a:extLst>
                  <a:ext uri="{FF2B5EF4-FFF2-40B4-BE49-F238E27FC236}">
                    <a16:creationId xmlns:a16="http://schemas.microsoft.com/office/drawing/2014/main" id="{B9CCD007-0CB2-0149-A8FD-57D5102DDF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587" y="459726"/>
                <a:ext cx="1003444" cy="437777"/>
              </a:xfrm>
              <a:prstGeom prst="rect">
                <a:avLst/>
              </a:prstGeom>
              <a:noFill/>
              <a:extLst>
                <a:ext uri="{909E8E84-426E-40DD-AFC4-6F175D3DCCD1}">
                  <a14:hiddenFill xmlns:a14="http://schemas.microsoft.com/office/drawing/2010/main">
                    <a:solidFill>
                      <a:srgbClr val="FFFFFF"/>
                    </a:solidFill>
                  </a14:hiddenFill>
                </a:ext>
              </a:extLst>
            </p:spPr>
          </p:pic>
          <p:grpSp>
            <p:nvGrpSpPr>
              <p:cNvPr id="38" name="Group 37">
                <a:extLst>
                  <a:ext uri="{FF2B5EF4-FFF2-40B4-BE49-F238E27FC236}">
                    <a16:creationId xmlns:a16="http://schemas.microsoft.com/office/drawing/2014/main" id="{5D0BBC3F-50D2-FA47-9C88-CF452D4D9D3A}"/>
                  </a:ext>
                </a:extLst>
              </p:cNvPr>
              <p:cNvGrpSpPr/>
              <p:nvPr/>
            </p:nvGrpSpPr>
            <p:grpSpPr>
              <a:xfrm>
                <a:off x="-143435" y="-92869"/>
                <a:ext cx="12348514" cy="453198"/>
                <a:chOff x="-75377" y="-3473"/>
                <a:chExt cx="12267377" cy="514800"/>
              </a:xfrm>
              <a:solidFill>
                <a:srgbClr val="ADAE87"/>
              </a:solidFill>
            </p:grpSpPr>
            <p:sp>
              <p:nvSpPr>
                <p:cNvPr id="62" name="Rectangle 61">
                  <a:extLst>
                    <a:ext uri="{FF2B5EF4-FFF2-40B4-BE49-F238E27FC236}">
                      <a16:creationId xmlns:a16="http://schemas.microsoft.com/office/drawing/2014/main" id="{45557662-93CA-E849-A3DE-D9CE7F05D692}"/>
                    </a:ext>
                  </a:extLst>
                </p:cNvPr>
                <p:cNvSpPr/>
                <p:nvPr/>
              </p:nvSpPr>
              <p:spPr>
                <a:xfrm>
                  <a:off x="0" y="-3473"/>
                  <a:ext cx="12192000" cy="514800"/>
                </a:xfrm>
                <a:prstGeom prst="rect">
                  <a:avLst/>
                </a:prstGeom>
                <a:grp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dirty="0">
                    <a:ln>
                      <a:noFill/>
                    </a:ln>
                    <a:solidFill>
                      <a:prstClr val="white"/>
                    </a:solidFill>
                    <a:effectLst/>
                    <a:uLnTx/>
                    <a:uFillTx/>
                    <a:latin typeface="#9Slide03 AmpleSoft" panose="02000000000000000000" pitchFamily="2" charset="77"/>
                  </a:endParaRPr>
                </a:p>
              </p:txBody>
            </p:sp>
            <p:sp>
              <p:nvSpPr>
                <p:cNvPr id="63" name="TextBox 62">
                  <a:extLst>
                    <a:ext uri="{FF2B5EF4-FFF2-40B4-BE49-F238E27FC236}">
                      <a16:creationId xmlns:a16="http://schemas.microsoft.com/office/drawing/2014/main" id="{0DCF4529-26A8-304D-9D3D-401E0552E7E2}"/>
                    </a:ext>
                  </a:extLst>
                </p:cNvPr>
                <p:cNvSpPr txBox="1"/>
                <p:nvPr/>
              </p:nvSpPr>
              <p:spPr>
                <a:xfrm>
                  <a:off x="-75377" y="126140"/>
                  <a:ext cx="4559061" cy="349612"/>
                </a:xfrm>
                <a:prstGeom prst="rect">
                  <a:avLst/>
                </a:prstGeom>
                <a:grp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PH" sz="1400" b="0" i="0" u="none" strike="noStrike" kern="1200" cap="none" spc="0" normalizeH="0" baseline="0" noProof="0" dirty="0">
                      <a:ln>
                        <a:noFill/>
                      </a:ln>
                      <a:solidFill>
                        <a:sysClr val="windowText" lastClr="000000"/>
                      </a:solidFill>
                      <a:effectLst/>
                      <a:uLnTx/>
                      <a:uFillTx/>
                      <a:latin typeface="#9Slide03 AmpleSoft" panose="02000000000000000000" pitchFamily="2" charset="77"/>
                      <a:cs typeface="Arial" panose="020B0604020202020204" pitchFamily="34" charset="0"/>
                    </a:rPr>
                    <a:t>File     Edit     View     Options     Window     Help</a:t>
                  </a:r>
                </a:p>
              </p:txBody>
            </p:sp>
          </p:grpSp>
          <p:grpSp>
            <p:nvGrpSpPr>
              <p:cNvPr id="39" name="Group 38">
                <a:extLst>
                  <a:ext uri="{FF2B5EF4-FFF2-40B4-BE49-F238E27FC236}">
                    <a16:creationId xmlns:a16="http://schemas.microsoft.com/office/drawing/2014/main" id="{0E31743B-6A29-2C42-917F-A45F1965E9E2}"/>
                  </a:ext>
                </a:extLst>
              </p:cNvPr>
              <p:cNvGrpSpPr/>
              <p:nvPr/>
            </p:nvGrpSpPr>
            <p:grpSpPr>
              <a:xfrm>
                <a:off x="-13078" y="6390210"/>
                <a:ext cx="12218157" cy="504638"/>
                <a:chOff x="-13078" y="6381226"/>
                <a:chExt cx="12218157" cy="513622"/>
              </a:xfrm>
            </p:grpSpPr>
            <p:sp>
              <p:nvSpPr>
                <p:cNvPr id="40" name="Rectangle: Rounded Corners 40">
                  <a:extLst>
                    <a:ext uri="{FF2B5EF4-FFF2-40B4-BE49-F238E27FC236}">
                      <a16:creationId xmlns:a16="http://schemas.microsoft.com/office/drawing/2014/main" id="{2FF9C696-A94F-5441-B22E-652FA518EF63}"/>
                    </a:ext>
                  </a:extLst>
                </p:cNvPr>
                <p:cNvSpPr/>
                <p:nvPr/>
              </p:nvSpPr>
              <p:spPr>
                <a:xfrm>
                  <a:off x="-13078" y="6381226"/>
                  <a:ext cx="12218157" cy="513622"/>
                </a:xfrm>
                <a:prstGeom prst="roundRect">
                  <a:avLst>
                    <a:gd name="adj" fmla="val 0"/>
                  </a:avLst>
                </a:prstGeom>
                <a:solidFill>
                  <a:srgbClr val="ADAE87"/>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9Slide03 AmpleSoft" panose="02000000000000000000" pitchFamily="2" charset="77"/>
                  </a:endParaRPr>
                </a:p>
              </p:txBody>
            </p:sp>
            <p:sp>
              <p:nvSpPr>
                <p:cNvPr id="41" name="Freeform: Shape 172">
                  <a:extLst>
                    <a:ext uri="{FF2B5EF4-FFF2-40B4-BE49-F238E27FC236}">
                      <a16:creationId xmlns:a16="http://schemas.microsoft.com/office/drawing/2014/main" id="{B3FD75F9-F02A-FE42-9DF2-ECF2E3BA4A1C}"/>
                    </a:ext>
                  </a:extLst>
                </p:cNvPr>
                <p:cNvSpPr/>
                <p:nvPr/>
              </p:nvSpPr>
              <p:spPr>
                <a:xfrm rot="18865600">
                  <a:off x="187921" y="6500167"/>
                  <a:ext cx="310661" cy="310661"/>
                </a:xfrm>
                <a:custGeom>
                  <a:avLst/>
                  <a:gdLst>
                    <a:gd name="connsiteX0" fmla="*/ 2540212 w 2558851"/>
                    <a:gd name="connsiteY0" fmla="*/ 1719288 h 2558851"/>
                    <a:gd name="connsiteX1" fmla="*/ 2174198 w 2558851"/>
                    <a:gd name="connsiteY1" fmla="*/ 1152364 h 2558851"/>
                    <a:gd name="connsiteX2" fmla="*/ 2153473 w 2558851"/>
                    <a:gd name="connsiteY2" fmla="*/ 1019811 h 2558851"/>
                    <a:gd name="connsiteX3" fmla="*/ 2326900 w 2558851"/>
                    <a:gd name="connsiteY3" fmla="*/ 373528 h 2558851"/>
                    <a:gd name="connsiteX4" fmla="*/ 2185200 w 2558851"/>
                    <a:gd name="connsiteY4" fmla="*/ 231869 h 2558851"/>
                    <a:gd name="connsiteX5" fmla="*/ 1538999 w 2558851"/>
                    <a:gd name="connsiteY5" fmla="*/ 405379 h 2558851"/>
                    <a:gd name="connsiteX6" fmla="*/ 1406487 w 2558851"/>
                    <a:gd name="connsiteY6" fmla="*/ 384653 h 2558851"/>
                    <a:gd name="connsiteX7" fmla="*/ 839522 w 2558851"/>
                    <a:gd name="connsiteY7" fmla="*/ 18639 h 2558851"/>
                    <a:gd name="connsiteX8" fmla="*/ 661274 w 2558851"/>
                    <a:gd name="connsiteY8" fmla="*/ 110730 h 2558851"/>
                    <a:gd name="connsiteX9" fmla="*/ 631772 w 2558851"/>
                    <a:gd name="connsiteY9" fmla="*/ 777491 h 2558851"/>
                    <a:gd name="connsiteX10" fmla="*/ 570255 w 2558851"/>
                    <a:gd name="connsiteY10" fmla="*/ 899125 h 2558851"/>
                    <a:gd name="connsiteX11" fmla="*/ 43174 w 2558851"/>
                    <a:gd name="connsiteY11" fmla="*/ 1323278 h 2558851"/>
                    <a:gd name="connsiteX12" fmla="*/ 75313 w 2558851"/>
                    <a:gd name="connsiteY12" fmla="*/ 1521757 h 2558851"/>
                    <a:gd name="connsiteX13" fmla="*/ 492091 w 2558851"/>
                    <a:gd name="connsiteY13" fmla="*/ 1677095 h 2558851"/>
                    <a:gd name="connsiteX14" fmla="*/ 881756 w 2558851"/>
                    <a:gd name="connsiteY14" fmla="*/ 2066760 h 2558851"/>
                    <a:gd name="connsiteX15" fmla="*/ 1037094 w 2558851"/>
                    <a:gd name="connsiteY15" fmla="*/ 2483538 h 2558851"/>
                    <a:gd name="connsiteX16" fmla="*/ 1235574 w 2558851"/>
                    <a:gd name="connsiteY16" fmla="*/ 2515677 h 2558851"/>
                    <a:gd name="connsiteX17" fmla="*/ 1659726 w 2558851"/>
                    <a:gd name="connsiteY17" fmla="*/ 1988597 h 2558851"/>
                    <a:gd name="connsiteX18" fmla="*/ 1781360 w 2558851"/>
                    <a:gd name="connsiteY18" fmla="*/ 1927079 h 2558851"/>
                    <a:gd name="connsiteX19" fmla="*/ 2448121 w 2558851"/>
                    <a:gd name="connsiteY19" fmla="*/ 1897577 h 2558851"/>
                    <a:gd name="connsiteX20" fmla="*/ 2540212 w 2558851"/>
                    <a:gd name="connsiteY20" fmla="*/ 1719288 h 2558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558851" h="2558851">
                      <a:moveTo>
                        <a:pt x="2540212" y="1719288"/>
                      </a:moveTo>
                      <a:lnTo>
                        <a:pt x="2174198" y="1152364"/>
                      </a:lnTo>
                      <a:cubicBezTo>
                        <a:pt x="2148981" y="1113097"/>
                        <a:pt x="2141359" y="1064929"/>
                        <a:pt x="2153473" y="1019811"/>
                      </a:cubicBezTo>
                      <a:lnTo>
                        <a:pt x="2326900" y="373528"/>
                      </a:lnTo>
                      <a:cubicBezTo>
                        <a:pt x="2349974" y="287494"/>
                        <a:pt x="2271233" y="208754"/>
                        <a:pt x="2185200" y="231869"/>
                      </a:cubicBezTo>
                      <a:lnTo>
                        <a:pt x="1538999" y="405379"/>
                      </a:lnTo>
                      <a:cubicBezTo>
                        <a:pt x="1493922" y="417493"/>
                        <a:pt x="1445713" y="409870"/>
                        <a:pt x="1406487" y="384653"/>
                      </a:cubicBezTo>
                      <a:lnTo>
                        <a:pt x="839522" y="18639"/>
                      </a:lnTo>
                      <a:cubicBezTo>
                        <a:pt x="764490" y="-29775"/>
                        <a:pt x="665188" y="21482"/>
                        <a:pt x="661274" y="110730"/>
                      </a:cubicBezTo>
                      <a:lnTo>
                        <a:pt x="631772" y="777491"/>
                      </a:lnTo>
                      <a:cubicBezTo>
                        <a:pt x="629671" y="825040"/>
                        <a:pt x="607297" y="869252"/>
                        <a:pt x="570255" y="899125"/>
                      </a:cubicBezTo>
                      <a:lnTo>
                        <a:pt x="43174" y="1323278"/>
                      </a:lnTo>
                      <a:cubicBezTo>
                        <a:pt x="-26707" y="1379521"/>
                        <a:pt x="-8742" y="1490442"/>
                        <a:pt x="75313" y="1521757"/>
                      </a:cubicBezTo>
                      <a:lnTo>
                        <a:pt x="492091" y="1677095"/>
                      </a:lnTo>
                      <a:cubicBezTo>
                        <a:pt x="820939" y="1799553"/>
                        <a:pt x="759422" y="1738242"/>
                        <a:pt x="881756" y="2066760"/>
                      </a:cubicBezTo>
                      <a:lnTo>
                        <a:pt x="1037094" y="2483538"/>
                      </a:lnTo>
                      <a:cubicBezTo>
                        <a:pt x="1068409" y="2567594"/>
                        <a:pt x="1179330" y="2585559"/>
                        <a:pt x="1235574" y="2515677"/>
                      </a:cubicBezTo>
                      <a:lnTo>
                        <a:pt x="1659726" y="1988597"/>
                      </a:lnTo>
                      <a:cubicBezTo>
                        <a:pt x="1689599" y="1951554"/>
                        <a:pt x="1733811" y="1929181"/>
                        <a:pt x="1781360" y="1927079"/>
                      </a:cubicBezTo>
                      <a:lnTo>
                        <a:pt x="2448121" y="1897577"/>
                      </a:lnTo>
                      <a:cubicBezTo>
                        <a:pt x="2537369" y="1893622"/>
                        <a:pt x="2588627" y="1794362"/>
                        <a:pt x="2540212" y="1719288"/>
                      </a:cubicBezTo>
                      <a:close/>
                    </a:path>
                  </a:pathLst>
                </a:custGeom>
                <a:solidFill>
                  <a:srgbClr val="F5F406"/>
                </a:solidFill>
                <a:ln w="3175" cap="flat">
                  <a:solidFill>
                    <a:schemeClr val="tx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black"/>
                    </a:solidFill>
                    <a:effectLst/>
                    <a:uLnTx/>
                    <a:uFillTx/>
                    <a:latin typeface="#9Slide03 AmpleSoft" panose="02000000000000000000" pitchFamily="2" charset="77"/>
                  </a:endParaRPr>
                </a:p>
              </p:txBody>
            </p:sp>
            <p:sp>
              <p:nvSpPr>
                <p:cNvPr id="42" name="Rectangle: Rounded Corners 396">
                  <a:extLst>
                    <a:ext uri="{FF2B5EF4-FFF2-40B4-BE49-F238E27FC236}">
                      <a16:creationId xmlns:a16="http://schemas.microsoft.com/office/drawing/2014/main" id="{E72C2146-CB37-104C-9FA9-AAD2C8E732D7}"/>
                    </a:ext>
                  </a:extLst>
                </p:cNvPr>
                <p:cNvSpPr/>
                <p:nvPr/>
              </p:nvSpPr>
              <p:spPr>
                <a:xfrm>
                  <a:off x="699581" y="6495062"/>
                  <a:ext cx="3302939" cy="285950"/>
                </a:xfrm>
                <a:prstGeom prst="roundRect">
                  <a:avLst>
                    <a:gd name="adj" fmla="val 50000"/>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9Slide03 AmpleSoft" panose="02000000000000000000" pitchFamily="2" charset="77"/>
                  </a:endParaRPr>
                </a:p>
              </p:txBody>
            </p:sp>
            <p:grpSp>
              <p:nvGrpSpPr>
                <p:cNvPr id="43" name="Group 42">
                  <a:extLst>
                    <a:ext uri="{FF2B5EF4-FFF2-40B4-BE49-F238E27FC236}">
                      <a16:creationId xmlns:a16="http://schemas.microsoft.com/office/drawing/2014/main" id="{C13F8D00-92A9-7B4B-B90A-065AD494EFD4}"/>
                    </a:ext>
                  </a:extLst>
                </p:cNvPr>
                <p:cNvGrpSpPr/>
                <p:nvPr/>
              </p:nvGrpSpPr>
              <p:grpSpPr>
                <a:xfrm>
                  <a:off x="9477746" y="6513450"/>
                  <a:ext cx="2707735" cy="362422"/>
                  <a:chOff x="9631157" y="281412"/>
                  <a:chExt cx="2707735" cy="362422"/>
                </a:xfrm>
              </p:grpSpPr>
              <p:sp>
                <p:nvSpPr>
                  <p:cNvPr id="45" name="TextBox 18">
                    <a:extLst>
                      <a:ext uri="{FF2B5EF4-FFF2-40B4-BE49-F238E27FC236}">
                        <a16:creationId xmlns:a16="http://schemas.microsoft.com/office/drawing/2014/main" id="{6A1D599B-641B-F642-A1DD-F8284EA1168F}"/>
                      </a:ext>
                    </a:extLst>
                  </p:cNvPr>
                  <p:cNvSpPr txBox="1"/>
                  <p:nvPr/>
                </p:nvSpPr>
                <p:spPr>
                  <a:xfrm>
                    <a:off x="10827846" y="281412"/>
                    <a:ext cx="1511046" cy="31325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PH" sz="1400" b="0" i="0" u="none" strike="noStrike" kern="1200" cap="none" spc="0" normalizeH="0" baseline="0" noProof="0" dirty="0">
                        <a:ln>
                          <a:noFill/>
                        </a:ln>
                        <a:solidFill>
                          <a:sysClr val="windowText" lastClr="000000"/>
                        </a:solidFill>
                        <a:effectLst/>
                        <a:uLnTx/>
                        <a:uFillTx/>
                        <a:latin typeface="#9Slide03 AmpleSoft" panose="02000000000000000000" pitchFamily="2" charset="77"/>
                        <a:cs typeface="Arial" panose="020B0604020202020204" pitchFamily="34" charset="0"/>
                      </a:rPr>
                      <a:t>Fri   11 : 00 AM</a:t>
                    </a:r>
                  </a:p>
                </p:txBody>
              </p:sp>
              <p:grpSp>
                <p:nvGrpSpPr>
                  <p:cNvPr id="46" name="Group 45">
                    <a:extLst>
                      <a:ext uri="{FF2B5EF4-FFF2-40B4-BE49-F238E27FC236}">
                        <a16:creationId xmlns:a16="http://schemas.microsoft.com/office/drawing/2014/main" id="{71C99432-34A3-F54A-AED0-33E0A32E4372}"/>
                      </a:ext>
                    </a:extLst>
                  </p:cNvPr>
                  <p:cNvGrpSpPr/>
                  <p:nvPr/>
                </p:nvGrpSpPr>
                <p:grpSpPr>
                  <a:xfrm>
                    <a:off x="9631157" y="301273"/>
                    <a:ext cx="1103051" cy="342561"/>
                    <a:chOff x="10039196" y="40295"/>
                    <a:chExt cx="893515" cy="277488"/>
                  </a:xfrm>
                </p:grpSpPr>
                <p:grpSp>
                  <p:nvGrpSpPr>
                    <p:cNvPr id="47" name="Group 46">
                      <a:extLst>
                        <a:ext uri="{FF2B5EF4-FFF2-40B4-BE49-F238E27FC236}">
                          <a16:creationId xmlns:a16="http://schemas.microsoft.com/office/drawing/2014/main" id="{0B0F5BBF-06CC-D84C-8EA7-A8B546FB2642}"/>
                        </a:ext>
                      </a:extLst>
                    </p:cNvPr>
                    <p:cNvGrpSpPr/>
                    <p:nvPr/>
                  </p:nvGrpSpPr>
                  <p:grpSpPr>
                    <a:xfrm>
                      <a:off x="10039196" y="53976"/>
                      <a:ext cx="263808" cy="263807"/>
                      <a:chOff x="8769827" y="6498739"/>
                      <a:chExt cx="391019" cy="391019"/>
                    </a:xfrm>
                  </p:grpSpPr>
                  <p:sp>
                    <p:nvSpPr>
                      <p:cNvPr id="58" name="Arc 57">
                        <a:extLst>
                          <a:ext uri="{FF2B5EF4-FFF2-40B4-BE49-F238E27FC236}">
                            <a16:creationId xmlns:a16="http://schemas.microsoft.com/office/drawing/2014/main" id="{FEE19894-F4E2-1C49-97D7-79F8F17DCE91}"/>
                          </a:ext>
                        </a:extLst>
                      </p:cNvPr>
                      <p:cNvSpPr/>
                      <p:nvPr/>
                    </p:nvSpPr>
                    <p:spPr>
                      <a:xfrm rot="16178586">
                        <a:off x="8873821" y="6595202"/>
                        <a:ext cx="184257" cy="184257"/>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350" b="0" i="0" u="none" strike="noStrike" kern="1200" cap="none" spc="0" normalizeH="0" baseline="0" noProof="0">
                          <a:ln>
                            <a:noFill/>
                          </a:ln>
                          <a:solidFill>
                            <a:prstClr val="black"/>
                          </a:solidFill>
                          <a:effectLst/>
                          <a:uLnTx/>
                          <a:uFillTx/>
                          <a:latin typeface="#9Slide03 AmpleSoft" panose="02000000000000000000" pitchFamily="2" charset="77"/>
                        </a:endParaRPr>
                      </a:p>
                    </p:txBody>
                  </p:sp>
                  <p:sp>
                    <p:nvSpPr>
                      <p:cNvPr id="59" name="Arc 58">
                        <a:extLst>
                          <a:ext uri="{FF2B5EF4-FFF2-40B4-BE49-F238E27FC236}">
                            <a16:creationId xmlns:a16="http://schemas.microsoft.com/office/drawing/2014/main" id="{B683505E-C236-7E43-AA85-3BA204160709}"/>
                          </a:ext>
                        </a:extLst>
                      </p:cNvPr>
                      <p:cNvSpPr/>
                      <p:nvPr/>
                    </p:nvSpPr>
                    <p:spPr>
                      <a:xfrm rot="16178586">
                        <a:off x="8820270" y="6544168"/>
                        <a:ext cx="296745" cy="296745"/>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350" b="0" i="0" u="none" strike="noStrike" kern="1200" cap="none" spc="0" normalizeH="0" baseline="0" noProof="0">
                          <a:ln>
                            <a:noFill/>
                          </a:ln>
                          <a:solidFill>
                            <a:prstClr val="black"/>
                          </a:solidFill>
                          <a:effectLst/>
                          <a:uLnTx/>
                          <a:uFillTx/>
                          <a:latin typeface="#9Slide03 AmpleSoft" panose="02000000000000000000" pitchFamily="2" charset="77"/>
                        </a:endParaRPr>
                      </a:p>
                    </p:txBody>
                  </p:sp>
                  <p:sp>
                    <p:nvSpPr>
                      <p:cNvPr id="60" name="Arc 59">
                        <a:extLst>
                          <a:ext uri="{FF2B5EF4-FFF2-40B4-BE49-F238E27FC236}">
                            <a16:creationId xmlns:a16="http://schemas.microsoft.com/office/drawing/2014/main" id="{36B0090B-4946-3246-9D4E-1268A3FA95FC}"/>
                          </a:ext>
                        </a:extLst>
                      </p:cNvPr>
                      <p:cNvSpPr/>
                      <p:nvPr/>
                    </p:nvSpPr>
                    <p:spPr>
                      <a:xfrm rot="16178586">
                        <a:off x="8769827" y="6498739"/>
                        <a:ext cx="391019" cy="391019"/>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350" b="0" i="0" u="none" strike="noStrike" kern="1200" cap="none" spc="0" normalizeH="0" baseline="0" noProof="0">
                          <a:ln>
                            <a:noFill/>
                          </a:ln>
                          <a:solidFill>
                            <a:prstClr val="black"/>
                          </a:solidFill>
                          <a:effectLst/>
                          <a:uLnTx/>
                          <a:uFillTx/>
                          <a:latin typeface="#9Slide03 AmpleSoft" panose="02000000000000000000" pitchFamily="2" charset="77"/>
                        </a:endParaRPr>
                      </a:p>
                    </p:txBody>
                  </p:sp>
                  <p:sp>
                    <p:nvSpPr>
                      <p:cNvPr id="61" name="Oval 60">
                        <a:extLst>
                          <a:ext uri="{FF2B5EF4-FFF2-40B4-BE49-F238E27FC236}">
                            <a16:creationId xmlns:a16="http://schemas.microsoft.com/office/drawing/2014/main" id="{923EE6E2-002B-B74A-A3F9-B1BF101F16CF}"/>
                          </a:ext>
                        </a:extLst>
                      </p:cNvPr>
                      <p:cNvSpPr/>
                      <p:nvPr/>
                    </p:nvSpPr>
                    <p:spPr>
                      <a:xfrm rot="19959725">
                        <a:off x="8929107" y="6647367"/>
                        <a:ext cx="49654" cy="4965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350" b="0" i="0" u="none" strike="noStrike" kern="1200" cap="none" spc="0" normalizeH="0" baseline="0" noProof="0">
                          <a:ln>
                            <a:noFill/>
                          </a:ln>
                          <a:solidFill>
                            <a:prstClr val="white"/>
                          </a:solidFill>
                          <a:effectLst/>
                          <a:uLnTx/>
                          <a:uFillTx/>
                          <a:latin typeface="#9Slide03 AmpleSoft" panose="02000000000000000000" pitchFamily="2" charset="77"/>
                        </a:endParaRPr>
                      </a:p>
                    </p:txBody>
                  </p:sp>
                </p:grpSp>
                <p:grpSp>
                  <p:nvGrpSpPr>
                    <p:cNvPr id="48" name="Group 47">
                      <a:extLst>
                        <a:ext uri="{FF2B5EF4-FFF2-40B4-BE49-F238E27FC236}">
                          <a16:creationId xmlns:a16="http://schemas.microsoft.com/office/drawing/2014/main" id="{D4A17C8C-7001-464F-B608-DA9B6074B087}"/>
                        </a:ext>
                      </a:extLst>
                    </p:cNvPr>
                    <p:cNvGrpSpPr/>
                    <p:nvPr/>
                  </p:nvGrpSpPr>
                  <p:grpSpPr>
                    <a:xfrm>
                      <a:off x="10753341" y="40295"/>
                      <a:ext cx="179370" cy="177731"/>
                      <a:chOff x="8309728" y="6504746"/>
                      <a:chExt cx="230979" cy="228593"/>
                    </a:xfrm>
                  </p:grpSpPr>
                  <p:sp>
                    <p:nvSpPr>
                      <p:cNvPr id="53" name="Trapezoid 29">
                        <a:extLst>
                          <a:ext uri="{FF2B5EF4-FFF2-40B4-BE49-F238E27FC236}">
                            <a16:creationId xmlns:a16="http://schemas.microsoft.com/office/drawing/2014/main" id="{9578E4AF-00B1-474B-8190-CD01CD58228A}"/>
                          </a:ext>
                        </a:extLst>
                      </p:cNvPr>
                      <p:cNvSpPr/>
                      <p:nvPr/>
                    </p:nvSpPr>
                    <p:spPr>
                      <a:xfrm rot="16200000">
                        <a:off x="8273664" y="6545146"/>
                        <a:ext cx="188810" cy="116682"/>
                      </a:xfrm>
                      <a:custGeom>
                        <a:avLst/>
                        <a:gdLst>
                          <a:gd name="connsiteX0" fmla="*/ 0 w 179662"/>
                          <a:gd name="connsiteY0" fmla="*/ 161156 h 161156"/>
                          <a:gd name="connsiteX1" fmla="*/ 40289 w 179662"/>
                          <a:gd name="connsiteY1" fmla="*/ 0 h 161156"/>
                          <a:gd name="connsiteX2" fmla="*/ 139373 w 179662"/>
                          <a:gd name="connsiteY2" fmla="*/ 0 h 161156"/>
                          <a:gd name="connsiteX3" fmla="*/ 179662 w 179662"/>
                          <a:gd name="connsiteY3" fmla="*/ 161156 h 161156"/>
                          <a:gd name="connsiteX4" fmla="*/ 0 w 179662"/>
                          <a:gd name="connsiteY4" fmla="*/ 161156 h 161156"/>
                          <a:gd name="connsiteX0-1" fmla="*/ 0 w 179662"/>
                          <a:gd name="connsiteY0-2" fmla="*/ 161156 h 161156"/>
                          <a:gd name="connsiteX1-3" fmla="*/ 40289 w 179662"/>
                          <a:gd name="connsiteY1-4" fmla="*/ 0 h 161156"/>
                          <a:gd name="connsiteX2-5" fmla="*/ 139373 w 179662"/>
                          <a:gd name="connsiteY2-6" fmla="*/ 0 h 161156"/>
                          <a:gd name="connsiteX3-7" fmla="*/ 179662 w 179662"/>
                          <a:gd name="connsiteY3-8" fmla="*/ 161156 h 161156"/>
                          <a:gd name="connsiteX4-9" fmla="*/ 0 w 179662"/>
                          <a:gd name="connsiteY4-10" fmla="*/ 161156 h 161156"/>
                          <a:gd name="connsiteX0-11" fmla="*/ 0 w 179662"/>
                          <a:gd name="connsiteY0-12" fmla="*/ 161156 h 161156"/>
                          <a:gd name="connsiteX1-13" fmla="*/ 40289 w 179662"/>
                          <a:gd name="connsiteY1-14" fmla="*/ 0 h 161156"/>
                          <a:gd name="connsiteX2-15" fmla="*/ 139373 w 179662"/>
                          <a:gd name="connsiteY2-16" fmla="*/ 0 h 161156"/>
                          <a:gd name="connsiteX3-17" fmla="*/ 179662 w 179662"/>
                          <a:gd name="connsiteY3-18" fmla="*/ 161156 h 161156"/>
                          <a:gd name="connsiteX4-19" fmla="*/ 0 w 179662"/>
                          <a:gd name="connsiteY4-20" fmla="*/ 161156 h 16115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79662" h="161156">
                            <a:moveTo>
                              <a:pt x="0" y="161156"/>
                            </a:moveTo>
                            <a:cubicBezTo>
                              <a:pt x="13430" y="107437"/>
                              <a:pt x="38289" y="101344"/>
                              <a:pt x="40289" y="0"/>
                            </a:cubicBezTo>
                            <a:lnTo>
                              <a:pt x="139373" y="0"/>
                            </a:lnTo>
                            <a:cubicBezTo>
                              <a:pt x="141373" y="91819"/>
                              <a:pt x="166232" y="107437"/>
                              <a:pt x="179662" y="161156"/>
                            </a:cubicBezTo>
                            <a:lnTo>
                              <a:pt x="0" y="161156"/>
                            </a:lnTo>
                            <a:close/>
                          </a:path>
                        </a:pathLst>
                      </a:custGeom>
                      <a:solidFill>
                        <a:schemeClr val="tx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350" b="0" i="0" u="none" strike="noStrike" kern="1200" cap="none" spc="0" normalizeH="0" baseline="0" noProof="0">
                          <a:ln>
                            <a:noFill/>
                          </a:ln>
                          <a:solidFill>
                            <a:prstClr val="white"/>
                          </a:solidFill>
                          <a:effectLst/>
                          <a:uLnTx/>
                          <a:uFillTx/>
                          <a:latin typeface="#9Slide03 AmpleSoft" panose="02000000000000000000" pitchFamily="2" charset="77"/>
                        </a:endParaRPr>
                      </a:p>
                    </p:txBody>
                  </p:sp>
                  <p:grpSp>
                    <p:nvGrpSpPr>
                      <p:cNvPr id="54" name="Group 53">
                        <a:extLst>
                          <a:ext uri="{FF2B5EF4-FFF2-40B4-BE49-F238E27FC236}">
                            <a16:creationId xmlns:a16="http://schemas.microsoft.com/office/drawing/2014/main" id="{66DAC905-B817-D94B-B51D-BEC19D62D888}"/>
                          </a:ext>
                        </a:extLst>
                      </p:cNvPr>
                      <p:cNvGrpSpPr/>
                      <p:nvPr/>
                    </p:nvGrpSpPr>
                    <p:grpSpPr>
                      <a:xfrm rot="7791591">
                        <a:off x="8312114" y="6504746"/>
                        <a:ext cx="228593" cy="228593"/>
                        <a:chOff x="8922227" y="6651139"/>
                        <a:chExt cx="391019" cy="391019"/>
                      </a:xfrm>
                    </p:grpSpPr>
                    <p:sp>
                      <p:nvSpPr>
                        <p:cNvPr id="55" name="Arc 54">
                          <a:extLst>
                            <a:ext uri="{FF2B5EF4-FFF2-40B4-BE49-F238E27FC236}">
                              <a16:creationId xmlns:a16="http://schemas.microsoft.com/office/drawing/2014/main" id="{58F97DF2-132F-4242-8FD5-315EBDE75497}"/>
                            </a:ext>
                          </a:extLst>
                        </p:cNvPr>
                        <p:cNvSpPr/>
                        <p:nvPr/>
                      </p:nvSpPr>
                      <p:spPr>
                        <a:xfrm rot="16178586">
                          <a:off x="9026221" y="6747602"/>
                          <a:ext cx="184257" cy="184257"/>
                        </a:xfrm>
                        <a:prstGeom prst="arc">
                          <a:avLst/>
                        </a:prstGeom>
                        <a:ln w="31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350" b="0" i="0" u="none" strike="noStrike" kern="1200" cap="none" spc="0" normalizeH="0" baseline="0" noProof="0">
                            <a:ln>
                              <a:noFill/>
                            </a:ln>
                            <a:solidFill>
                              <a:prstClr val="black"/>
                            </a:solidFill>
                            <a:effectLst/>
                            <a:uLnTx/>
                            <a:uFillTx/>
                            <a:latin typeface="#9Slide03 AmpleSoft" panose="02000000000000000000" pitchFamily="2" charset="77"/>
                          </a:endParaRPr>
                        </a:p>
                      </p:txBody>
                    </p:sp>
                    <p:sp>
                      <p:nvSpPr>
                        <p:cNvPr id="56" name="Arc 55">
                          <a:extLst>
                            <a:ext uri="{FF2B5EF4-FFF2-40B4-BE49-F238E27FC236}">
                              <a16:creationId xmlns:a16="http://schemas.microsoft.com/office/drawing/2014/main" id="{141F64F2-6F01-8840-BB2F-B0E4E5B3E62A}"/>
                            </a:ext>
                          </a:extLst>
                        </p:cNvPr>
                        <p:cNvSpPr/>
                        <p:nvPr/>
                      </p:nvSpPr>
                      <p:spPr>
                        <a:xfrm rot="16178586">
                          <a:off x="8972670" y="6696568"/>
                          <a:ext cx="296745" cy="296745"/>
                        </a:xfrm>
                        <a:prstGeom prst="arc">
                          <a:avLst/>
                        </a:prstGeom>
                        <a:ln w="31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350" b="0" i="0" u="none" strike="noStrike" kern="1200" cap="none" spc="0" normalizeH="0" baseline="0" noProof="0">
                            <a:ln>
                              <a:noFill/>
                            </a:ln>
                            <a:solidFill>
                              <a:prstClr val="black"/>
                            </a:solidFill>
                            <a:effectLst/>
                            <a:uLnTx/>
                            <a:uFillTx/>
                            <a:latin typeface="#9Slide03 AmpleSoft" panose="02000000000000000000" pitchFamily="2" charset="77"/>
                          </a:endParaRPr>
                        </a:p>
                      </p:txBody>
                    </p:sp>
                    <p:sp>
                      <p:nvSpPr>
                        <p:cNvPr id="57" name="Arc 56">
                          <a:extLst>
                            <a:ext uri="{FF2B5EF4-FFF2-40B4-BE49-F238E27FC236}">
                              <a16:creationId xmlns:a16="http://schemas.microsoft.com/office/drawing/2014/main" id="{3766623B-5799-894D-B7A3-CE157C7933B0}"/>
                            </a:ext>
                          </a:extLst>
                        </p:cNvPr>
                        <p:cNvSpPr/>
                        <p:nvPr/>
                      </p:nvSpPr>
                      <p:spPr>
                        <a:xfrm rot="16178586">
                          <a:off x="8922227" y="6651139"/>
                          <a:ext cx="391019" cy="391019"/>
                        </a:xfrm>
                        <a:prstGeom prst="arc">
                          <a:avLst/>
                        </a:prstGeom>
                        <a:ln w="31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350" b="0" i="0" u="none" strike="noStrike" kern="1200" cap="none" spc="0" normalizeH="0" baseline="0" noProof="0">
                            <a:ln>
                              <a:noFill/>
                            </a:ln>
                            <a:solidFill>
                              <a:prstClr val="black"/>
                            </a:solidFill>
                            <a:effectLst/>
                            <a:uLnTx/>
                            <a:uFillTx/>
                            <a:latin typeface="#9Slide03 AmpleSoft" panose="02000000000000000000" pitchFamily="2" charset="77"/>
                          </a:endParaRPr>
                        </a:p>
                      </p:txBody>
                    </p:sp>
                  </p:grpSp>
                </p:grpSp>
                <p:grpSp>
                  <p:nvGrpSpPr>
                    <p:cNvPr id="49" name="Group 48">
                      <a:extLst>
                        <a:ext uri="{FF2B5EF4-FFF2-40B4-BE49-F238E27FC236}">
                          <a16:creationId xmlns:a16="http://schemas.microsoft.com/office/drawing/2014/main" id="{0BCDD72B-4D7A-3A40-AE34-C5AC3C9D3D3B}"/>
                        </a:ext>
                      </a:extLst>
                    </p:cNvPr>
                    <p:cNvGrpSpPr/>
                    <p:nvPr/>
                  </p:nvGrpSpPr>
                  <p:grpSpPr>
                    <a:xfrm>
                      <a:off x="10347339" y="64979"/>
                      <a:ext cx="242900" cy="112818"/>
                      <a:chOff x="7740103" y="6564117"/>
                      <a:chExt cx="340218" cy="158422"/>
                    </a:xfrm>
                  </p:grpSpPr>
                  <p:sp>
                    <p:nvSpPr>
                      <p:cNvPr id="50" name="Rectangle 49">
                        <a:extLst>
                          <a:ext uri="{FF2B5EF4-FFF2-40B4-BE49-F238E27FC236}">
                            <a16:creationId xmlns:a16="http://schemas.microsoft.com/office/drawing/2014/main" id="{220BE697-A279-624C-8B3F-9AC0EEA6A435}"/>
                          </a:ext>
                        </a:extLst>
                      </p:cNvPr>
                      <p:cNvSpPr/>
                      <p:nvPr/>
                    </p:nvSpPr>
                    <p:spPr>
                      <a:xfrm>
                        <a:off x="7740103" y="6564117"/>
                        <a:ext cx="325458" cy="158422"/>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350" b="0" i="0" u="none" strike="noStrike" kern="1200" cap="none" spc="0" normalizeH="0" baseline="0" noProof="0">
                          <a:ln>
                            <a:noFill/>
                          </a:ln>
                          <a:solidFill>
                            <a:prstClr val="white"/>
                          </a:solidFill>
                          <a:effectLst/>
                          <a:uLnTx/>
                          <a:uFillTx/>
                          <a:latin typeface="#9Slide03 AmpleSoft" panose="02000000000000000000" pitchFamily="2" charset="77"/>
                        </a:endParaRPr>
                      </a:p>
                    </p:txBody>
                  </p:sp>
                  <p:sp>
                    <p:nvSpPr>
                      <p:cNvPr id="51" name="Rectangle 50">
                        <a:extLst>
                          <a:ext uri="{FF2B5EF4-FFF2-40B4-BE49-F238E27FC236}">
                            <a16:creationId xmlns:a16="http://schemas.microsoft.com/office/drawing/2014/main" id="{AE588FFD-6261-4148-A609-4B9A5AF06665}"/>
                          </a:ext>
                        </a:extLst>
                      </p:cNvPr>
                      <p:cNvSpPr/>
                      <p:nvPr/>
                    </p:nvSpPr>
                    <p:spPr>
                      <a:xfrm>
                        <a:off x="7751712" y="6573068"/>
                        <a:ext cx="302070" cy="141322"/>
                      </a:xfrm>
                      <a:prstGeom prst="rect">
                        <a:avLst/>
                      </a:prstGeom>
                      <a:solidFill>
                        <a:schemeClr val="bg2"/>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350" b="0" i="0" u="none" strike="noStrike" kern="1200" cap="none" spc="0" normalizeH="0" baseline="0" noProof="0" dirty="0">
                          <a:ln>
                            <a:noFill/>
                          </a:ln>
                          <a:solidFill>
                            <a:prstClr val="white"/>
                          </a:solidFill>
                          <a:effectLst/>
                          <a:uLnTx/>
                          <a:uFillTx/>
                          <a:latin typeface="#9Slide03 AmpleSoft" panose="02000000000000000000" pitchFamily="2" charset="77"/>
                        </a:endParaRPr>
                      </a:p>
                    </p:txBody>
                  </p:sp>
                  <p:cxnSp>
                    <p:nvCxnSpPr>
                      <p:cNvPr id="52" name="Straight Connector 51">
                        <a:extLst>
                          <a:ext uri="{FF2B5EF4-FFF2-40B4-BE49-F238E27FC236}">
                            <a16:creationId xmlns:a16="http://schemas.microsoft.com/office/drawing/2014/main" id="{B7E9650B-0903-394D-8B1F-0F6FFFCC7530}"/>
                          </a:ext>
                        </a:extLst>
                      </p:cNvPr>
                      <p:cNvCxnSpPr/>
                      <p:nvPr/>
                    </p:nvCxnSpPr>
                    <p:spPr>
                      <a:xfrm>
                        <a:off x="8080321" y="6609811"/>
                        <a:ext cx="0" cy="5954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grpSp>
            <p:sp>
              <p:nvSpPr>
                <p:cNvPr id="44" name="Rectangle 43">
                  <a:extLst>
                    <a:ext uri="{FF2B5EF4-FFF2-40B4-BE49-F238E27FC236}">
                      <a16:creationId xmlns:a16="http://schemas.microsoft.com/office/drawing/2014/main" id="{43FEBB26-B58E-4446-8941-994E70163D0A}"/>
                    </a:ext>
                  </a:extLst>
                </p:cNvPr>
                <p:cNvSpPr/>
                <p:nvPr/>
              </p:nvSpPr>
              <p:spPr>
                <a:xfrm>
                  <a:off x="9268847" y="6476037"/>
                  <a:ext cx="28800" cy="324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9Slide03 AmpleSoft" panose="02000000000000000000" pitchFamily="2" charset="77"/>
                  </a:endParaRPr>
                </a:p>
              </p:txBody>
            </p:sp>
          </p:grpSp>
        </p:grpSp>
      </p:grpSp>
      <p:sp>
        <p:nvSpPr>
          <p:cNvPr id="65" name="Rectangle 64">
            <a:extLst>
              <a:ext uri="{FF2B5EF4-FFF2-40B4-BE49-F238E27FC236}">
                <a16:creationId xmlns:a16="http://schemas.microsoft.com/office/drawing/2014/main" id="{241E49B2-80DB-9048-9CF2-5A0CE29C57AE}"/>
              </a:ext>
            </a:extLst>
          </p:cNvPr>
          <p:cNvSpPr/>
          <p:nvPr/>
        </p:nvSpPr>
        <p:spPr>
          <a:xfrm>
            <a:off x="11932226" y="2053359"/>
            <a:ext cx="272852" cy="4421790"/>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6" name="Rectangle 65">
            <a:extLst>
              <a:ext uri="{FF2B5EF4-FFF2-40B4-BE49-F238E27FC236}">
                <a16:creationId xmlns:a16="http://schemas.microsoft.com/office/drawing/2014/main" id="{F60C23A4-C6C8-7A49-BAD5-B3EBB8B8355A}"/>
              </a:ext>
            </a:extLst>
          </p:cNvPr>
          <p:cNvSpPr/>
          <p:nvPr/>
        </p:nvSpPr>
        <p:spPr>
          <a:xfrm>
            <a:off x="-40309" y="666914"/>
            <a:ext cx="11972535" cy="5808235"/>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67" name="Graphic 13">
            <a:extLst>
              <a:ext uri="{FF2B5EF4-FFF2-40B4-BE49-F238E27FC236}">
                <a16:creationId xmlns:a16="http://schemas.microsoft.com/office/drawing/2014/main" id="{8B8B1054-A835-B44C-9EA0-F8225B834776}"/>
              </a:ext>
            </a:extLst>
          </p:cNvPr>
          <p:cNvGrpSpPr/>
          <p:nvPr/>
        </p:nvGrpSpPr>
        <p:grpSpPr>
          <a:xfrm>
            <a:off x="11886572" y="70535"/>
            <a:ext cx="223667" cy="223667"/>
            <a:chOff x="11724374" y="2900644"/>
            <a:chExt cx="135731" cy="135731"/>
          </a:xfrm>
          <a:solidFill>
            <a:srgbClr val="FFEEE6"/>
          </a:solidFill>
        </p:grpSpPr>
        <p:sp>
          <p:nvSpPr>
            <p:cNvPr id="68" name="Graphic 13">
              <a:extLst>
                <a:ext uri="{FF2B5EF4-FFF2-40B4-BE49-F238E27FC236}">
                  <a16:creationId xmlns:a16="http://schemas.microsoft.com/office/drawing/2014/main" id="{554A2799-4559-264F-88BA-D51D9BB00350}"/>
                </a:ext>
              </a:extLst>
            </p:cNvPr>
            <p:cNvSpPr/>
            <p:nvPr/>
          </p:nvSpPr>
          <p:spPr>
            <a:xfrm>
              <a:off x="11724374" y="2900644"/>
              <a:ext cx="135731" cy="135731"/>
            </a:xfrm>
            <a:custGeom>
              <a:avLst/>
              <a:gdLst>
                <a:gd name="connsiteX0" fmla="*/ 0 w 135731"/>
                <a:gd name="connsiteY0" fmla="*/ 0 h 135731"/>
                <a:gd name="connsiteX1" fmla="*/ 135731 w 135731"/>
                <a:gd name="connsiteY1" fmla="*/ 0 h 135731"/>
                <a:gd name="connsiteX2" fmla="*/ 135731 w 135731"/>
                <a:gd name="connsiteY2" fmla="*/ 135731 h 135731"/>
                <a:gd name="connsiteX3" fmla="*/ 0 w 135731"/>
                <a:gd name="connsiteY3" fmla="*/ 135731 h 135731"/>
              </a:gdLst>
              <a:ahLst/>
              <a:cxnLst>
                <a:cxn ang="0">
                  <a:pos x="connsiteX0" y="connsiteY0"/>
                </a:cxn>
                <a:cxn ang="0">
                  <a:pos x="connsiteX1" y="connsiteY1"/>
                </a:cxn>
                <a:cxn ang="0">
                  <a:pos x="connsiteX2" y="connsiteY2"/>
                </a:cxn>
                <a:cxn ang="0">
                  <a:pos x="connsiteX3" y="connsiteY3"/>
                </a:cxn>
              </a:cxnLst>
              <a:rect l="l" t="t" r="r" b="b"/>
              <a:pathLst>
                <a:path w="135731" h="135731">
                  <a:moveTo>
                    <a:pt x="0" y="0"/>
                  </a:moveTo>
                  <a:lnTo>
                    <a:pt x="135731" y="0"/>
                  </a:lnTo>
                  <a:lnTo>
                    <a:pt x="135731" y="135731"/>
                  </a:lnTo>
                  <a:lnTo>
                    <a:pt x="0" y="135731"/>
                  </a:lnTo>
                  <a:close/>
                </a:path>
              </a:pathLst>
            </a:custGeom>
            <a:solidFill>
              <a:schemeClr val="bg1"/>
            </a:solidFill>
            <a:ln w="6350" cap="rnd">
              <a:solidFill>
                <a:srgbClr val="292D2D"/>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69" name="Graphic 13">
              <a:extLst>
                <a:ext uri="{FF2B5EF4-FFF2-40B4-BE49-F238E27FC236}">
                  <a16:creationId xmlns:a16="http://schemas.microsoft.com/office/drawing/2014/main" id="{0E7E2234-5B86-E94F-ABA2-A9A21E56F389}"/>
                </a:ext>
              </a:extLst>
            </p:cNvPr>
            <p:cNvGrpSpPr/>
            <p:nvPr/>
          </p:nvGrpSpPr>
          <p:grpSpPr>
            <a:xfrm>
              <a:off x="11761331" y="2938648"/>
              <a:ext cx="61722" cy="59721"/>
              <a:chOff x="11761331" y="2938648"/>
              <a:chExt cx="61722" cy="59721"/>
            </a:xfrm>
          </p:grpSpPr>
          <p:sp>
            <p:nvSpPr>
              <p:cNvPr id="70" name="Graphic 13">
                <a:extLst>
                  <a:ext uri="{FF2B5EF4-FFF2-40B4-BE49-F238E27FC236}">
                    <a16:creationId xmlns:a16="http://schemas.microsoft.com/office/drawing/2014/main" id="{C847C67F-FC14-C947-ABEE-17DDD0F3A0A0}"/>
                  </a:ext>
                </a:extLst>
              </p:cNvPr>
              <p:cNvSpPr/>
              <p:nvPr/>
            </p:nvSpPr>
            <p:spPr>
              <a:xfrm>
                <a:off x="11761331" y="2938648"/>
                <a:ext cx="61722" cy="59721"/>
              </a:xfrm>
              <a:custGeom>
                <a:avLst/>
                <a:gdLst>
                  <a:gd name="connsiteX0" fmla="*/ 0 w 61722"/>
                  <a:gd name="connsiteY0" fmla="*/ 0 h 59721"/>
                  <a:gd name="connsiteX1" fmla="*/ 61722 w 61722"/>
                  <a:gd name="connsiteY1" fmla="*/ 59722 h 59721"/>
                </a:gdLst>
                <a:ahLst/>
                <a:cxnLst>
                  <a:cxn ang="0">
                    <a:pos x="connsiteX0" y="connsiteY0"/>
                  </a:cxn>
                  <a:cxn ang="0">
                    <a:pos x="connsiteX1" y="connsiteY1"/>
                  </a:cxn>
                </a:cxnLst>
                <a:rect l="l" t="t" r="r" b="b"/>
                <a:pathLst>
                  <a:path w="61722" h="59721">
                    <a:moveTo>
                      <a:pt x="0" y="0"/>
                    </a:moveTo>
                    <a:lnTo>
                      <a:pt x="61722" y="59722"/>
                    </a:lnTo>
                  </a:path>
                </a:pathLst>
              </a:custGeom>
              <a:ln w="6350" cap="rnd">
                <a:solidFill>
                  <a:srgbClr val="292D2D"/>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1" name="Graphic 13">
                <a:hlinkClick r:id="rId4" action="ppaction://hlinksldjump"/>
                <a:extLst>
                  <a:ext uri="{FF2B5EF4-FFF2-40B4-BE49-F238E27FC236}">
                    <a16:creationId xmlns:a16="http://schemas.microsoft.com/office/drawing/2014/main" id="{55712770-140F-6B41-9551-281684E293BC}"/>
                  </a:ext>
                </a:extLst>
              </p:cNvPr>
              <p:cNvSpPr/>
              <p:nvPr/>
            </p:nvSpPr>
            <p:spPr>
              <a:xfrm>
                <a:off x="11761331" y="2938648"/>
                <a:ext cx="61722" cy="59721"/>
              </a:xfrm>
              <a:custGeom>
                <a:avLst/>
                <a:gdLst>
                  <a:gd name="connsiteX0" fmla="*/ 61722 w 61722"/>
                  <a:gd name="connsiteY0" fmla="*/ 0 h 59721"/>
                  <a:gd name="connsiteX1" fmla="*/ 0 w 61722"/>
                  <a:gd name="connsiteY1" fmla="*/ 59722 h 59721"/>
                </a:gdLst>
                <a:ahLst/>
                <a:cxnLst>
                  <a:cxn ang="0">
                    <a:pos x="connsiteX0" y="connsiteY0"/>
                  </a:cxn>
                  <a:cxn ang="0">
                    <a:pos x="connsiteX1" y="connsiteY1"/>
                  </a:cxn>
                </a:cxnLst>
                <a:rect l="l" t="t" r="r" b="b"/>
                <a:pathLst>
                  <a:path w="61722" h="59721">
                    <a:moveTo>
                      <a:pt x="61722" y="0"/>
                    </a:moveTo>
                    <a:lnTo>
                      <a:pt x="0" y="59722"/>
                    </a:lnTo>
                  </a:path>
                </a:pathLst>
              </a:custGeom>
              <a:ln w="6350" cap="rnd">
                <a:solidFill>
                  <a:srgbClr val="292D2D"/>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grpSp>
        <p:nvGrpSpPr>
          <p:cNvPr id="72" name="Graphic 13">
            <a:extLst>
              <a:ext uri="{FF2B5EF4-FFF2-40B4-BE49-F238E27FC236}">
                <a16:creationId xmlns:a16="http://schemas.microsoft.com/office/drawing/2014/main" id="{DC8980E3-1237-2740-A26B-C709AEBEA767}"/>
              </a:ext>
            </a:extLst>
          </p:cNvPr>
          <p:cNvGrpSpPr/>
          <p:nvPr/>
        </p:nvGrpSpPr>
        <p:grpSpPr>
          <a:xfrm>
            <a:off x="11285575" y="70535"/>
            <a:ext cx="223667" cy="223667"/>
            <a:chOff x="11359662" y="2900644"/>
            <a:chExt cx="135731" cy="135731"/>
          </a:xfrm>
          <a:solidFill>
            <a:srgbClr val="FFEEE6"/>
          </a:solidFill>
        </p:grpSpPr>
        <p:sp>
          <p:nvSpPr>
            <p:cNvPr id="73" name="Graphic 13">
              <a:extLst>
                <a:ext uri="{FF2B5EF4-FFF2-40B4-BE49-F238E27FC236}">
                  <a16:creationId xmlns:a16="http://schemas.microsoft.com/office/drawing/2014/main" id="{B8640167-0AD7-F24B-8399-E04142F99266}"/>
                </a:ext>
              </a:extLst>
            </p:cNvPr>
            <p:cNvSpPr/>
            <p:nvPr/>
          </p:nvSpPr>
          <p:spPr>
            <a:xfrm>
              <a:off x="11359662" y="2900644"/>
              <a:ext cx="135731" cy="135731"/>
            </a:xfrm>
            <a:custGeom>
              <a:avLst/>
              <a:gdLst>
                <a:gd name="connsiteX0" fmla="*/ 0 w 135731"/>
                <a:gd name="connsiteY0" fmla="*/ 0 h 135731"/>
                <a:gd name="connsiteX1" fmla="*/ 135731 w 135731"/>
                <a:gd name="connsiteY1" fmla="*/ 0 h 135731"/>
                <a:gd name="connsiteX2" fmla="*/ 135731 w 135731"/>
                <a:gd name="connsiteY2" fmla="*/ 135731 h 135731"/>
                <a:gd name="connsiteX3" fmla="*/ 0 w 135731"/>
                <a:gd name="connsiteY3" fmla="*/ 135731 h 135731"/>
              </a:gdLst>
              <a:ahLst/>
              <a:cxnLst>
                <a:cxn ang="0">
                  <a:pos x="connsiteX0" y="connsiteY0"/>
                </a:cxn>
                <a:cxn ang="0">
                  <a:pos x="connsiteX1" y="connsiteY1"/>
                </a:cxn>
                <a:cxn ang="0">
                  <a:pos x="connsiteX2" y="connsiteY2"/>
                </a:cxn>
                <a:cxn ang="0">
                  <a:pos x="connsiteX3" y="connsiteY3"/>
                </a:cxn>
              </a:cxnLst>
              <a:rect l="l" t="t" r="r" b="b"/>
              <a:pathLst>
                <a:path w="135731" h="135731">
                  <a:moveTo>
                    <a:pt x="0" y="0"/>
                  </a:moveTo>
                  <a:lnTo>
                    <a:pt x="135731" y="0"/>
                  </a:lnTo>
                  <a:lnTo>
                    <a:pt x="135731" y="135731"/>
                  </a:lnTo>
                  <a:lnTo>
                    <a:pt x="0" y="135731"/>
                  </a:lnTo>
                  <a:close/>
                </a:path>
              </a:pathLst>
            </a:custGeom>
            <a:solidFill>
              <a:schemeClr val="bg1"/>
            </a:solidFill>
            <a:ln w="6350" cap="rnd">
              <a:solidFill>
                <a:srgbClr val="292D2D"/>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4" name="Graphic 13">
              <a:extLst>
                <a:ext uri="{FF2B5EF4-FFF2-40B4-BE49-F238E27FC236}">
                  <a16:creationId xmlns:a16="http://schemas.microsoft.com/office/drawing/2014/main" id="{0BA3EAA8-2E45-3743-9556-6874B15F5F98}"/>
                </a:ext>
              </a:extLst>
            </p:cNvPr>
            <p:cNvSpPr/>
            <p:nvPr/>
          </p:nvSpPr>
          <p:spPr>
            <a:xfrm>
              <a:off x="11385379" y="3004180"/>
              <a:ext cx="84200" cy="9525"/>
            </a:xfrm>
            <a:custGeom>
              <a:avLst/>
              <a:gdLst>
                <a:gd name="connsiteX0" fmla="*/ 0 w 84200"/>
                <a:gd name="connsiteY0" fmla="*/ 0 h 9525"/>
                <a:gd name="connsiteX1" fmla="*/ 84201 w 84200"/>
                <a:gd name="connsiteY1" fmla="*/ 0 h 9525"/>
              </a:gdLst>
              <a:ahLst/>
              <a:cxnLst>
                <a:cxn ang="0">
                  <a:pos x="connsiteX0" y="connsiteY0"/>
                </a:cxn>
                <a:cxn ang="0">
                  <a:pos x="connsiteX1" y="connsiteY1"/>
                </a:cxn>
              </a:cxnLst>
              <a:rect l="l" t="t" r="r" b="b"/>
              <a:pathLst>
                <a:path w="84200" h="9525">
                  <a:moveTo>
                    <a:pt x="0" y="0"/>
                  </a:moveTo>
                  <a:lnTo>
                    <a:pt x="84201" y="0"/>
                  </a:lnTo>
                </a:path>
              </a:pathLst>
            </a:custGeom>
            <a:ln w="6350" cap="rnd">
              <a:solidFill>
                <a:srgbClr val="292D2D"/>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75" name="Graphic 13">
            <a:extLst>
              <a:ext uri="{FF2B5EF4-FFF2-40B4-BE49-F238E27FC236}">
                <a16:creationId xmlns:a16="http://schemas.microsoft.com/office/drawing/2014/main" id="{62B327C6-230F-2841-A537-F4DDC2673497}"/>
              </a:ext>
            </a:extLst>
          </p:cNvPr>
          <p:cNvGrpSpPr/>
          <p:nvPr/>
        </p:nvGrpSpPr>
        <p:grpSpPr>
          <a:xfrm>
            <a:off x="11587094" y="70535"/>
            <a:ext cx="223667" cy="223667"/>
            <a:chOff x="11542637" y="2900644"/>
            <a:chExt cx="135731" cy="135731"/>
          </a:xfrm>
        </p:grpSpPr>
        <p:sp>
          <p:nvSpPr>
            <p:cNvPr id="76" name="Graphic 13">
              <a:extLst>
                <a:ext uri="{FF2B5EF4-FFF2-40B4-BE49-F238E27FC236}">
                  <a16:creationId xmlns:a16="http://schemas.microsoft.com/office/drawing/2014/main" id="{B96C8223-CBD0-9A44-8B28-0DBBB34C9085}"/>
                </a:ext>
              </a:extLst>
            </p:cNvPr>
            <p:cNvSpPr/>
            <p:nvPr/>
          </p:nvSpPr>
          <p:spPr>
            <a:xfrm>
              <a:off x="11542637" y="2900644"/>
              <a:ext cx="135731" cy="135731"/>
            </a:xfrm>
            <a:custGeom>
              <a:avLst/>
              <a:gdLst>
                <a:gd name="connsiteX0" fmla="*/ 0 w 135731"/>
                <a:gd name="connsiteY0" fmla="*/ 0 h 135731"/>
                <a:gd name="connsiteX1" fmla="*/ 135731 w 135731"/>
                <a:gd name="connsiteY1" fmla="*/ 0 h 135731"/>
                <a:gd name="connsiteX2" fmla="*/ 135731 w 135731"/>
                <a:gd name="connsiteY2" fmla="*/ 135731 h 135731"/>
                <a:gd name="connsiteX3" fmla="*/ 0 w 135731"/>
                <a:gd name="connsiteY3" fmla="*/ 135731 h 135731"/>
              </a:gdLst>
              <a:ahLst/>
              <a:cxnLst>
                <a:cxn ang="0">
                  <a:pos x="connsiteX0" y="connsiteY0"/>
                </a:cxn>
                <a:cxn ang="0">
                  <a:pos x="connsiteX1" y="connsiteY1"/>
                </a:cxn>
                <a:cxn ang="0">
                  <a:pos x="connsiteX2" y="connsiteY2"/>
                </a:cxn>
                <a:cxn ang="0">
                  <a:pos x="connsiteX3" y="connsiteY3"/>
                </a:cxn>
              </a:cxnLst>
              <a:rect l="l" t="t" r="r" b="b"/>
              <a:pathLst>
                <a:path w="135731" h="135731">
                  <a:moveTo>
                    <a:pt x="0" y="0"/>
                  </a:moveTo>
                  <a:lnTo>
                    <a:pt x="135731" y="0"/>
                  </a:lnTo>
                  <a:lnTo>
                    <a:pt x="135731" y="135731"/>
                  </a:lnTo>
                  <a:lnTo>
                    <a:pt x="0" y="135731"/>
                  </a:lnTo>
                  <a:close/>
                </a:path>
              </a:pathLst>
            </a:custGeom>
            <a:solidFill>
              <a:schemeClr val="bg1"/>
            </a:solidFill>
            <a:ln w="6350" cap="rnd">
              <a:solidFill>
                <a:srgbClr val="292D2D"/>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77" name="Graphic 13">
              <a:extLst>
                <a:ext uri="{FF2B5EF4-FFF2-40B4-BE49-F238E27FC236}">
                  <a16:creationId xmlns:a16="http://schemas.microsoft.com/office/drawing/2014/main" id="{00D303CB-5CEA-554D-A72F-68DEC7781EAC}"/>
                </a:ext>
              </a:extLst>
            </p:cNvPr>
            <p:cNvGrpSpPr/>
            <p:nvPr/>
          </p:nvGrpSpPr>
          <p:grpSpPr>
            <a:xfrm>
              <a:off x="11572069" y="2934362"/>
              <a:ext cx="76866" cy="68294"/>
              <a:chOff x="11572069" y="2934362"/>
              <a:chExt cx="76866" cy="68294"/>
            </a:xfrm>
          </p:grpSpPr>
          <p:sp>
            <p:nvSpPr>
              <p:cNvPr id="78" name="Graphic 13">
                <a:extLst>
                  <a:ext uri="{FF2B5EF4-FFF2-40B4-BE49-F238E27FC236}">
                    <a16:creationId xmlns:a16="http://schemas.microsoft.com/office/drawing/2014/main" id="{7DA0A0A0-40CC-CA46-811C-9B39A09246CE}"/>
                  </a:ext>
                </a:extLst>
              </p:cNvPr>
              <p:cNvSpPr/>
              <p:nvPr/>
            </p:nvSpPr>
            <p:spPr>
              <a:xfrm>
                <a:off x="11572069" y="2934362"/>
                <a:ext cx="76866" cy="68294"/>
              </a:xfrm>
              <a:custGeom>
                <a:avLst/>
                <a:gdLst>
                  <a:gd name="connsiteX0" fmla="*/ 0 w 76866"/>
                  <a:gd name="connsiteY0" fmla="*/ 0 h 68294"/>
                  <a:gd name="connsiteX1" fmla="*/ 76867 w 76866"/>
                  <a:gd name="connsiteY1" fmla="*/ 0 h 68294"/>
                  <a:gd name="connsiteX2" fmla="*/ 76867 w 76866"/>
                  <a:gd name="connsiteY2" fmla="*/ 68294 h 68294"/>
                  <a:gd name="connsiteX3" fmla="*/ 0 w 76866"/>
                  <a:gd name="connsiteY3" fmla="*/ 68294 h 68294"/>
                </a:gdLst>
                <a:ahLst/>
                <a:cxnLst>
                  <a:cxn ang="0">
                    <a:pos x="connsiteX0" y="connsiteY0"/>
                  </a:cxn>
                  <a:cxn ang="0">
                    <a:pos x="connsiteX1" y="connsiteY1"/>
                  </a:cxn>
                  <a:cxn ang="0">
                    <a:pos x="connsiteX2" y="connsiteY2"/>
                  </a:cxn>
                  <a:cxn ang="0">
                    <a:pos x="connsiteX3" y="connsiteY3"/>
                  </a:cxn>
                </a:cxnLst>
                <a:rect l="l" t="t" r="r" b="b"/>
                <a:pathLst>
                  <a:path w="76866" h="68294">
                    <a:moveTo>
                      <a:pt x="0" y="0"/>
                    </a:moveTo>
                    <a:lnTo>
                      <a:pt x="76867" y="0"/>
                    </a:lnTo>
                    <a:lnTo>
                      <a:pt x="76867" y="68294"/>
                    </a:lnTo>
                    <a:lnTo>
                      <a:pt x="0" y="68294"/>
                    </a:lnTo>
                    <a:close/>
                  </a:path>
                </a:pathLst>
              </a:custGeom>
              <a:noFill/>
              <a:ln w="6350" cap="rnd">
                <a:solidFill>
                  <a:srgbClr val="292D2D"/>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9" name="Graphic 13">
                <a:extLst>
                  <a:ext uri="{FF2B5EF4-FFF2-40B4-BE49-F238E27FC236}">
                    <a16:creationId xmlns:a16="http://schemas.microsoft.com/office/drawing/2014/main" id="{98FE8EE3-6DC4-0647-8B6A-AB61EEA20F83}"/>
                  </a:ext>
                </a:extLst>
              </p:cNvPr>
              <p:cNvSpPr/>
              <p:nvPr/>
            </p:nvSpPr>
            <p:spPr>
              <a:xfrm>
                <a:off x="11572831" y="2934838"/>
                <a:ext cx="73913" cy="11429"/>
              </a:xfrm>
              <a:custGeom>
                <a:avLst/>
                <a:gdLst>
                  <a:gd name="connsiteX0" fmla="*/ 73247 w 73913"/>
                  <a:gd name="connsiteY0" fmla="*/ 0 h 11429"/>
                  <a:gd name="connsiteX1" fmla="*/ 73914 w 73913"/>
                  <a:gd name="connsiteY1" fmla="*/ 11430 h 11429"/>
                  <a:gd name="connsiteX2" fmla="*/ 0 w 73913"/>
                  <a:gd name="connsiteY2" fmla="*/ 11430 h 11429"/>
                  <a:gd name="connsiteX3" fmla="*/ 0 w 73913"/>
                  <a:gd name="connsiteY3" fmla="*/ 0 h 11429"/>
                </a:gdLst>
                <a:ahLst/>
                <a:cxnLst>
                  <a:cxn ang="0">
                    <a:pos x="connsiteX0" y="connsiteY0"/>
                  </a:cxn>
                  <a:cxn ang="0">
                    <a:pos x="connsiteX1" y="connsiteY1"/>
                  </a:cxn>
                  <a:cxn ang="0">
                    <a:pos x="connsiteX2" y="connsiteY2"/>
                  </a:cxn>
                  <a:cxn ang="0">
                    <a:pos x="connsiteX3" y="connsiteY3"/>
                  </a:cxn>
                </a:cxnLst>
                <a:rect l="l" t="t" r="r" b="b"/>
                <a:pathLst>
                  <a:path w="73913" h="11429">
                    <a:moveTo>
                      <a:pt x="73247" y="0"/>
                    </a:moveTo>
                    <a:lnTo>
                      <a:pt x="73914" y="11430"/>
                    </a:lnTo>
                    <a:lnTo>
                      <a:pt x="0" y="11430"/>
                    </a:lnTo>
                    <a:lnTo>
                      <a:pt x="0" y="0"/>
                    </a:lnTo>
                  </a:path>
                </a:pathLst>
              </a:custGeom>
              <a:solidFill>
                <a:srgbClr val="292D2D"/>
              </a:solidFill>
              <a:ln w="6350" cap="flat">
                <a:solidFill>
                  <a:schemeClr val="tx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sp>
        <p:nvSpPr>
          <p:cNvPr id="80" name="Rectangle: Single Corner Rounded 25">
            <a:extLst>
              <a:ext uri="{FF2B5EF4-FFF2-40B4-BE49-F238E27FC236}">
                <a16:creationId xmlns:a16="http://schemas.microsoft.com/office/drawing/2014/main" id="{C36277BF-5ADA-AC47-9895-85FA13C130A4}"/>
              </a:ext>
            </a:extLst>
          </p:cNvPr>
          <p:cNvSpPr/>
          <p:nvPr/>
        </p:nvSpPr>
        <p:spPr>
          <a:xfrm>
            <a:off x="447396" y="112607"/>
            <a:ext cx="1556779" cy="383527"/>
          </a:xfrm>
          <a:prstGeom prst="round1Rect">
            <a:avLst>
              <a:gd name="adj" fmla="val 42976"/>
            </a:avLst>
          </a:prstGeom>
          <a:solidFill>
            <a:srgbClr val="F5F406"/>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1" name="Rectangle: Single Corner Rounded 28">
            <a:extLst>
              <a:ext uri="{FF2B5EF4-FFF2-40B4-BE49-F238E27FC236}">
                <a16:creationId xmlns:a16="http://schemas.microsoft.com/office/drawing/2014/main" id="{64CE7015-459E-5440-95D2-4FEFEE2F6D2E}"/>
              </a:ext>
            </a:extLst>
          </p:cNvPr>
          <p:cNvSpPr/>
          <p:nvPr/>
        </p:nvSpPr>
        <p:spPr>
          <a:xfrm>
            <a:off x="47363" y="102439"/>
            <a:ext cx="1556779" cy="383527"/>
          </a:xfrm>
          <a:prstGeom prst="round1Rect">
            <a:avLst>
              <a:gd name="adj" fmla="val 42976"/>
            </a:avLst>
          </a:prstGeom>
          <a:solidFill>
            <a:srgbClr val="58CE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2" name="Freeform: Shape 37">
            <a:extLst>
              <a:ext uri="{FF2B5EF4-FFF2-40B4-BE49-F238E27FC236}">
                <a16:creationId xmlns:a16="http://schemas.microsoft.com/office/drawing/2014/main" id="{7351BD77-0957-7140-AFDA-754045C97FF7}"/>
              </a:ext>
            </a:extLst>
          </p:cNvPr>
          <p:cNvSpPr/>
          <p:nvPr/>
        </p:nvSpPr>
        <p:spPr>
          <a:xfrm>
            <a:off x="0" y="112338"/>
            <a:ext cx="12211662" cy="654740"/>
          </a:xfrm>
          <a:custGeom>
            <a:avLst/>
            <a:gdLst>
              <a:gd name="connsiteX0" fmla="*/ 0 w 12211662"/>
              <a:gd name="connsiteY0" fmla="*/ 0 h 654740"/>
              <a:gd name="connsiteX1" fmla="*/ 1391954 w 12211662"/>
              <a:gd name="connsiteY1" fmla="*/ 0 h 654740"/>
              <a:gd name="connsiteX2" fmla="*/ 1556779 w 12211662"/>
              <a:gd name="connsiteY2" fmla="*/ 164825 h 654740"/>
              <a:gd name="connsiteX3" fmla="*/ 1556779 w 12211662"/>
              <a:gd name="connsiteY3" fmla="*/ 271213 h 654740"/>
              <a:gd name="connsiteX4" fmla="*/ 8139612 w 12211662"/>
              <a:gd name="connsiteY4" fmla="*/ 271213 h 654740"/>
              <a:gd name="connsiteX5" fmla="*/ 8139612 w 12211662"/>
              <a:gd name="connsiteY5" fmla="*/ 271213 h 654740"/>
              <a:gd name="connsiteX6" fmla="*/ 12211662 w 12211662"/>
              <a:gd name="connsiteY6" fmla="*/ 271213 h 654740"/>
              <a:gd name="connsiteX7" fmla="*/ 12211662 w 12211662"/>
              <a:gd name="connsiteY7" fmla="*/ 654740 h 654740"/>
              <a:gd name="connsiteX8" fmla="*/ 9033163 w 12211662"/>
              <a:gd name="connsiteY8" fmla="*/ 654740 h 654740"/>
              <a:gd name="connsiteX9" fmla="*/ 8139612 w 12211662"/>
              <a:gd name="connsiteY9" fmla="*/ 654740 h 654740"/>
              <a:gd name="connsiteX10" fmla="*/ 0 w 12211662"/>
              <a:gd name="connsiteY10" fmla="*/ 654740 h 654740"/>
              <a:gd name="connsiteX11" fmla="*/ 0 w 12211662"/>
              <a:gd name="connsiteY11" fmla="*/ 383527 h 654740"/>
              <a:gd name="connsiteX12" fmla="*/ 0 w 12211662"/>
              <a:gd name="connsiteY12" fmla="*/ 271213 h 654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211662" h="654740">
                <a:moveTo>
                  <a:pt x="0" y="0"/>
                </a:moveTo>
                <a:lnTo>
                  <a:pt x="1391954" y="0"/>
                </a:lnTo>
                <a:cubicBezTo>
                  <a:pt x="1482985" y="0"/>
                  <a:pt x="1556779" y="73794"/>
                  <a:pt x="1556779" y="164825"/>
                </a:cubicBezTo>
                <a:lnTo>
                  <a:pt x="1556779" y="271213"/>
                </a:lnTo>
                <a:lnTo>
                  <a:pt x="8139612" y="271213"/>
                </a:lnTo>
                <a:lnTo>
                  <a:pt x="8139612" y="271213"/>
                </a:lnTo>
                <a:lnTo>
                  <a:pt x="12211662" y="271213"/>
                </a:lnTo>
                <a:lnTo>
                  <a:pt x="12211662" y="654740"/>
                </a:lnTo>
                <a:lnTo>
                  <a:pt x="9033163" y="654740"/>
                </a:lnTo>
                <a:lnTo>
                  <a:pt x="8139612" y="654740"/>
                </a:lnTo>
                <a:lnTo>
                  <a:pt x="0" y="654740"/>
                </a:lnTo>
                <a:lnTo>
                  <a:pt x="0" y="383527"/>
                </a:lnTo>
                <a:lnTo>
                  <a:pt x="0" y="271213"/>
                </a:lnTo>
                <a:close/>
              </a:path>
            </a:pathLst>
          </a:custGeom>
          <a:solidFill>
            <a:srgbClr val="FD86D8"/>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3" name="Plus Sign 27">
            <a:extLst>
              <a:ext uri="{FF2B5EF4-FFF2-40B4-BE49-F238E27FC236}">
                <a16:creationId xmlns:a16="http://schemas.microsoft.com/office/drawing/2014/main" id="{1EA9C114-6131-604D-A8CF-6802D64098DD}"/>
              </a:ext>
            </a:extLst>
          </p:cNvPr>
          <p:cNvSpPr/>
          <p:nvPr/>
        </p:nvSpPr>
        <p:spPr>
          <a:xfrm>
            <a:off x="1716270" y="171758"/>
            <a:ext cx="149967" cy="149967"/>
          </a:xfrm>
          <a:prstGeom prst="mathPlus">
            <a:avLst/>
          </a:prstGeom>
          <a:solidFill>
            <a:srgbClr val="58CEFC"/>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4" name="Arrow: Left 30">
            <a:hlinkClick r:id="" action="ppaction://hlinkshowjump?jump=previousslide"/>
            <a:extLst>
              <a:ext uri="{FF2B5EF4-FFF2-40B4-BE49-F238E27FC236}">
                <a16:creationId xmlns:a16="http://schemas.microsoft.com/office/drawing/2014/main" id="{153D032F-96DD-0F4F-8B52-355F335AC253}"/>
              </a:ext>
            </a:extLst>
          </p:cNvPr>
          <p:cNvSpPr/>
          <p:nvPr/>
        </p:nvSpPr>
        <p:spPr>
          <a:xfrm>
            <a:off x="191110" y="462524"/>
            <a:ext cx="321058" cy="184892"/>
          </a:xfrm>
          <a:prstGeom prst="leftArrow">
            <a:avLst/>
          </a:prstGeom>
          <a:solidFill>
            <a:srgbClr val="F5F406"/>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032"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5" name="Arrow: Left 31">
            <a:hlinkClick r:id="" action="ppaction://hlinkshowjump?jump=nextslide"/>
            <a:extLst>
              <a:ext uri="{FF2B5EF4-FFF2-40B4-BE49-F238E27FC236}">
                <a16:creationId xmlns:a16="http://schemas.microsoft.com/office/drawing/2014/main" id="{8E49E186-7C99-0347-8D6E-15AB38AEC6E6}"/>
              </a:ext>
            </a:extLst>
          </p:cNvPr>
          <p:cNvSpPr/>
          <p:nvPr/>
        </p:nvSpPr>
        <p:spPr>
          <a:xfrm flipH="1">
            <a:off x="610073" y="467889"/>
            <a:ext cx="321058" cy="184892"/>
          </a:xfrm>
          <a:prstGeom prst="leftArrow">
            <a:avLst/>
          </a:prstGeom>
          <a:solidFill>
            <a:srgbClr val="F5F406"/>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032"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6" name="Rectangle: Rounded Corners 32">
            <a:extLst>
              <a:ext uri="{FF2B5EF4-FFF2-40B4-BE49-F238E27FC236}">
                <a16:creationId xmlns:a16="http://schemas.microsoft.com/office/drawing/2014/main" id="{BBFDE50D-1D65-6248-9B18-BA1960A4D1C6}"/>
              </a:ext>
            </a:extLst>
          </p:cNvPr>
          <p:cNvSpPr/>
          <p:nvPr/>
        </p:nvSpPr>
        <p:spPr>
          <a:xfrm>
            <a:off x="3450000" y="478395"/>
            <a:ext cx="5292000" cy="191615"/>
          </a:xfrm>
          <a:prstGeom prst="round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3302"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7" name="Freeform: Shape 33">
            <a:extLst>
              <a:ext uri="{FF2B5EF4-FFF2-40B4-BE49-F238E27FC236}">
                <a16:creationId xmlns:a16="http://schemas.microsoft.com/office/drawing/2014/main" id="{6E32E17F-23D9-2648-9045-E27566C0E59A}"/>
              </a:ext>
            </a:extLst>
          </p:cNvPr>
          <p:cNvSpPr/>
          <p:nvPr/>
        </p:nvSpPr>
        <p:spPr>
          <a:xfrm rot="18865600">
            <a:off x="11950782" y="483460"/>
            <a:ext cx="196220" cy="196220"/>
          </a:xfrm>
          <a:custGeom>
            <a:avLst/>
            <a:gdLst>
              <a:gd name="connsiteX0" fmla="*/ 2540212 w 2558851"/>
              <a:gd name="connsiteY0" fmla="*/ 1719288 h 2558851"/>
              <a:gd name="connsiteX1" fmla="*/ 2174198 w 2558851"/>
              <a:gd name="connsiteY1" fmla="*/ 1152364 h 2558851"/>
              <a:gd name="connsiteX2" fmla="*/ 2153473 w 2558851"/>
              <a:gd name="connsiteY2" fmla="*/ 1019811 h 2558851"/>
              <a:gd name="connsiteX3" fmla="*/ 2326900 w 2558851"/>
              <a:gd name="connsiteY3" fmla="*/ 373528 h 2558851"/>
              <a:gd name="connsiteX4" fmla="*/ 2185200 w 2558851"/>
              <a:gd name="connsiteY4" fmla="*/ 231869 h 2558851"/>
              <a:gd name="connsiteX5" fmla="*/ 1538999 w 2558851"/>
              <a:gd name="connsiteY5" fmla="*/ 405379 h 2558851"/>
              <a:gd name="connsiteX6" fmla="*/ 1406487 w 2558851"/>
              <a:gd name="connsiteY6" fmla="*/ 384653 h 2558851"/>
              <a:gd name="connsiteX7" fmla="*/ 839522 w 2558851"/>
              <a:gd name="connsiteY7" fmla="*/ 18639 h 2558851"/>
              <a:gd name="connsiteX8" fmla="*/ 661274 w 2558851"/>
              <a:gd name="connsiteY8" fmla="*/ 110730 h 2558851"/>
              <a:gd name="connsiteX9" fmla="*/ 631772 w 2558851"/>
              <a:gd name="connsiteY9" fmla="*/ 777491 h 2558851"/>
              <a:gd name="connsiteX10" fmla="*/ 570255 w 2558851"/>
              <a:gd name="connsiteY10" fmla="*/ 899125 h 2558851"/>
              <a:gd name="connsiteX11" fmla="*/ 43174 w 2558851"/>
              <a:gd name="connsiteY11" fmla="*/ 1323278 h 2558851"/>
              <a:gd name="connsiteX12" fmla="*/ 75313 w 2558851"/>
              <a:gd name="connsiteY12" fmla="*/ 1521757 h 2558851"/>
              <a:gd name="connsiteX13" fmla="*/ 492091 w 2558851"/>
              <a:gd name="connsiteY13" fmla="*/ 1677095 h 2558851"/>
              <a:gd name="connsiteX14" fmla="*/ 881756 w 2558851"/>
              <a:gd name="connsiteY14" fmla="*/ 2066760 h 2558851"/>
              <a:gd name="connsiteX15" fmla="*/ 1037094 w 2558851"/>
              <a:gd name="connsiteY15" fmla="*/ 2483538 h 2558851"/>
              <a:gd name="connsiteX16" fmla="*/ 1235574 w 2558851"/>
              <a:gd name="connsiteY16" fmla="*/ 2515677 h 2558851"/>
              <a:gd name="connsiteX17" fmla="*/ 1659726 w 2558851"/>
              <a:gd name="connsiteY17" fmla="*/ 1988597 h 2558851"/>
              <a:gd name="connsiteX18" fmla="*/ 1781360 w 2558851"/>
              <a:gd name="connsiteY18" fmla="*/ 1927079 h 2558851"/>
              <a:gd name="connsiteX19" fmla="*/ 2448121 w 2558851"/>
              <a:gd name="connsiteY19" fmla="*/ 1897577 h 2558851"/>
              <a:gd name="connsiteX20" fmla="*/ 2540212 w 2558851"/>
              <a:gd name="connsiteY20" fmla="*/ 1719288 h 2558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558851" h="2558851">
                <a:moveTo>
                  <a:pt x="2540212" y="1719288"/>
                </a:moveTo>
                <a:lnTo>
                  <a:pt x="2174198" y="1152364"/>
                </a:lnTo>
                <a:cubicBezTo>
                  <a:pt x="2148981" y="1113097"/>
                  <a:pt x="2141359" y="1064929"/>
                  <a:pt x="2153473" y="1019811"/>
                </a:cubicBezTo>
                <a:lnTo>
                  <a:pt x="2326900" y="373528"/>
                </a:lnTo>
                <a:cubicBezTo>
                  <a:pt x="2349974" y="287494"/>
                  <a:pt x="2271233" y="208754"/>
                  <a:pt x="2185200" y="231869"/>
                </a:cubicBezTo>
                <a:lnTo>
                  <a:pt x="1538999" y="405379"/>
                </a:lnTo>
                <a:cubicBezTo>
                  <a:pt x="1493922" y="417493"/>
                  <a:pt x="1445713" y="409870"/>
                  <a:pt x="1406487" y="384653"/>
                </a:cubicBezTo>
                <a:lnTo>
                  <a:pt x="839522" y="18639"/>
                </a:lnTo>
                <a:cubicBezTo>
                  <a:pt x="764490" y="-29775"/>
                  <a:pt x="665188" y="21482"/>
                  <a:pt x="661274" y="110730"/>
                </a:cubicBezTo>
                <a:lnTo>
                  <a:pt x="631772" y="777491"/>
                </a:lnTo>
                <a:cubicBezTo>
                  <a:pt x="629671" y="825040"/>
                  <a:pt x="607297" y="869252"/>
                  <a:pt x="570255" y="899125"/>
                </a:cubicBezTo>
                <a:lnTo>
                  <a:pt x="43174" y="1323278"/>
                </a:lnTo>
                <a:cubicBezTo>
                  <a:pt x="-26707" y="1379521"/>
                  <a:pt x="-8742" y="1490442"/>
                  <a:pt x="75313" y="1521757"/>
                </a:cubicBezTo>
                <a:lnTo>
                  <a:pt x="492091" y="1677095"/>
                </a:lnTo>
                <a:cubicBezTo>
                  <a:pt x="820939" y="1799553"/>
                  <a:pt x="759422" y="1738242"/>
                  <a:pt x="881756" y="2066760"/>
                </a:cubicBezTo>
                <a:lnTo>
                  <a:pt x="1037094" y="2483538"/>
                </a:lnTo>
                <a:cubicBezTo>
                  <a:pt x="1068409" y="2567594"/>
                  <a:pt x="1179330" y="2585559"/>
                  <a:pt x="1235574" y="2515677"/>
                </a:cubicBezTo>
                <a:lnTo>
                  <a:pt x="1659726" y="1988597"/>
                </a:lnTo>
                <a:cubicBezTo>
                  <a:pt x="1689599" y="1951554"/>
                  <a:pt x="1733811" y="1929181"/>
                  <a:pt x="1781360" y="1927079"/>
                </a:cubicBezTo>
                <a:lnTo>
                  <a:pt x="2448121" y="1897577"/>
                </a:lnTo>
                <a:cubicBezTo>
                  <a:pt x="2537369" y="1893622"/>
                  <a:pt x="2588627" y="1794362"/>
                  <a:pt x="2540212" y="1719288"/>
                </a:cubicBezTo>
                <a:close/>
              </a:path>
            </a:pathLst>
          </a:custGeom>
          <a:solidFill>
            <a:srgbClr val="F5F406"/>
          </a:solidFill>
          <a:ln w="3175" cap="flat">
            <a:solidFill>
              <a:schemeClr val="tx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8" name="Rectangle 87">
            <a:extLst>
              <a:ext uri="{FF2B5EF4-FFF2-40B4-BE49-F238E27FC236}">
                <a16:creationId xmlns:a16="http://schemas.microsoft.com/office/drawing/2014/main" id="{CBD18E53-3D81-5549-B9A2-3A1EBA89F5C7}"/>
              </a:ext>
            </a:extLst>
          </p:cNvPr>
          <p:cNvSpPr/>
          <p:nvPr/>
        </p:nvSpPr>
        <p:spPr>
          <a:xfrm>
            <a:off x="11932228" y="767078"/>
            <a:ext cx="259771" cy="2657527"/>
          </a:xfrm>
          <a:prstGeom prst="rect">
            <a:avLst/>
          </a:prstGeom>
          <a:solidFill>
            <a:srgbClr val="F5F406"/>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89" name="Straight Connector 88">
            <a:extLst>
              <a:ext uri="{FF2B5EF4-FFF2-40B4-BE49-F238E27FC236}">
                <a16:creationId xmlns:a16="http://schemas.microsoft.com/office/drawing/2014/main" id="{516E6A36-A7D6-BA49-BDE2-1FDB09EB6FF5}"/>
              </a:ext>
            </a:extLst>
          </p:cNvPr>
          <p:cNvCxnSpPr/>
          <p:nvPr/>
        </p:nvCxnSpPr>
        <p:spPr>
          <a:xfrm>
            <a:off x="11932229" y="1056648"/>
            <a:ext cx="0" cy="580135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0" name="Rectangle: Rounded Corners 35">
            <a:extLst>
              <a:ext uri="{FF2B5EF4-FFF2-40B4-BE49-F238E27FC236}">
                <a16:creationId xmlns:a16="http://schemas.microsoft.com/office/drawing/2014/main" id="{8C515D76-9532-9540-93FB-92249F58B7E9}"/>
              </a:ext>
            </a:extLst>
          </p:cNvPr>
          <p:cNvSpPr/>
          <p:nvPr/>
        </p:nvSpPr>
        <p:spPr>
          <a:xfrm>
            <a:off x="2316436" y="3472365"/>
            <a:ext cx="7516289" cy="638736"/>
          </a:xfrm>
          <a:prstGeom prst="roundRect">
            <a:avLst>
              <a:gd name="adj" fmla="val 50000"/>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1" name="TextBox 90">
            <a:extLst>
              <a:ext uri="{FF2B5EF4-FFF2-40B4-BE49-F238E27FC236}">
                <a16:creationId xmlns:a16="http://schemas.microsoft.com/office/drawing/2014/main" id="{F93B6F79-66AD-A84F-9791-6D13CE29D413}"/>
              </a:ext>
            </a:extLst>
          </p:cNvPr>
          <p:cNvSpPr txBox="1"/>
          <p:nvPr/>
        </p:nvSpPr>
        <p:spPr>
          <a:xfrm>
            <a:off x="3422820" y="2006108"/>
            <a:ext cx="5303520" cy="110799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PH" sz="6600">
                <a:ln>
                  <a:solidFill>
                    <a:prstClr val="black"/>
                  </a:solidFill>
                </a:ln>
                <a:solidFill>
                  <a:srgbClr val="F5F406"/>
                </a:solidFill>
                <a:latin typeface="iCiel Cadena" panose="02000503000000020004" pitchFamily="50" charset="-93"/>
              </a:rPr>
              <a:t>G</a:t>
            </a:r>
            <a:r>
              <a:rPr lang="en-PH" sz="6600">
                <a:ln>
                  <a:solidFill>
                    <a:prstClr val="black"/>
                  </a:solidFill>
                </a:ln>
                <a:solidFill>
                  <a:srgbClr val="58CEFC"/>
                </a:solidFill>
                <a:latin typeface="iCiel Cadena" panose="02000503000000020004" pitchFamily="50" charset="-93"/>
              </a:rPr>
              <a:t>ô</a:t>
            </a:r>
            <a:r>
              <a:rPr kumimoji="0" lang="en-PH" sz="6600" b="0" i="0" u="none" strike="noStrike" kern="1200" cap="none" spc="0" normalizeH="0" baseline="0" noProof="0">
                <a:ln>
                  <a:solidFill>
                    <a:prstClr val="black"/>
                  </a:solidFill>
                </a:ln>
                <a:solidFill>
                  <a:srgbClr val="FD86D8"/>
                </a:solidFill>
                <a:effectLst/>
                <a:uLnTx/>
                <a:uFillTx/>
                <a:latin typeface="iCiel Cadena" panose="02000503000000020004" pitchFamily="50" charset="-93"/>
                <a:ea typeface="+mn-ea"/>
                <a:cs typeface="+mn-cs"/>
              </a:rPr>
              <a:t> </a:t>
            </a:r>
            <a:r>
              <a:rPr lang="en-PH" sz="6600">
                <a:ln>
                  <a:solidFill>
                    <a:prstClr val="black"/>
                  </a:solidFill>
                </a:ln>
                <a:solidFill>
                  <a:srgbClr val="FFF2CC"/>
                </a:solidFill>
                <a:latin typeface="iCiel Cadena" panose="02000503000000020004" pitchFamily="50" charset="-93"/>
              </a:rPr>
              <a:t>g</a:t>
            </a:r>
            <a:r>
              <a:rPr lang="en-PH" sz="6600">
                <a:ln>
                  <a:solidFill>
                    <a:prstClr val="black"/>
                  </a:solidFill>
                </a:ln>
                <a:solidFill>
                  <a:srgbClr val="C48AFF"/>
                </a:solidFill>
                <a:latin typeface="iCiel Cadena" panose="02000503000000020004" pitchFamily="50" charset="-93"/>
              </a:rPr>
              <a:t>ồ</a:t>
            </a:r>
            <a:endParaRPr kumimoji="0" lang="en-PH" sz="4800" b="0" i="0" u="none" strike="noStrike" kern="1200" cap="none" spc="0" normalizeH="0" baseline="0" noProof="0" dirty="0">
              <a:ln>
                <a:solidFill>
                  <a:prstClr val="black"/>
                </a:solidFill>
              </a:ln>
              <a:solidFill>
                <a:srgbClr val="FD86D8"/>
              </a:solidFill>
              <a:effectLst/>
              <a:uLnTx/>
              <a:uFillTx/>
              <a:latin typeface="iCiel Cadena" panose="02000503000000020004" pitchFamily="50" charset="-93"/>
              <a:ea typeface="+mn-ea"/>
              <a:cs typeface="+mn-cs"/>
            </a:endParaRPr>
          </a:p>
        </p:txBody>
      </p:sp>
      <p:sp>
        <p:nvSpPr>
          <p:cNvPr id="92" name="Rectangle: Rounded Corners 39">
            <a:extLst>
              <a:ext uri="{FF2B5EF4-FFF2-40B4-BE49-F238E27FC236}">
                <a16:creationId xmlns:a16="http://schemas.microsoft.com/office/drawing/2014/main" id="{415EE703-FEB5-6A48-AA60-312FE21100E0}"/>
              </a:ext>
            </a:extLst>
          </p:cNvPr>
          <p:cNvSpPr/>
          <p:nvPr/>
        </p:nvSpPr>
        <p:spPr>
          <a:xfrm>
            <a:off x="5352356" y="4604537"/>
            <a:ext cx="1487288" cy="394755"/>
          </a:xfrm>
          <a:prstGeom prst="roundRect">
            <a:avLst>
              <a:gd name="adj" fmla="val 24360"/>
            </a:avLst>
          </a:prstGeom>
          <a:solidFill>
            <a:srgbClr val="A1E3FD"/>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PH" sz="1800" b="0" i="0" u="none" strike="noStrike" kern="1200" cap="none" spc="0" normalizeH="0" baseline="0" noProof="0">
                <a:ln>
                  <a:noFill/>
                </a:ln>
                <a:solidFill>
                  <a:prstClr val="black"/>
                </a:solidFill>
                <a:effectLst/>
                <a:uLnTx/>
                <a:uFillTx/>
                <a:latin typeface="Gilroy Light" panose="00000400000000000000" pitchFamily="50" charset="0"/>
                <a:ea typeface="+mn-ea"/>
                <a:cs typeface="+mn-cs"/>
              </a:rPr>
              <a:t>Thuyết</a:t>
            </a:r>
            <a:r>
              <a:rPr kumimoji="0" lang="en-PH" sz="1800" b="0" i="0" u="none" strike="noStrike" kern="1200" cap="none" spc="0" normalizeH="0" noProof="0">
                <a:ln>
                  <a:noFill/>
                </a:ln>
                <a:solidFill>
                  <a:prstClr val="black"/>
                </a:solidFill>
                <a:effectLst/>
                <a:uLnTx/>
                <a:uFillTx/>
                <a:latin typeface="Gilroy Light" panose="00000400000000000000" pitchFamily="50" charset="0"/>
                <a:ea typeface="+mn-ea"/>
                <a:cs typeface="+mn-cs"/>
              </a:rPr>
              <a:t> trình</a:t>
            </a:r>
            <a:endParaRPr kumimoji="0" lang="en-PH" sz="1800" b="0" i="0" u="none" strike="noStrike" kern="1200" cap="none" spc="0" normalizeH="0" baseline="0" noProof="0" dirty="0">
              <a:ln>
                <a:noFill/>
              </a:ln>
              <a:solidFill>
                <a:prstClr val="black"/>
              </a:solidFill>
              <a:effectLst/>
              <a:uLnTx/>
              <a:uFillTx/>
              <a:latin typeface="Gilroy Light" panose="00000400000000000000" pitchFamily="50" charset="0"/>
              <a:ea typeface="+mn-ea"/>
              <a:cs typeface="+mn-cs"/>
            </a:endParaRPr>
          </a:p>
        </p:txBody>
      </p:sp>
      <p:sp>
        <p:nvSpPr>
          <p:cNvPr id="93" name="TextBox 92">
            <a:extLst>
              <a:ext uri="{FF2B5EF4-FFF2-40B4-BE49-F238E27FC236}">
                <a16:creationId xmlns:a16="http://schemas.microsoft.com/office/drawing/2014/main" id="{1D383C58-4DD0-D946-9C21-BD296ED95C05}"/>
              </a:ext>
            </a:extLst>
          </p:cNvPr>
          <p:cNvSpPr txBox="1"/>
          <p:nvPr/>
        </p:nvSpPr>
        <p:spPr>
          <a:xfrm>
            <a:off x="3210989" y="3499345"/>
            <a:ext cx="6507303" cy="49244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PH" sz="2600">
                <a:solidFill>
                  <a:prstClr val="black"/>
                </a:solidFill>
                <a:latin typeface="iCiel Cadena" panose="02000503000000020004" pitchFamily="50" charset="-93"/>
              </a:rPr>
              <a:t>Chúng tôi sẽ tô màu cho ảnh như thế nào </a:t>
            </a:r>
            <a:endParaRPr kumimoji="0" lang="en-PH" sz="2600" b="0" i="0" u="none" strike="noStrike" kern="1200" cap="none" spc="0" normalizeH="0" baseline="0" noProof="0" dirty="0">
              <a:ln>
                <a:noFill/>
              </a:ln>
              <a:solidFill>
                <a:prstClr val="black"/>
              </a:solidFill>
              <a:effectLst/>
              <a:uLnTx/>
              <a:uFillTx/>
              <a:latin typeface="iCiel Cadena" panose="02000503000000020004" pitchFamily="50" charset="-93"/>
            </a:endParaRPr>
          </a:p>
        </p:txBody>
      </p:sp>
      <p:sp>
        <p:nvSpPr>
          <p:cNvPr id="94" name="Rectangle 93">
            <a:extLst>
              <a:ext uri="{FF2B5EF4-FFF2-40B4-BE49-F238E27FC236}">
                <a16:creationId xmlns:a16="http://schemas.microsoft.com/office/drawing/2014/main" id="{1CD5400C-1084-E341-A2F3-8D7D8FA72A5F}"/>
              </a:ext>
            </a:extLst>
          </p:cNvPr>
          <p:cNvSpPr/>
          <p:nvPr/>
        </p:nvSpPr>
        <p:spPr>
          <a:xfrm>
            <a:off x="3210991" y="3579115"/>
            <a:ext cx="18000" cy="432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5" name="Graphic 60">
            <a:extLst>
              <a:ext uri="{FF2B5EF4-FFF2-40B4-BE49-F238E27FC236}">
                <a16:creationId xmlns:a16="http://schemas.microsoft.com/office/drawing/2014/main" id="{09C94664-A178-4544-BBC6-32666F4F6495}"/>
              </a:ext>
            </a:extLst>
          </p:cNvPr>
          <p:cNvSpPr/>
          <p:nvPr/>
        </p:nvSpPr>
        <p:spPr>
          <a:xfrm>
            <a:off x="2612592" y="3595424"/>
            <a:ext cx="359151" cy="359146"/>
          </a:xfrm>
          <a:custGeom>
            <a:avLst/>
            <a:gdLst>
              <a:gd name="connsiteX0" fmla="*/ 228682 w 231510"/>
              <a:gd name="connsiteY0" fmla="*/ 215042 h 231507"/>
              <a:gd name="connsiteX1" fmla="*/ 162846 w 231510"/>
              <a:gd name="connsiteY1" fmla="*/ 149207 h 231507"/>
              <a:gd name="connsiteX2" fmla="*/ 183277 w 231510"/>
              <a:gd name="connsiteY2" fmla="*/ 91639 h 231507"/>
              <a:gd name="connsiteX3" fmla="*/ 91638 w 231510"/>
              <a:gd name="connsiteY3" fmla="*/ 0 h 231507"/>
              <a:gd name="connsiteX4" fmla="*/ 0 w 231510"/>
              <a:gd name="connsiteY4" fmla="*/ 91638 h 231507"/>
              <a:gd name="connsiteX5" fmla="*/ 91639 w 231510"/>
              <a:gd name="connsiteY5" fmla="*/ 183277 h 231507"/>
              <a:gd name="connsiteX6" fmla="*/ 149207 w 231510"/>
              <a:gd name="connsiteY6" fmla="*/ 162846 h 231507"/>
              <a:gd name="connsiteX7" fmla="*/ 215042 w 231510"/>
              <a:gd name="connsiteY7" fmla="*/ 228682 h 231507"/>
              <a:gd name="connsiteX8" fmla="*/ 221862 w 231510"/>
              <a:gd name="connsiteY8" fmla="*/ 231508 h 231507"/>
              <a:gd name="connsiteX9" fmla="*/ 228682 w 231510"/>
              <a:gd name="connsiteY9" fmla="*/ 228682 h 231507"/>
              <a:gd name="connsiteX10" fmla="*/ 228682 w 231510"/>
              <a:gd name="connsiteY10" fmla="*/ 215042 h 231507"/>
              <a:gd name="connsiteX11" fmla="*/ 91639 w 231510"/>
              <a:gd name="connsiteY11" fmla="*/ 163985 h 231507"/>
              <a:gd name="connsiteX12" fmla="*/ 19292 w 231510"/>
              <a:gd name="connsiteY12" fmla="*/ 91638 h 231507"/>
              <a:gd name="connsiteX13" fmla="*/ 91639 w 231510"/>
              <a:gd name="connsiteY13" fmla="*/ 19292 h 231507"/>
              <a:gd name="connsiteX14" fmla="*/ 163985 w 231510"/>
              <a:gd name="connsiteY14" fmla="*/ 91638 h 231507"/>
              <a:gd name="connsiteX15" fmla="*/ 91639 w 231510"/>
              <a:gd name="connsiteY15" fmla="*/ 163985 h 231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31510" h="231507">
                <a:moveTo>
                  <a:pt x="228682" y="215042"/>
                </a:moveTo>
                <a:lnTo>
                  <a:pt x="162846" y="149207"/>
                </a:lnTo>
                <a:cubicBezTo>
                  <a:pt x="175599" y="133455"/>
                  <a:pt x="183277" y="113439"/>
                  <a:pt x="183277" y="91639"/>
                </a:cubicBezTo>
                <a:cubicBezTo>
                  <a:pt x="183277" y="41112"/>
                  <a:pt x="142165" y="0"/>
                  <a:pt x="91638" y="0"/>
                </a:cubicBezTo>
                <a:cubicBezTo>
                  <a:pt x="41112" y="0"/>
                  <a:pt x="0" y="41112"/>
                  <a:pt x="0" y="91638"/>
                </a:cubicBezTo>
                <a:cubicBezTo>
                  <a:pt x="0" y="142165"/>
                  <a:pt x="41112" y="183277"/>
                  <a:pt x="91639" y="183277"/>
                </a:cubicBezTo>
                <a:cubicBezTo>
                  <a:pt x="113439" y="183277"/>
                  <a:pt x="133455" y="175599"/>
                  <a:pt x="149207" y="162846"/>
                </a:cubicBezTo>
                <a:lnTo>
                  <a:pt x="215042" y="228682"/>
                </a:lnTo>
                <a:cubicBezTo>
                  <a:pt x="216923" y="230563"/>
                  <a:pt x="219392" y="231508"/>
                  <a:pt x="221862" y="231508"/>
                </a:cubicBezTo>
                <a:cubicBezTo>
                  <a:pt x="224332" y="231508"/>
                  <a:pt x="226801" y="230563"/>
                  <a:pt x="228682" y="228682"/>
                </a:cubicBezTo>
                <a:cubicBezTo>
                  <a:pt x="232453" y="224910"/>
                  <a:pt x="232453" y="218814"/>
                  <a:pt x="228682" y="215042"/>
                </a:cubicBezTo>
                <a:close/>
                <a:moveTo>
                  <a:pt x="91639" y="163985"/>
                </a:moveTo>
                <a:cubicBezTo>
                  <a:pt x="51742" y="163985"/>
                  <a:pt x="19292" y="131535"/>
                  <a:pt x="19292" y="91638"/>
                </a:cubicBezTo>
                <a:cubicBezTo>
                  <a:pt x="19292" y="51742"/>
                  <a:pt x="51742" y="19292"/>
                  <a:pt x="91639" y="19292"/>
                </a:cubicBezTo>
                <a:cubicBezTo>
                  <a:pt x="131535" y="19292"/>
                  <a:pt x="163985" y="51742"/>
                  <a:pt x="163985" y="91638"/>
                </a:cubicBezTo>
                <a:cubicBezTo>
                  <a:pt x="163985" y="131535"/>
                  <a:pt x="131535" y="163985"/>
                  <a:pt x="91639" y="163985"/>
                </a:cubicBezTo>
                <a:close/>
              </a:path>
            </a:pathLst>
          </a:custGeom>
          <a:solidFill>
            <a:srgbClr val="FD86D8"/>
          </a:solidFill>
          <a:ln w="6350" cap="flat">
            <a:solidFill>
              <a:schemeClr val="tx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6" name="Graphic 95">
            <a:extLst>
              <a:ext uri="{FF2B5EF4-FFF2-40B4-BE49-F238E27FC236}">
                <a16:creationId xmlns:a16="http://schemas.microsoft.com/office/drawing/2014/main" id="{1EC08812-F17A-034F-B515-89296DC38DDA}"/>
              </a:ext>
            </a:extLst>
          </p:cNvPr>
          <p:cNvSpPr/>
          <p:nvPr/>
        </p:nvSpPr>
        <p:spPr>
          <a:xfrm rot="21166646">
            <a:off x="12416180" y="7172432"/>
            <a:ext cx="198195" cy="316272"/>
          </a:xfrm>
          <a:custGeom>
            <a:avLst/>
            <a:gdLst>
              <a:gd name="connsiteX0" fmla="*/ 149204 w 151384"/>
              <a:gd name="connsiteY0" fmla="*/ 137987 h 241573"/>
              <a:gd name="connsiteX1" fmla="*/ 12535 w 151384"/>
              <a:gd name="connsiteY1" fmla="*/ 1632 h 241573"/>
              <a:gd name="connsiteX2" fmla="*/ 0 w 151384"/>
              <a:gd name="connsiteY2" fmla="*/ 7385 h 241573"/>
              <a:gd name="connsiteX3" fmla="*/ 0 w 151384"/>
              <a:gd name="connsiteY3" fmla="*/ 193729 h 241573"/>
              <a:gd name="connsiteX4" fmla="*/ 7569 w 151384"/>
              <a:gd name="connsiteY4" fmla="*/ 201284 h 241573"/>
              <a:gd name="connsiteX5" fmla="*/ 12505 w 151384"/>
              <a:gd name="connsiteY5" fmla="*/ 199439 h 241573"/>
              <a:gd name="connsiteX6" fmla="*/ 50370 w 151384"/>
              <a:gd name="connsiteY6" fmla="*/ 166512 h 241573"/>
              <a:gd name="connsiteX7" fmla="*/ 81253 w 151384"/>
              <a:gd name="connsiteY7" fmla="*/ 238521 h 241573"/>
              <a:gd name="connsiteX8" fmla="*/ 84008 w 151384"/>
              <a:gd name="connsiteY8" fmla="*/ 241221 h 241573"/>
              <a:gd name="connsiteX9" fmla="*/ 85886 w 151384"/>
              <a:gd name="connsiteY9" fmla="*/ 241574 h 241573"/>
              <a:gd name="connsiteX10" fmla="*/ 87874 w 151384"/>
              <a:gd name="connsiteY10" fmla="*/ 241160 h 241573"/>
              <a:gd name="connsiteX11" fmla="*/ 120371 w 151384"/>
              <a:gd name="connsiteY11" fmla="*/ 227259 h 241573"/>
              <a:gd name="connsiteX12" fmla="*/ 123026 w 151384"/>
              <a:gd name="connsiteY12" fmla="*/ 220653 h 241573"/>
              <a:gd name="connsiteX13" fmla="*/ 93132 w 151384"/>
              <a:gd name="connsiteY13" fmla="*/ 150920 h 241573"/>
              <a:gd name="connsiteX14" fmla="*/ 143816 w 151384"/>
              <a:gd name="connsiteY14" fmla="*/ 150920 h 241573"/>
              <a:gd name="connsiteX15" fmla="*/ 151385 w 151384"/>
              <a:gd name="connsiteY15" fmla="*/ 143366 h 241573"/>
              <a:gd name="connsiteX16" fmla="*/ 149204 w 151384"/>
              <a:gd name="connsiteY16" fmla="*/ 137987 h 241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384" h="241573">
                <a:moveTo>
                  <a:pt x="149204" y="137987"/>
                </a:moveTo>
                <a:lnTo>
                  <a:pt x="12535" y="1632"/>
                </a:lnTo>
                <a:cubicBezTo>
                  <a:pt x="7529" y="-2335"/>
                  <a:pt x="0" y="1452"/>
                  <a:pt x="0" y="7385"/>
                </a:cubicBezTo>
                <a:lnTo>
                  <a:pt x="0" y="193729"/>
                </a:lnTo>
                <a:cubicBezTo>
                  <a:pt x="0" y="197899"/>
                  <a:pt x="3391" y="201284"/>
                  <a:pt x="7569" y="201284"/>
                </a:cubicBezTo>
                <a:cubicBezTo>
                  <a:pt x="9537" y="201284"/>
                  <a:pt x="11424" y="200527"/>
                  <a:pt x="12505" y="199439"/>
                </a:cubicBezTo>
                <a:lnTo>
                  <a:pt x="50370" y="166512"/>
                </a:lnTo>
                <a:lnTo>
                  <a:pt x="81253" y="238521"/>
                </a:lnTo>
                <a:cubicBezTo>
                  <a:pt x="81778" y="239749"/>
                  <a:pt x="82766" y="240718"/>
                  <a:pt x="84008" y="241221"/>
                </a:cubicBezTo>
                <a:cubicBezTo>
                  <a:pt x="84615" y="241452"/>
                  <a:pt x="85250" y="241574"/>
                  <a:pt x="85886" y="241574"/>
                </a:cubicBezTo>
                <a:cubicBezTo>
                  <a:pt x="86562" y="241574"/>
                  <a:pt x="87239" y="241432"/>
                  <a:pt x="87874" y="241160"/>
                </a:cubicBezTo>
                <a:lnTo>
                  <a:pt x="120371" y="227259"/>
                </a:lnTo>
                <a:cubicBezTo>
                  <a:pt x="122934" y="226173"/>
                  <a:pt x="124126" y="223211"/>
                  <a:pt x="123026" y="220653"/>
                </a:cubicBezTo>
                <a:lnTo>
                  <a:pt x="93132" y="150920"/>
                </a:lnTo>
                <a:lnTo>
                  <a:pt x="143816" y="150920"/>
                </a:lnTo>
                <a:cubicBezTo>
                  <a:pt x="147994" y="150920"/>
                  <a:pt x="151385" y="147536"/>
                  <a:pt x="151385" y="143366"/>
                </a:cubicBezTo>
                <a:cubicBezTo>
                  <a:pt x="151385" y="142146"/>
                  <a:pt x="151073" y="140313"/>
                  <a:pt x="149204" y="137987"/>
                </a:cubicBezTo>
                <a:close/>
              </a:path>
            </a:pathLst>
          </a:custGeom>
          <a:solidFill>
            <a:srgbClr val="FE8ADA"/>
          </a:solidFill>
          <a:ln w="6350" cap="flat">
            <a:solidFill>
              <a:schemeClr val="tx1"/>
            </a:solidFill>
            <a:prstDash val="solid"/>
            <a:miter/>
          </a:ln>
        </p:spPr>
        <p:txBody>
          <a:bodyPr rot="0" spcFirstLastPara="0" vertOverflow="overflow" horzOverflow="overflow" vert="horz" wrap="square" lIns="85732" tIns="42866" rIns="85732" bIns="42866"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PH" sz="3302"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65451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4"/>
                                        </p:tgtEl>
                                        <p:attrNameLst>
                                          <p:attrName>style.visibility</p:attrName>
                                        </p:attrNameLst>
                                      </p:cBhvr>
                                      <p:to>
                                        <p:strVal val="visible"/>
                                      </p:to>
                                    </p:set>
                                  </p:childTnLst>
                                </p:cTn>
                              </p:par>
                              <p:par>
                                <p:cTn id="7" presetID="1" presetClass="exit" presetSubtype="0" fill="hold" grpId="1" nodeType="withEffect">
                                  <p:stCondLst>
                                    <p:cond delay="200"/>
                                  </p:stCondLst>
                                  <p:childTnLst>
                                    <p:set>
                                      <p:cBhvr>
                                        <p:cTn id="8" dur="1" fill="hold">
                                          <p:stCondLst>
                                            <p:cond delay="0"/>
                                          </p:stCondLst>
                                        </p:cTn>
                                        <p:tgtEl>
                                          <p:spTgt spid="94"/>
                                        </p:tgtEl>
                                        <p:attrNameLst>
                                          <p:attrName>style.visibility</p:attrName>
                                        </p:attrNameLst>
                                      </p:cBhvr>
                                      <p:to>
                                        <p:strVal val="hidden"/>
                                      </p:to>
                                    </p:set>
                                  </p:childTnLst>
                                </p:cTn>
                              </p:par>
                              <p:par>
                                <p:cTn id="9" presetID="1" presetClass="entr" presetSubtype="0" fill="hold" grpId="2" nodeType="withEffect">
                                  <p:stCondLst>
                                    <p:cond delay="600"/>
                                  </p:stCondLst>
                                  <p:childTnLst>
                                    <p:set>
                                      <p:cBhvr>
                                        <p:cTn id="10" dur="1" fill="hold">
                                          <p:stCondLst>
                                            <p:cond delay="0"/>
                                          </p:stCondLst>
                                        </p:cTn>
                                        <p:tgtEl>
                                          <p:spTgt spid="94"/>
                                        </p:tgtEl>
                                        <p:attrNameLst>
                                          <p:attrName>style.visibility</p:attrName>
                                        </p:attrNameLst>
                                      </p:cBhvr>
                                      <p:to>
                                        <p:strVal val="visible"/>
                                      </p:to>
                                    </p:set>
                                  </p:childTnLst>
                                </p:cTn>
                              </p:par>
                              <p:par>
                                <p:cTn id="11" presetID="1" presetClass="exit" presetSubtype="0" fill="hold" grpId="3" nodeType="withEffect">
                                  <p:stCondLst>
                                    <p:cond delay="1000"/>
                                  </p:stCondLst>
                                  <p:childTnLst>
                                    <p:set>
                                      <p:cBhvr>
                                        <p:cTn id="12" dur="1" fill="hold">
                                          <p:stCondLst>
                                            <p:cond delay="0"/>
                                          </p:stCondLst>
                                        </p:cTn>
                                        <p:tgtEl>
                                          <p:spTgt spid="94"/>
                                        </p:tgtEl>
                                        <p:attrNameLst>
                                          <p:attrName>style.visibility</p:attrName>
                                        </p:attrNameLst>
                                      </p:cBhvr>
                                      <p:to>
                                        <p:strVal val="hidden"/>
                                      </p:to>
                                    </p:set>
                                  </p:childTnLst>
                                </p:cTn>
                              </p:par>
                              <p:par>
                                <p:cTn id="13" presetID="1" presetClass="entr" presetSubtype="0" fill="hold" grpId="4" nodeType="withEffect">
                                  <p:stCondLst>
                                    <p:cond delay="1300"/>
                                  </p:stCondLst>
                                  <p:childTnLst>
                                    <p:set>
                                      <p:cBhvr>
                                        <p:cTn id="14" dur="1" fill="hold">
                                          <p:stCondLst>
                                            <p:cond delay="0"/>
                                          </p:stCondLst>
                                        </p:cTn>
                                        <p:tgtEl>
                                          <p:spTgt spid="94"/>
                                        </p:tgtEl>
                                        <p:attrNameLst>
                                          <p:attrName>style.visibility</p:attrName>
                                        </p:attrNameLst>
                                      </p:cBhvr>
                                      <p:to>
                                        <p:strVal val="visible"/>
                                      </p:to>
                                    </p:set>
                                  </p:childTnLst>
                                </p:cTn>
                              </p:par>
                              <p:par>
                                <p:cTn id="15" presetID="1" presetClass="entr" presetSubtype="0" fill="hold" grpId="0" nodeType="withEffect">
                                  <p:stCondLst>
                                    <p:cond delay="1600"/>
                                  </p:stCondLst>
                                  <p:iterate type="lt">
                                    <p:tmAbs val="80"/>
                                  </p:iterate>
                                  <p:childTnLst>
                                    <p:set>
                                      <p:cBhvr>
                                        <p:cTn id="16" dur="1" fill="hold">
                                          <p:stCondLst>
                                            <p:cond delay="0"/>
                                          </p:stCondLst>
                                        </p:cTn>
                                        <p:tgtEl>
                                          <p:spTgt spid="93"/>
                                        </p:tgtEl>
                                        <p:attrNameLst>
                                          <p:attrName>style.visibility</p:attrName>
                                        </p:attrNameLst>
                                      </p:cBhvr>
                                      <p:to>
                                        <p:strVal val="visible"/>
                                      </p:to>
                                    </p:set>
                                  </p:childTnLst>
                                </p:cTn>
                              </p:par>
                              <p:par>
                                <p:cTn id="17" presetID="42" presetClass="path" presetSubtype="0" accel="50000" decel="50000" fill="hold" grpId="0" nodeType="withEffect">
                                  <p:stCondLst>
                                    <p:cond delay="3000"/>
                                  </p:stCondLst>
                                  <p:childTnLst>
                                    <p:animMotion origin="layout" path="M -2.29167E-6 0 L -0.47435 -0.33981 " pathEditMode="relative" rAng="0" ptsTypes="AA">
                                      <p:cBhvr>
                                        <p:cTn id="18" dur="1500" fill="hold"/>
                                        <p:tgtEl>
                                          <p:spTgt spid="96"/>
                                        </p:tgtEl>
                                        <p:attrNameLst>
                                          <p:attrName>ppt_x</p:attrName>
                                          <p:attrName>ppt_y</p:attrName>
                                        </p:attrNameLst>
                                      </p:cBhvr>
                                      <p:rCtr x="-23724" y="-16991"/>
                                    </p:animMotion>
                                  </p:childTnLst>
                                </p:cTn>
                              </p:par>
                              <p:par>
                                <p:cTn id="19" presetID="26" presetClass="emph" presetSubtype="0" fill="hold" grpId="0" nodeType="withEffect">
                                  <p:stCondLst>
                                    <p:cond delay="4500"/>
                                  </p:stCondLst>
                                  <p:childTnLst>
                                    <p:animEffect transition="out" filter="fade">
                                      <p:cBhvr>
                                        <p:cTn id="20" dur="500" tmFilter="0, 0; .2, .5; .8, .5; 1, 0"/>
                                        <p:tgtEl>
                                          <p:spTgt spid="92"/>
                                        </p:tgtEl>
                                      </p:cBhvr>
                                    </p:animEffect>
                                    <p:animScale>
                                      <p:cBhvr>
                                        <p:cTn id="21" dur="250" autoRev="1" fill="hold"/>
                                        <p:tgtEl>
                                          <p:spTgt spid="92"/>
                                        </p:tgtEl>
                                      </p:cBhvr>
                                      <p:by x="105000" y="105000"/>
                                    </p:animScale>
                                  </p:childTnLst>
                                </p:cTn>
                              </p:par>
                              <p:par>
                                <p:cTn id="22" presetID="42" presetClass="path" presetSubtype="0" fill="hold" grpId="5" nodeType="withEffect">
                                  <p:stCondLst>
                                    <p:cond delay="1600"/>
                                  </p:stCondLst>
                                  <p:childTnLst>
                                    <p:animMotion origin="layout" path="M -2.5E-6 -2.22222E-6 L 0.28047 -0.00023 " pathEditMode="relative" rAng="0" ptsTypes="AA">
                                      <p:cBhvr>
                                        <p:cTn id="23" dur="1000" fill="hold"/>
                                        <p:tgtEl>
                                          <p:spTgt spid="94"/>
                                        </p:tgtEl>
                                        <p:attrNameLst>
                                          <p:attrName>ppt_x</p:attrName>
                                          <p:attrName>ppt_y</p:attrName>
                                        </p:attrNameLst>
                                      </p:cBhvr>
                                      <p:rCtr x="14023" y="-23"/>
                                    </p:animMotion>
                                  </p:childTnLst>
                                </p:cTn>
                              </p:par>
                              <p:par>
                                <p:cTn id="24" presetID="1" presetClass="exit" presetSubtype="0" fill="hold" grpId="6" nodeType="withEffect">
                                  <p:stCondLst>
                                    <p:cond delay="2700"/>
                                  </p:stCondLst>
                                  <p:childTnLst>
                                    <p:set>
                                      <p:cBhvr>
                                        <p:cTn id="25" dur="1" fill="hold">
                                          <p:stCondLst>
                                            <p:cond delay="0"/>
                                          </p:stCondLst>
                                        </p:cTn>
                                        <p:tgtEl>
                                          <p:spTgt spid="94"/>
                                        </p:tgtEl>
                                        <p:attrNameLst>
                                          <p:attrName>style.visibility</p:attrName>
                                        </p:attrNameLst>
                                      </p:cBhvr>
                                      <p:to>
                                        <p:strVal val="hidden"/>
                                      </p:to>
                                    </p:set>
                                  </p:childTnLst>
                                </p:cTn>
                              </p:par>
                              <p:par>
                                <p:cTn id="26" presetID="1" presetClass="entr" presetSubtype="0" fill="hold" grpId="7" nodeType="withEffect">
                                  <p:stCondLst>
                                    <p:cond delay="3000"/>
                                  </p:stCondLst>
                                  <p:childTnLst>
                                    <p:set>
                                      <p:cBhvr>
                                        <p:cTn id="27" dur="1" fill="hold">
                                          <p:stCondLst>
                                            <p:cond delay="0"/>
                                          </p:stCondLst>
                                        </p:cTn>
                                        <p:tgtEl>
                                          <p:spTgt spid="94"/>
                                        </p:tgtEl>
                                        <p:attrNameLst>
                                          <p:attrName>style.visibility</p:attrName>
                                        </p:attrNameLst>
                                      </p:cBhvr>
                                      <p:to>
                                        <p:strVal val="visible"/>
                                      </p:to>
                                    </p:set>
                                  </p:childTnLst>
                                </p:cTn>
                              </p:par>
                              <p:par>
                                <p:cTn id="28" presetID="1" presetClass="exit" presetSubtype="0" fill="hold" grpId="8" nodeType="withEffect">
                                  <p:stCondLst>
                                    <p:cond delay="3500"/>
                                  </p:stCondLst>
                                  <p:childTnLst>
                                    <p:set>
                                      <p:cBhvr>
                                        <p:cTn id="29" dur="1" fill="hold">
                                          <p:stCondLst>
                                            <p:cond delay="0"/>
                                          </p:stCondLst>
                                        </p:cTn>
                                        <p:tgtEl>
                                          <p:spTgt spid="9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 grpId="0" animBg="1"/>
      <p:bldP spid="93" grpId="0"/>
      <p:bldP spid="94" grpId="0" animBg="1"/>
      <p:bldP spid="94" grpId="1" animBg="1"/>
      <p:bldP spid="94" grpId="2" animBg="1"/>
      <p:bldP spid="94" grpId="3" animBg="1"/>
      <p:bldP spid="94" grpId="4" animBg="1"/>
      <p:bldP spid="94" grpId="5" animBg="1"/>
      <p:bldP spid="94" grpId="6" animBg="1"/>
      <p:bldP spid="94" grpId="7" animBg="1"/>
      <p:bldP spid="94" grpId="8" animBg="1"/>
      <p:bldP spid="9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67B868A8-7529-984C-B03D-66805F32EEAE}"/>
              </a:ext>
            </a:extLst>
          </p:cNvPr>
          <p:cNvSpPr/>
          <p:nvPr/>
        </p:nvSpPr>
        <p:spPr>
          <a:xfrm>
            <a:off x="-2509" y="0"/>
            <a:ext cx="12192000" cy="6858000"/>
          </a:xfrm>
          <a:prstGeom prst="rect">
            <a:avLst/>
          </a:prstGeom>
          <a:solidFill>
            <a:srgbClr val="E9D7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36" name="Picture 35" descr="Logo&#10;&#10;Description automatically generated">
            <a:extLst>
              <a:ext uri="{FF2B5EF4-FFF2-40B4-BE49-F238E27FC236}">
                <a16:creationId xmlns:a16="http://schemas.microsoft.com/office/drawing/2014/main" id="{0DF50325-7847-F24F-8276-FFD6B360D6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92942" y="164354"/>
            <a:ext cx="696171" cy="696171"/>
          </a:xfrm>
          <a:prstGeom prst="rect">
            <a:avLst/>
          </a:prstGeom>
        </p:spPr>
      </p:pic>
      <p:pic>
        <p:nvPicPr>
          <p:cNvPr id="37" name="Picture 2">
            <a:extLst>
              <a:ext uri="{FF2B5EF4-FFF2-40B4-BE49-F238E27FC236}">
                <a16:creationId xmlns:a16="http://schemas.microsoft.com/office/drawing/2014/main" id="{892D479C-E24A-9148-B266-ED891612C9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29" y="78310"/>
            <a:ext cx="1792942" cy="782215"/>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37">
            <a:extLst>
              <a:ext uri="{FF2B5EF4-FFF2-40B4-BE49-F238E27FC236}">
                <a16:creationId xmlns:a16="http://schemas.microsoft.com/office/drawing/2014/main" id="{835AB5A1-A7C4-B443-872F-6B11AF113023}"/>
              </a:ext>
            </a:extLst>
          </p:cNvPr>
          <p:cNvPicPr>
            <a:picLocks noChangeAspect="1"/>
          </p:cNvPicPr>
          <p:nvPr/>
        </p:nvPicPr>
        <p:blipFill>
          <a:blip r:embed="rId4"/>
          <a:stretch>
            <a:fillRect/>
          </a:stretch>
        </p:blipFill>
        <p:spPr>
          <a:xfrm>
            <a:off x="249621" y="7851675"/>
            <a:ext cx="11687739" cy="4479230"/>
          </a:xfrm>
          <a:prstGeom prst="rect">
            <a:avLst/>
          </a:prstGeom>
        </p:spPr>
      </p:pic>
      <p:pic>
        <p:nvPicPr>
          <p:cNvPr id="40" name="Picture 39">
            <a:extLst>
              <a:ext uri="{FF2B5EF4-FFF2-40B4-BE49-F238E27FC236}">
                <a16:creationId xmlns:a16="http://schemas.microsoft.com/office/drawing/2014/main" id="{EAD881CD-E0CD-FA4E-B56C-52E2A53A3502}"/>
              </a:ext>
            </a:extLst>
          </p:cNvPr>
          <p:cNvPicPr>
            <a:picLocks noChangeAspect="1"/>
          </p:cNvPicPr>
          <p:nvPr/>
        </p:nvPicPr>
        <p:blipFill>
          <a:blip r:embed="rId5"/>
          <a:stretch>
            <a:fillRect/>
          </a:stretch>
        </p:blipFill>
        <p:spPr>
          <a:xfrm>
            <a:off x="914400" y="3429000"/>
            <a:ext cx="1879600" cy="1854200"/>
          </a:xfrm>
          <a:prstGeom prst="rect">
            <a:avLst/>
          </a:prstGeom>
        </p:spPr>
      </p:pic>
      <p:sp>
        <p:nvSpPr>
          <p:cNvPr id="42" name="Rounded Rectangle 41">
            <a:extLst>
              <a:ext uri="{FF2B5EF4-FFF2-40B4-BE49-F238E27FC236}">
                <a16:creationId xmlns:a16="http://schemas.microsoft.com/office/drawing/2014/main" id="{EDD41F73-9B88-5746-99E8-E9BC03953497}"/>
              </a:ext>
            </a:extLst>
          </p:cNvPr>
          <p:cNvSpPr/>
          <p:nvPr/>
        </p:nvSpPr>
        <p:spPr>
          <a:xfrm>
            <a:off x="1034142" y="2318869"/>
            <a:ext cx="1640115" cy="64097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00">
                <a:latin typeface="#9Slide03 AmpleSoft" panose="02000000000000000000" pitchFamily="2" charset="77"/>
              </a:rPr>
              <a:t>"success" </a:t>
            </a:r>
          </a:p>
        </p:txBody>
      </p:sp>
      <p:cxnSp>
        <p:nvCxnSpPr>
          <p:cNvPr id="45" name="Straight Arrow Connector 44">
            <a:extLst>
              <a:ext uri="{FF2B5EF4-FFF2-40B4-BE49-F238E27FC236}">
                <a16:creationId xmlns:a16="http://schemas.microsoft.com/office/drawing/2014/main" id="{524AEE0B-9DCF-DD47-BACF-0C895C0C8757}"/>
              </a:ext>
            </a:extLst>
          </p:cNvPr>
          <p:cNvCxnSpPr/>
          <p:nvPr/>
        </p:nvCxnSpPr>
        <p:spPr>
          <a:xfrm>
            <a:off x="2794000" y="2639357"/>
            <a:ext cx="1324283" cy="0"/>
          </a:xfrm>
          <a:prstGeom prst="straightConnector1">
            <a:avLst/>
          </a:prstGeom>
          <a:ln w="635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pic>
        <p:nvPicPr>
          <p:cNvPr id="46" name="Picture 45">
            <a:extLst>
              <a:ext uri="{FF2B5EF4-FFF2-40B4-BE49-F238E27FC236}">
                <a16:creationId xmlns:a16="http://schemas.microsoft.com/office/drawing/2014/main" id="{4D7C6A73-406D-704C-8533-ED2E4BB88E74}"/>
              </a:ext>
            </a:extLst>
          </p:cNvPr>
          <p:cNvPicPr>
            <a:picLocks noChangeAspect="1"/>
          </p:cNvPicPr>
          <p:nvPr/>
        </p:nvPicPr>
        <p:blipFill>
          <a:blip r:embed="rId6"/>
          <a:stretch>
            <a:fillRect/>
          </a:stretch>
        </p:blipFill>
        <p:spPr>
          <a:xfrm>
            <a:off x="4454503" y="1814286"/>
            <a:ext cx="4074387" cy="3976914"/>
          </a:xfrm>
          <a:prstGeom prst="rect">
            <a:avLst/>
          </a:prstGeom>
        </p:spPr>
      </p:pic>
      <p:sp>
        <p:nvSpPr>
          <p:cNvPr id="48" name="Left Brace 47">
            <a:extLst>
              <a:ext uri="{FF2B5EF4-FFF2-40B4-BE49-F238E27FC236}">
                <a16:creationId xmlns:a16="http://schemas.microsoft.com/office/drawing/2014/main" id="{3DF87532-75F8-2E42-8933-7A9C08F76471}"/>
              </a:ext>
            </a:extLst>
          </p:cNvPr>
          <p:cNvSpPr/>
          <p:nvPr/>
        </p:nvSpPr>
        <p:spPr>
          <a:xfrm>
            <a:off x="4078372" y="1817915"/>
            <a:ext cx="294060" cy="3976914"/>
          </a:xfrm>
          <a:prstGeom prst="leftBrace">
            <a:avLst/>
          </a:prstGeom>
          <a:ln w="635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VN"/>
          </a:p>
        </p:txBody>
      </p:sp>
      <p:sp>
        <p:nvSpPr>
          <p:cNvPr id="49" name="Frame 48">
            <a:extLst>
              <a:ext uri="{FF2B5EF4-FFF2-40B4-BE49-F238E27FC236}">
                <a16:creationId xmlns:a16="http://schemas.microsoft.com/office/drawing/2014/main" id="{4BE505BB-6390-8141-87A0-5B6940A7C0CD}"/>
              </a:ext>
            </a:extLst>
          </p:cNvPr>
          <p:cNvSpPr/>
          <p:nvPr/>
        </p:nvSpPr>
        <p:spPr>
          <a:xfrm>
            <a:off x="4425855" y="2772229"/>
            <a:ext cx="4103035" cy="1030514"/>
          </a:xfrm>
          <a:prstGeom prst="frame">
            <a:avLst>
              <a:gd name="adj1" fmla="val 6866"/>
            </a:avLst>
          </a:prstGeom>
          <a:ln w="635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solidFill>
                <a:schemeClr val="tx1"/>
              </a:solidFill>
            </a:endParaRPr>
          </a:p>
        </p:txBody>
      </p:sp>
      <p:pic>
        <p:nvPicPr>
          <p:cNvPr id="50" name="Picture 49">
            <a:extLst>
              <a:ext uri="{FF2B5EF4-FFF2-40B4-BE49-F238E27FC236}">
                <a16:creationId xmlns:a16="http://schemas.microsoft.com/office/drawing/2014/main" id="{06494467-04E3-CF42-8A0E-002CC2777A76}"/>
              </a:ext>
            </a:extLst>
          </p:cNvPr>
          <p:cNvPicPr>
            <a:picLocks noChangeAspect="1"/>
          </p:cNvPicPr>
          <p:nvPr/>
        </p:nvPicPr>
        <p:blipFill>
          <a:blip r:embed="rId7"/>
          <a:stretch>
            <a:fillRect/>
          </a:stretch>
        </p:blipFill>
        <p:spPr>
          <a:xfrm>
            <a:off x="9476045" y="2438401"/>
            <a:ext cx="2485510" cy="2497576"/>
          </a:xfrm>
          <a:prstGeom prst="rect">
            <a:avLst/>
          </a:prstGeom>
        </p:spPr>
      </p:pic>
      <p:cxnSp>
        <p:nvCxnSpPr>
          <p:cNvPr id="51" name="Straight Arrow Connector 50">
            <a:extLst>
              <a:ext uri="{FF2B5EF4-FFF2-40B4-BE49-F238E27FC236}">
                <a16:creationId xmlns:a16="http://schemas.microsoft.com/office/drawing/2014/main" id="{5BA722D7-C5DE-074B-8BF9-2C46242C0289}"/>
              </a:ext>
            </a:extLst>
          </p:cNvPr>
          <p:cNvCxnSpPr>
            <a:cxnSpLocks/>
          </p:cNvCxnSpPr>
          <p:nvPr/>
        </p:nvCxnSpPr>
        <p:spPr>
          <a:xfrm>
            <a:off x="8610961" y="3429000"/>
            <a:ext cx="840045" cy="9500"/>
          </a:xfrm>
          <a:prstGeom prst="straightConnector1">
            <a:avLst/>
          </a:prstGeom>
          <a:ln w="635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4310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anim calcmode="lin" valueType="num">
                                      <p:cBhvr additive="base">
                                        <p:cTn id="7" dur="500" fill="hold"/>
                                        <p:tgtEl>
                                          <p:spTgt spid="40"/>
                                        </p:tgtEl>
                                        <p:attrNameLst>
                                          <p:attrName>ppt_x</p:attrName>
                                        </p:attrNameLst>
                                      </p:cBhvr>
                                      <p:tavLst>
                                        <p:tav tm="0">
                                          <p:val>
                                            <p:strVal val="#ppt_x"/>
                                          </p:val>
                                        </p:tav>
                                        <p:tav tm="100000">
                                          <p:val>
                                            <p:strVal val="#ppt_x"/>
                                          </p:val>
                                        </p:tav>
                                      </p:tavLst>
                                    </p:anim>
                                    <p:anim calcmode="lin" valueType="num">
                                      <p:cBhvr additive="base">
                                        <p:cTn id="8" dur="500" fill="hold"/>
                                        <p:tgtEl>
                                          <p:spTgt spid="40"/>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2"/>
                                        </p:tgtEl>
                                        <p:attrNameLst>
                                          <p:attrName>style.visibility</p:attrName>
                                        </p:attrNameLst>
                                      </p:cBhvr>
                                      <p:to>
                                        <p:strVal val="visible"/>
                                      </p:to>
                                    </p:set>
                                    <p:anim calcmode="lin" valueType="num">
                                      <p:cBhvr additive="base">
                                        <p:cTn id="11" dur="500" fill="hold"/>
                                        <p:tgtEl>
                                          <p:spTgt spid="42"/>
                                        </p:tgtEl>
                                        <p:attrNameLst>
                                          <p:attrName>ppt_x</p:attrName>
                                        </p:attrNameLst>
                                      </p:cBhvr>
                                      <p:tavLst>
                                        <p:tav tm="0">
                                          <p:val>
                                            <p:strVal val="#ppt_x"/>
                                          </p:val>
                                        </p:tav>
                                        <p:tav tm="100000">
                                          <p:val>
                                            <p:strVal val="#ppt_x"/>
                                          </p:val>
                                        </p:tav>
                                      </p:tavLst>
                                    </p:anim>
                                    <p:anim calcmode="lin" valueType="num">
                                      <p:cBhvr additive="base">
                                        <p:cTn id="12" dur="500" fill="hold"/>
                                        <p:tgtEl>
                                          <p:spTgt spid="42"/>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5"/>
                                        </p:tgtEl>
                                        <p:attrNameLst>
                                          <p:attrName>style.visibility</p:attrName>
                                        </p:attrNameLst>
                                      </p:cBhvr>
                                      <p:to>
                                        <p:strVal val="visible"/>
                                      </p:to>
                                    </p:set>
                                    <p:animEffect transition="in" filter="fade">
                                      <p:cBhvr>
                                        <p:cTn id="17" dur="500"/>
                                        <p:tgtEl>
                                          <p:spTgt spid="4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6"/>
                                        </p:tgtEl>
                                        <p:attrNameLst>
                                          <p:attrName>style.visibility</p:attrName>
                                        </p:attrNameLst>
                                      </p:cBhvr>
                                      <p:to>
                                        <p:strVal val="visible"/>
                                      </p:to>
                                    </p:set>
                                    <p:animEffect transition="in" filter="fade">
                                      <p:cBhvr>
                                        <p:cTn id="22" dur="500"/>
                                        <p:tgtEl>
                                          <p:spTgt spid="4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8"/>
                                        </p:tgtEl>
                                        <p:attrNameLst>
                                          <p:attrName>style.visibility</p:attrName>
                                        </p:attrNameLst>
                                      </p:cBhvr>
                                      <p:to>
                                        <p:strVal val="visible"/>
                                      </p:to>
                                    </p:set>
                                    <p:animEffect transition="in" filter="fade">
                                      <p:cBhvr>
                                        <p:cTn id="25" dur="500"/>
                                        <p:tgtEl>
                                          <p:spTgt spid="48"/>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49"/>
                                        </p:tgtEl>
                                        <p:attrNameLst>
                                          <p:attrName>style.visibility</p:attrName>
                                        </p:attrNameLst>
                                      </p:cBhvr>
                                      <p:to>
                                        <p:strVal val="visible"/>
                                      </p:to>
                                    </p:set>
                                    <p:animEffect transition="in" filter="fade">
                                      <p:cBhvr>
                                        <p:cTn id="30" dur="500"/>
                                        <p:tgtEl>
                                          <p:spTgt spid="49"/>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51"/>
                                        </p:tgtEl>
                                        <p:attrNameLst>
                                          <p:attrName>style.visibility</p:attrName>
                                        </p:attrNameLst>
                                      </p:cBhvr>
                                      <p:to>
                                        <p:strVal val="visible"/>
                                      </p:to>
                                    </p:set>
                                    <p:animEffect transition="in" filter="fade">
                                      <p:cBhvr>
                                        <p:cTn id="35" dur="500"/>
                                        <p:tgtEl>
                                          <p:spTgt spid="51"/>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50"/>
                                        </p:tgtEl>
                                        <p:attrNameLst>
                                          <p:attrName>style.visibility</p:attrName>
                                        </p:attrNameLst>
                                      </p:cBhvr>
                                      <p:to>
                                        <p:strVal val="visible"/>
                                      </p:to>
                                    </p:set>
                                    <p:animEffect transition="in" filter="fade">
                                      <p:cBhvr>
                                        <p:cTn id="40" dur="500"/>
                                        <p:tgtEl>
                                          <p:spTgt spid="50"/>
                                        </p:tgtEl>
                                      </p:cBhvr>
                                    </p:animEffect>
                                  </p:childTnLst>
                                </p:cTn>
                              </p:par>
                            </p:childTnLst>
                          </p:cTn>
                        </p:par>
                      </p:childTnLst>
                    </p:cTn>
                  </p:par>
                  <p:par>
                    <p:cTn id="41" fill="hold">
                      <p:stCondLst>
                        <p:cond delay="indefinite"/>
                      </p:stCondLst>
                      <p:childTnLst>
                        <p:par>
                          <p:cTn id="42" fill="hold">
                            <p:stCondLst>
                              <p:cond delay="0"/>
                            </p:stCondLst>
                            <p:childTnLst>
                              <p:par>
                                <p:cTn id="43" presetID="16" presetClass="exit" presetSubtype="21" fill="hold" grpId="1" nodeType="clickEffect">
                                  <p:stCondLst>
                                    <p:cond delay="0"/>
                                  </p:stCondLst>
                                  <p:childTnLst>
                                    <p:animEffect transition="out" filter="barn(inVertical)">
                                      <p:cBhvr>
                                        <p:cTn id="44" dur="500"/>
                                        <p:tgtEl>
                                          <p:spTgt spid="42"/>
                                        </p:tgtEl>
                                      </p:cBhvr>
                                    </p:animEffect>
                                    <p:set>
                                      <p:cBhvr>
                                        <p:cTn id="45" dur="1" fill="hold">
                                          <p:stCondLst>
                                            <p:cond delay="499"/>
                                          </p:stCondLst>
                                        </p:cTn>
                                        <p:tgtEl>
                                          <p:spTgt spid="42"/>
                                        </p:tgtEl>
                                        <p:attrNameLst>
                                          <p:attrName>style.visibility</p:attrName>
                                        </p:attrNameLst>
                                      </p:cBhvr>
                                      <p:to>
                                        <p:strVal val="hidden"/>
                                      </p:to>
                                    </p:set>
                                  </p:childTnLst>
                                </p:cTn>
                              </p:par>
                              <p:par>
                                <p:cTn id="46" presetID="16" presetClass="exit" presetSubtype="21" fill="hold" nodeType="withEffect">
                                  <p:stCondLst>
                                    <p:cond delay="0"/>
                                  </p:stCondLst>
                                  <p:childTnLst>
                                    <p:animEffect transition="out" filter="barn(inVertical)">
                                      <p:cBhvr>
                                        <p:cTn id="47" dur="500"/>
                                        <p:tgtEl>
                                          <p:spTgt spid="40"/>
                                        </p:tgtEl>
                                      </p:cBhvr>
                                    </p:animEffect>
                                    <p:set>
                                      <p:cBhvr>
                                        <p:cTn id="48" dur="1" fill="hold">
                                          <p:stCondLst>
                                            <p:cond delay="499"/>
                                          </p:stCondLst>
                                        </p:cTn>
                                        <p:tgtEl>
                                          <p:spTgt spid="40"/>
                                        </p:tgtEl>
                                        <p:attrNameLst>
                                          <p:attrName>style.visibility</p:attrName>
                                        </p:attrNameLst>
                                      </p:cBhvr>
                                      <p:to>
                                        <p:strVal val="hidden"/>
                                      </p:to>
                                    </p:set>
                                  </p:childTnLst>
                                </p:cTn>
                              </p:par>
                              <p:par>
                                <p:cTn id="49" presetID="16" presetClass="exit" presetSubtype="21" fill="hold" grpId="1" nodeType="withEffect">
                                  <p:stCondLst>
                                    <p:cond delay="0"/>
                                  </p:stCondLst>
                                  <p:childTnLst>
                                    <p:animEffect transition="out" filter="barn(inVertical)">
                                      <p:cBhvr>
                                        <p:cTn id="50" dur="500"/>
                                        <p:tgtEl>
                                          <p:spTgt spid="48"/>
                                        </p:tgtEl>
                                      </p:cBhvr>
                                    </p:animEffect>
                                    <p:set>
                                      <p:cBhvr>
                                        <p:cTn id="51" dur="1" fill="hold">
                                          <p:stCondLst>
                                            <p:cond delay="499"/>
                                          </p:stCondLst>
                                        </p:cTn>
                                        <p:tgtEl>
                                          <p:spTgt spid="48"/>
                                        </p:tgtEl>
                                        <p:attrNameLst>
                                          <p:attrName>style.visibility</p:attrName>
                                        </p:attrNameLst>
                                      </p:cBhvr>
                                      <p:to>
                                        <p:strVal val="hidden"/>
                                      </p:to>
                                    </p:set>
                                  </p:childTnLst>
                                </p:cTn>
                              </p:par>
                              <p:par>
                                <p:cTn id="52" presetID="16" presetClass="exit" presetSubtype="21" fill="hold" nodeType="withEffect">
                                  <p:stCondLst>
                                    <p:cond delay="0"/>
                                  </p:stCondLst>
                                  <p:childTnLst>
                                    <p:animEffect transition="out" filter="barn(inVertical)">
                                      <p:cBhvr>
                                        <p:cTn id="53" dur="500"/>
                                        <p:tgtEl>
                                          <p:spTgt spid="45"/>
                                        </p:tgtEl>
                                      </p:cBhvr>
                                    </p:animEffect>
                                    <p:set>
                                      <p:cBhvr>
                                        <p:cTn id="54" dur="1" fill="hold">
                                          <p:stCondLst>
                                            <p:cond delay="499"/>
                                          </p:stCondLst>
                                        </p:cTn>
                                        <p:tgtEl>
                                          <p:spTgt spid="45"/>
                                        </p:tgtEl>
                                        <p:attrNameLst>
                                          <p:attrName>style.visibility</p:attrName>
                                        </p:attrNameLst>
                                      </p:cBhvr>
                                      <p:to>
                                        <p:strVal val="hidden"/>
                                      </p:to>
                                    </p:set>
                                  </p:childTnLst>
                                </p:cTn>
                              </p:par>
                              <p:par>
                                <p:cTn id="55" presetID="16" presetClass="exit" presetSubtype="21" fill="hold" grpId="1" nodeType="withEffect">
                                  <p:stCondLst>
                                    <p:cond delay="0"/>
                                  </p:stCondLst>
                                  <p:childTnLst>
                                    <p:animEffect transition="out" filter="barn(inVertical)">
                                      <p:cBhvr>
                                        <p:cTn id="56" dur="500"/>
                                        <p:tgtEl>
                                          <p:spTgt spid="49"/>
                                        </p:tgtEl>
                                      </p:cBhvr>
                                    </p:animEffect>
                                    <p:set>
                                      <p:cBhvr>
                                        <p:cTn id="57" dur="1" fill="hold">
                                          <p:stCondLst>
                                            <p:cond delay="499"/>
                                          </p:stCondLst>
                                        </p:cTn>
                                        <p:tgtEl>
                                          <p:spTgt spid="49"/>
                                        </p:tgtEl>
                                        <p:attrNameLst>
                                          <p:attrName>style.visibility</p:attrName>
                                        </p:attrNameLst>
                                      </p:cBhvr>
                                      <p:to>
                                        <p:strVal val="hidden"/>
                                      </p:to>
                                    </p:set>
                                  </p:childTnLst>
                                </p:cTn>
                              </p:par>
                              <p:par>
                                <p:cTn id="58" presetID="16" presetClass="exit" presetSubtype="21" fill="hold" nodeType="withEffect">
                                  <p:stCondLst>
                                    <p:cond delay="0"/>
                                  </p:stCondLst>
                                  <p:childTnLst>
                                    <p:animEffect transition="out" filter="barn(inVertical)">
                                      <p:cBhvr>
                                        <p:cTn id="59" dur="500"/>
                                        <p:tgtEl>
                                          <p:spTgt spid="46"/>
                                        </p:tgtEl>
                                      </p:cBhvr>
                                    </p:animEffect>
                                    <p:set>
                                      <p:cBhvr>
                                        <p:cTn id="60" dur="1" fill="hold">
                                          <p:stCondLst>
                                            <p:cond delay="499"/>
                                          </p:stCondLst>
                                        </p:cTn>
                                        <p:tgtEl>
                                          <p:spTgt spid="46"/>
                                        </p:tgtEl>
                                        <p:attrNameLst>
                                          <p:attrName>style.visibility</p:attrName>
                                        </p:attrNameLst>
                                      </p:cBhvr>
                                      <p:to>
                                        <p:strVal val="hidden"/>
                                      </p:to>
                                    </p:set>
                                  </p:childTnLst>
                                </p:cTn>
                              </p:par>
                              <p:par>
                                <p:cTn id="61" presetID="16" presetClass="exit" presetSubtype="21" fill="hold" nodeType="withEffect">
                                  <p:stCondLst>
                                    <p:cond delay="0"/>
                                  </p:stCondLst>
                                  <p:childTnLst>
                                    <p:animEffect transition="out" filter="barn(inVertical)">
                                      <p:cBhvr>
                                        <p:cTn id="62" dur="500"/>
                                        <p:tgtEl>
                                          <p:spTgt spid="50"/>
                                        </p:tgtEl>
                                      </p:cBhvr>
                                    </p:animEffect>
                                    <p:set>
                                      <p:cBhvr>
                                        <p:cTn id="63" dur="1" fill="hold">
                                          <p:stCondLst>
                                            <p:cond delay="499"/>
                                          </p:stCondLst>
                                        </p:cTn>
                                        <p:tgtEl>
                                          <p:spTgt spid="50"/>
                                        </p:tgtEl>
                                        <p:attrNameLst>
                                          <p:attrName>style.visibility</p:attrName>
                                        </p:attrNameLst>
                                      </p:cBhvr>
                                      <p:to>
                                        <p:strVal val="hidden"/>
                                      </p:to>
                                    </p:set>
                                  </p:childTnLst>
                                </p:cTn>
                              </p:par>
                              <p:par>
                                <p:cTn id="64" presetID="16" presetClass="exit" presetSubtype="21" fill="hold" nodeType="withEffect">
                                  <p:stCondLst>
                                    <p:cond delay="0"/>
                                  </p:stCondLst>
                                  <p:childTnLst>
                                    <p:animEffect transition="out" filter="barn(inVertical)">
                                      <p:cBhvr>
                                        <p:cTn id="65" dur="500"/>
                                        <p:tgtEl>
                                          <p:spTgt spid="51"/>
                                        </p:tgtEl>
                                      </p:cBhvr>
                                    </p:animEffect>
                                    <p:set>
                                      <p:cBhvr>
                                        <p:cTn id="66" dur="1" fill="hold">
                                          <p:stCondLst>
                                            <p:cond delay="499"/>
                                          </p:stCondLst>
                                        </p:cTn>
                                        <p:tgtEl>
                                          <p:spTgt spid="51"/>
                                        </p:tgtEl>
                                        <p:attrNameLst>
                                          <p:attrName>style.visibility</p:attrName>
                                        </p:attrNameLst>
                                      </p:cBhvr>
                                      <p:to>
                                        <p:strVal val="hidden"/>
                                      </p:to>
                                    </p:set>
                                  </p:childTnLst>
                                </p:cTn>
                              </p:par>
                            </p:childTnLst>
                          </p:cTn>
                        </p:par>
                      </p:childTnLst>
                    </p:cTn>
                  </p:par>
                  <p:par>
                    <p:cTn id="67" fill="hold">
                      <p:stCondLst>
                        <p:cond delay="indefinite"/>
                      </p:stCondLst>
                      <p:childTnLst>
                        <p:par>
                          <p:cTn id="68" fill="hold">
                            <p:stCondLst>
                              <p:cond delay="0"/>
                            </p:stCondLst>
                            <p:childTnLst>
                              <p:par>
                                <p:cTn id="69" presetID="0" presetClass="path" presetSubtype="0" accel="50000" decel="50000" fill="hold" nodeType="clickEffect">
                                  <p:stCondLst>
                                    <p:cond delay="0"/>
                                  </p:stCondLst>
                                  <p:childTnLst>
                                    <p:animMotion origin="layout" path="M 0.01146 0.1456 L 0.01575 -0.96991 " pathEditMode="relative" rAng="0" ptsTypes="AA">
                                      <p:cBhvr>
                                        <p:cTn id="70" dur="2000" fill="hold"/>
                                        <p:tgtEl>
                                          <p:spTgt spid="38"/>
                                        </p:tgtEl>
                                        <p:attrNameLst>
                                          <p:attrName>ppt_x</p:attrName>
                                          <p:attrName>ppt_y</p:attrName>
                                        </p:attrNameLst>
                                      </p:cBhvr>
                                      <p:rCtr x="208" y="-5578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2" grpId="1" animBg="1"/>
      <p:bldP spid="48" grpId="0" animBg="1"/>
      <p:bldP spid="48" grpId="1" animBg="1"/>
      <p:bldP spid="49" grpId="0" animBg="1"/>
      <p:bldP spid="49" grpId="1"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92370CD9C4495A4089D3AB2428DD4A79" ma:contentTypeVersion="4" ma:contentTypeDescription="Create a new document." ma:contentTypeScope="" ma:versionID="817f7e7634277cd301fe5dfbeb0ca494">
  <xsd:schema xmlns:xsd="http://www.w3.org/2001/XMLSchema" xmlns:xs="http://www.w3.org/2001/XMLSchema" xmlns:p="http://schemas.microsoft.com/office/2006/metadata/properties" xmlns:ns3="2674a571-92af-4e18-8739-f6f99cd87cc9" targetNamespace="http://schemas.microsoft.com/office/2006/metadata/properties" ma:root="true" ma:fieldsID="0502179d61b53630cae77b6ea0d1b4d2" ns3:_="">
    <xsd:import namespace="2674a571-92af-4e18-8739-f6f99cd87cc9"/>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674a571-92af-4e18-8739-f6f99cd87cc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5694922-C948-43F7-9B37-A5E4C03A1A4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674a571-92af-4e18-8739-f6f99cd87cc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21A85E7D-2138-4746-84E6-49A2DE36278C}">
  <ds:schemaRefs>
    <ds:schemaRef ds:uri="2674a571-92af-4e18-8739-f6f99cd87cc9"/>
    <ds:schemaRef ds:uri="http://purl.org/dc/dcmitype/"/>
    <ds:schemaRef ds:uri="http://purl.org/dc/elements/1.1/"/>
    <ds:schemaRef ds:uri="http://schemas.microsoft.com/office/2006/metadata/properties"/>
    <ds:schemaRef ds:uri="http://schemas.microsoft.com/office/2006/documentManagement/types"/>
    <ds:schemaRef ds:uri="http://www.w3.org/XML/1998/namespace"/>
    <ds:schemaRef ds:uri="http://schemas.microsoft.com/office/infopath/2007/PartnerControls"/>
    <ds:schemaRef ds:uri="http://schemas.openxmlformats.org/package/2006/metadata/core-properties"/>
    <ds:schemaRef ds:uri="http://purl.org/dc/terms/"/>
  </ds:schemaRefs>
</ds:datastoreItem>
</file>

<file path=customXml/itemProps3.xml><?xml version="1.0" encoding="utf-8"?>
<ds:datastoreItem xmlns:ds="http://schemas.openxmlformats.org/officeDocument/2006/customXml" ds:itemID="{5A54BA6E-2E18-47E5-ACC3-59A8122C8DE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3043</TotalTime>
  <Words>3180</Words>
  <Application>Microsoft Office PowerPoint</Application>
  <PresentationFormat>Widescreen</PresentationFormat>
  <Paragraphs>214</Paragraphs>
  <Slides>60</Slides>
  <Notes>16</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60</vt:i4>
      </vt:variant>
    </vt:vector>
  </HeadingPairs>
  <TitlesOfParts>
    <vt:vector size="69" baseType="lpstr">
      <vt:lpstr>#9Slide03 AmpleSoft</vt:lpstr>
      <vt:lpstr>#9Slide03 AmpleSoft Bold</vt:lpstr>
      <vt:lpstr>Aachen</vt:lpstr>
      <vt:lpstr>Arial</vt:lpstr>
      <vt:lpstr>Calibri</vt:lpstr>
      <vt:lpstr>Calibri Light</vt:lpstr>
      <vt:lpstr>Gilroy Light</vt:lpstr>
      <vt:lpstr>iCiel Cadena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Raethan Supatan</dc:creator>
  <cp:lastModifiedBy>Lê Thanh Phong</cp:lastModifiedBy>
  <cp:revision>36</cp:revision>
  <dcterms:created xsi:type="dcterms:W3CDTF">2021-03-09T06:41:51Z</dcterms:created>
  <dcterms:modified xsi:type="dcterms:W3CDTF">2022-12-20T07:46:29Z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0x01010092370CD9C4495A4089D3AB2428DD4A79</vt:lpwstr>
  </property>
</Properties>
</file>